
<file path=[Content_Types].xml><?xml version="1.0" encoding="utf-8"?>
<Types xmlns="http://schemas.openxmlformats.org/package/2006/content-types">
  <Default Extension="png" ContentType="image/png"/>
  <Default Extension="svg" ContentType="image/svg+xml"/>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av" ContentType="audio/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11.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12.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media/audio2.wav" ContentType="audio/x-wav"/>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756" r:id="rId2"/>
    <p:sldMasterId id="2147483744" r:id="rId3"/>
    <p:sldMasterId id="2147483696" r:id="rId4"/>
    <p:sldMasterId id="2147483732" r:id="rId5"/>
    <p:sldMasterId id="2147483708" r:id="rId6"/>
    <p:sldMasterId id="2147483684" r:id="rId7"/>
    <p:sldMasterId id="2147483720" r:id="rId8"/>
    <p:sldMasterId id="2147483768" r:id="rId9"/>
    <p:sldMasterId id="2147483672" r:id="rId10"/>
    <p:sldMasterId id="2147483660" r:id="rId11"/>
    <p:sldMasterId id="2147483780" r:id="rId12"/>
    <p:sldMasterId id="2147483816" r:id="rId13"/>
  </p:sldMasterIdLst>
  <p:notesMasterIdLst>
    <p:notesMasterId r:id="rId53"/>
  </p:notesMasterIdLst>
  <p:sldIdLst>
    <p:sldId id="524" r:id="rId14"/>
    <p:sldId id="390" r:id="rId15"/>
    <p:sldId id="419" r:id="rId16"/>
    <p:sldId id="484" r:id="rId17"/>
    <p:sldId id="485" r:id="rId18"/>
    <p:sldId id="486" r:id="rId19"/>
    <p:sldId id="504" r:id="rId20"/>
    <p:sldId id="489" r:id="rId21"/>
    <p:sldId id="526" r:id="rId22"/>
    <p:sldId id="512" r:id="rId23"/>
    <p:sldId id="513" r:id="rId24"/>
    <p:sldId id="514" r:id="rId25"/>
    <p:sldId id="515" r:id="rId26"/>
    <p:sldId id="516" r:id="rId27"/>
    <p:sldId id="508" r:id="rId28"/>
    <p:sldId id="510" r:id="rId29"/>
    <p:sldId id="511" r:id="rId30"/>
    <p:sldId id="498" r:id="rId31"/>
    <p:sldId id="509" r:id="rId32"/>
    <p:sldId id="517" r:id="rId33"/>
    <p:sldId id="519" r:id="rId34"/>
    <p:sldId id="528" r:id="rId35"/>
    <p:sldId id="521" r:id="rId36"/>
    <p:sldId id="522" r:id="rId37"/>
    <p:sldId id="527" r:id="rId38"/>
    <p:sldId id="415" r:id="rId39"/>
    <p:sldId id="472" r:id="rId40"/>
    <p:sldId id="473" r:id="rId41"/>
    <p:sldId id="474" r:id="rId42"/>
    <p:sldId id="476" r:id="rId43"/>
    <p:sldId id="475" r:id="rId44"/>
    <p:sldId id="477" r:id="rId45"/>
    <p:sldId id="499" r:id="rId46"/>
    <p:sldId id="500" r:id="rId47"/>
    <p:sldId id="478" r:id="rId48"/>
    <p:sldId id="483" r:id="rId49"/>
    <p:sldId id="501" r:id="rId50"/>
    <p:sldId id="421" r:id="rId51"/>
    <p:sldId id="262" r:id="rId52"/>
  </p:sldIdLst>
  <p:sldSz cx="12192000" cy="6858000"/>
  <p:notesSz cx="6858000" cy="9144000"/>
  <p:embeddedFontLst>
    <p:embeddedFont>
      <p:font typeface="UTM Avo" panose="02040603050506020204" pitchFamily="18" charset="0"/>
      <p:regular r:id="rId54"/>
      <p:bold r:id="rId55"/>
      <p:italic r:id="rId56"/>
      <p:boldItalic r:id="rId57"/>
    </p:embeddedFont>
    <p:embeddedFont>
      <p:font typeface="Century Gothic" panose="020B0502020202020204" pitchFamily="34" charset="0"/>
      <p:regular r:id="rId58"/>
      <p:bold r:id="rId59"/>
      <p:italic r:id="rId60"/>
      <p:boldItalic r:id="rId61"/>
    </p:embeddedFont>
    <p:embeddedFont>
      <p:font typeface="Calibri" panose="020F0502020204030204" pitchFamily="34" charset="0"/>
      <p:regular r:id="rId62"/>
      <p:bold r:id="rId63"/>
      <p:italic r:id="rId64"/>
      <p:boldItalic r:id="rId65"/>
    </p:embeddedFont>
    <p:embeddedFont>
      <p:font typeface="Wingdings 3" panose="05040102010807070707" pitchFamily="18" charset="2"/>
      <p:regular r:id="rId66"/>
    </p:embeddedFont>
    <p:embeddedFont>
      <p:font typeface="VNI-Times" pitchFamily="2" charset="0"/>
      <p:regular r:id="rId67"/>
      <p:bold r:id="rId68"/>
      <p:italic r:id="rId69"/>
      <p:boldItalic r:id="rId70"/>
    </p:embeddedFont>
    <p:embeddedFont>
      <p:font typeface="微软雅黑" panose="020B0503020204020204" pitchFamily="34" charset="-122"/>
      <p:regular r:id="rId71"/>
      <p:bold r:id="rId72"/>
    </p:embeddedFont>
    <p:embeddedFont>
      <p:font typeface="Calibri Light" panose="020F0302020204030204" pitchFamily="34" charset="0"/>
      <p:regular r:id="rId73"/>
      <p:italic r:id="rId74"/>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CC"/>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3" autoAdjust="0"/>
    <p:restoredTop sz="94660"/>
  </p:normalViewPr>
  <p:slideViewPr>
    <p:cSldViewPr snapToGrid="0">
      <p:cViewPr varScale="1">
        <p:scale>
          <a:sx n="61" d="100"/>
          <a:sy n="61" d="100"/>
        </p:scale>
        <p:origin x="36" y="29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font" Target="fonts/font2.fntdata"/><Relationship Id="rId63" Type="http://schemas.openxmlformats.org/officeDocument/2006/relationships/font" Target="fonts/font10.fntdata"/><Relationship Id="rId68" Type="http://schemas.openxmlformats.org/officeDocument/2006/relationships/font" Target="fonts/font15.fntdata"/><Relationship Id="rId76"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font" Target="fonts/font18.fntdata"/><Relationship Id="rId2" Type="http://schemas.openxmlformats.org/officeDocument/2006/relationships/slideMaster" Target="slideMasters/slideMaster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notesMaster" Target="notesMasters/notesMaster1.xml"/><Relationship Id="rId58" Type="http://schemas.openxmlformats.org/officeDocument/2006/relationships/font" Target="fonts/font5.fntdata"/><Relationship Id="rId66" Type="http://schemas.openxmlformats.org/officeDocument/2006/relationships/font" Target="fonts/font13.fntdata"/><Relationship Id="rId74" Type="http://schemas.openxmlformats.org/officeDocument/2006/relationships/font" Target="fonts/font21.fntdata"/><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font" Target="fonts/font4.fntdata"/><Relationship Id="rId61" Type="http://schemas.openxmlformats.org/officeDocument/2006/relationships/font" Target="fonts/font8.fntdata"/><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font" Target="fonts/font7.fntdata"/><Relationship Id="rId65" Type="http://schemas.openxmlformats.org/officeDocument/2006/relationships/font" Target="fonts/font12.fntdata"/><Relationship Id="rId73" Type="http://schemas.openxmlformats.org/officeDocument/2006/relationships/font" Target="fonts/font20.fntdata"/><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font" Target="fonts/font16.fntdata"/><Relationship Id="rId77"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font" Target="fonts/font19.fntdata"/><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font" Target="fonts/font6.fntdata"/><Relationship Id="rId67" Type="http://schemas.openxmlformats.org/officeDocument/2006/relationships/font" Target="fonts/font14.fntdata"/><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font" Target="fonts/font1.fntdata"/><Relationship Id="rId62" Type="http://schemas.openxmlformats.org/officeDocument/2006/relationships/font" Target="fonts/font9.fntdata"/><Relationship Id="rId70" Type="http://schemas.openxmlformats.org/officeDocument/2006/relationships/font" Target="fonts/font17.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BB3B92-5484-461E-89D5-50DB34F7A770}" type="datetimeFigureOut">
              <a:rPr lang="vi-VN" smtClean="0"/>
              <a:pPr/>
              <a:t>12/08/2022</a:t>
            </a:fld>
            <a:endParaRPr lang="vi-VN"/>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0586A8-FAC1-4B77-9CC9-E1C8A40D9305}" type="slidenum">
              <a:rPr lang="vi-VN" smtClean="0"/>
              <a:pPr/>
              <a:t>‹#›</a:t>
            </a:fld>
            <a:endParaRPr lang="vi-VN"/>
          </a:p>
        </p:txBody>
      </p:sp>
    </p:spTree>
    <p:extLst>
      <p:ext uri="{BB962C8B-B14F-4D97-AF65-F5344CB8AC3E}">
        <p14:creationId xmlns:p14="http://schemas.microsoft.com/office/powerpoint/2010/main" val="6059293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904D2F-D20E-4382-B1FB-A1CC6AB47A1C}" type="slidenum">
              <a:rPr lang="zh-CN" altLang="en-US" smtClean="0"/>
              <a:t>4</a:t>
            </a:fld>
            <a:endParaRPr lang="zh-CN" altLang="en-US"/>
          </a:p>
        </p:txBody>
      </p:sp>
    </p:spTree>
    <p:extLst>
      <p:ext uri="{BB962C8B-B14F-4D97-AF65-F5344CB8AC3E}">
        <p14:creationId xmlns:p14="http://schemas.microsoft.com/office/powerpoint/2010/main" val="675952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904D2F-D20E-4382-B1FB-A1CC6AB47A1C}" type="slidenum">
              <a:rPr lang="zh-CN" altLang="en-US" smtClean="0"/>
              <a:t>6</a:t>
            </a:fld>
            <a:endParaRPr lang="zh-CN" altLang="en-US"/>
          </a:p>
        </p:txBody>
      </p:sp>
    </p:spTree>
    <p:extLst>
      <p:ext uri="{BB962C8B-B14F-4D97-AF65-F5344CB8AC3E}">
        <p14:creationId xmlns:p14="http://schemas.microsoft.com/office/powerpoint/2010/main" val="848287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904D2F-D20E-4382-B1FB-A1CC6AB47A1C}" type="slidenum">
              <a:rPr lang="zh-CN" altLang="en-US" smtClean="0"/>
              <a:t>10</a:t>
            </a:fld>
            <a:endParaRPr lang="zh-CN" altLang="en-US"/>
          </a:p>
        </p:txBody>
      </p:sp>
    </p:spTree>
    <p:extLst>
      <p:ext uri="{BB962C8B-B14F-4D97-AF65-F5344CB8AC3E}">
        <p14:creationId xmlns:p14="http://schemas.microsoft.com/office/powerpoint/2010/main" val="37674949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904D2F-D20E-4382-B1FB-A1CC6AB47A1C}" type="slidenum">
              <a:rPr lang="zh-CN" altLang="en-US" smtClean="0"/>
              <a:t>11</a:t>
            </a:fld>
            <a:endParaRPr lang="zh-CN" altLang="en-US"/>
          </a:p>
        </p:txBody>
      </p:sp>
    </p:spTree>
    <p:extLst>
      <p:ext uri="{BB962C8B-B14F-4D97-AF65-F5344CB8AC3E}">
        <p14:creationId xmlns:p14="http://schemas.microsoft.com/office/powerpoint/2010/main" val="1949398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xmlns=""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4246473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AA6180A-5EBD-4128-8ACB-273A50B94460}"/>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D924DCC1-3AB4-42A3-A0A6-F417405BD67F}"/>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BC16C75-4BB6-44E8-9590-EB43B6F0C990}"/>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71640ECA-3A15-48A8-994F-CFEBB9B7D51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D189A241-1079-4B83-BECA-DF24DE422692}"/>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226185235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95992F84-4837-4A1F-A9C0-86C0DD7F6ED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2666F529-6CE2-4B6E-9F78-AEAECC1E74BE}"/>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980BD98C-4A23-4D18-A479-7AB31B03F63F}"/>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8788006A-41DB-47CD-9F4A-4F63BF4101F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ECC88BF3-DFF1-45AE-A745-B9D16CDB7AEC}"/>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76093286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C86482DC-584C-4F84-8C37-74A1F01E30BE}"/>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A71CBB60-6465-4869-B2CA-5A8C0F233292}"/>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D64DD05-0D13-4C3F-AB7D-00C4092B2580}"/>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89528D6F-4778-4C7D-91A0-AB70AD8B9D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B03EF72-78B8-4AB6-8A0B-2F78E9E3AB2C}"/>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17532252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045E106B-B959-49B1-B96E-CFEAD0B42FE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1D16C24C-5113-4273-BCFC-817FA156D5E5}"/>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CC9EA255-DC54-489F-9CA5-58D3C8EA2301}"/>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5517E229-FBC4-4983-8837-530ED07496F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02A1670-8688-4868-9781-366397B9746E}"/>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396278800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AAA16B4-F3FD-489F-AA36-950D1301513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F8C51C49-6EF6-4222-B037-1E8043A8C500}"/>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80AB600-D54B-41EF-829D-9E895F085CBD}"/>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8E4A8094-AFAC-47E2-A1E2-316A2783EA0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AFCD51E6-3032-40E0-92AA-3F1C7099C172}"/>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8697652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F29E9AA-ACEB-4012-B0E5-53B596FE0D9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5D65F27C-1867-4483-B718-A8715E311DF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4B8C790-F943-4926-BC82-33C75B877F2A}"/>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AEFD2871-8ABA-4A4C-B570-B4CBF70E7F9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C892F0CD-2D59-4DEB-93B5-946C2E6F9A93}"/>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204581623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B312C98-5572-4D48-B566-3DDC91E009A0}"/>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37AD9FA6-657D-41E4-A448-DC7D89BD4B7A}"/>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48AABCE2-23BC-484E-A38C-D69808461AC6}"/>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C3706BB8-3965-47D2-98E9-8819986255DE}"/>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7EF68D51-7D4A-4470-8738-9F8384B15D2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00C75017-C69F-46D5-A6D4-A0EA1597E7E2}"/>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155983605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C2EE14AB-79B2-4763-9EB1-A6DB68BE87B7}"/>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F2EB3C1E-705C-4AB2-8A3A-D0895EB5454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C3CB66FF-4F2A-4789-A857-26F34D7E1509}"/>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E2150FAE-4797-4ED6-984C-C3FDB470E8D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4FEEED53-1845-4E91-A8BA-10FD109750EF}"/>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7CD9C856-5810-4362-9F2A-AA41FAAC810C}"/>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4A2E5A96-EB5C-4245-8B1B-DF241B71B60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24C116F5-9A68-4467-9C8F-7EE895232ECF}"/>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68151994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CABF118-9BB8-4B2A-AF8E-E8789C04E10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6C5B2556-61C7-4C4F-A0F0-1E286DBA43BC}"/>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AD742640-7790-4EC0-8211-EB4DA66BF3C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EA39C9A0-BB70-4912-8D60-959631AFF3EC}"/>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251489937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B1774615-5FE2-47A4-9DF0-3C4785E3E93D}"/>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7AA5F533-A03A-4501-8098-AB981D6709D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ECE65624-4369-45A1-8BDB-A4BDE9B0428F}"/>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189430765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280307F-161D-4DE2-967D-307919D37F1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EE77E04E-08D0-4AE0-943E-2CD5526DA51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D20C72C8-ED04-4067-9A30-4257767A7D6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495FEB59-FE37-4905-84EC-81071570027F}"/>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F8FAC4C7-D6BC-4EC9-8877-59A5C171D78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86F53D4A-9908-44BB-BDCC-EF74C2503365}"/>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3482799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43B57C78-8096-42E1-8917-15E3CE0E9744}"/>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2FD1F0A7-326A-4BAF-BFF7-90409419D8A0}"/>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26AA509D-0AD8-442A-842F-E147A0F7BCD5}"/>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8BCFE3B4-9C2A-41AA-A788-D5445896D75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0C59659B-A61B-4806-A588-F27BA50FA2CE}"/>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213903008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876C454-4E53-4FE0-B19D-F5B253E2D31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72D405DC-53B1-4859-A179-8F1352EA297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2C13411F-08D9-415D-A125-9E1B9DE21AF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93EC49A1-3521-4CEE-A775-C542CD29EA45}"/>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CAAC26D2-CEEF-4048-A776-5194A7999FB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D33A49D5-9F84-42C2-871E-C3AB651C2EC1}"/>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350017725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C6F8826-69B2-4571-AD96-FC61CD41394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D6F55560-47B1-41A0-962A-82B09EF4BB30}"/>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C090E37-37E3-4279-831E-46E330362448}"/>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F7F94064-C73B-4FB6-BD35-D4DEBC00FE4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438C8EAF-C8E6-4A90-AF91-C189BD235258}"/>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59853004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B1A3932D-0B6F-49CC-AD13-A29A733D876A}"/>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9E80D9D1-FDF8-4F2E-8328-6F3ADBC22926}"/>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608F9649-6ADA-4CB8-B533-76350A5A36E3}"/>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5DC09FA4-0D80-4ABE-9CF6-7233DC12868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AC9BB3A-11BF-4D86-99B0-52C80A999FF9}"/>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117965057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833591D-AEE3-4DF2-93CB-E51D6ED4D4D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6CDDEDD3-ED8B-492E-A35B-B22660049745}"/>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666A8A55-D146-495F-81A4-6D75AD3BE861}"/>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A73BF327-9337-4556-9A1C-152701F3A2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1998A658-20C0-47FA-B666-A820D94980C3}"/>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14014725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45F3855-0B74-471D-BB30-110F1E6F94C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D47984D9-FD82-46FE-A1F6-49E612312FDD}"/>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F09E2F4D-EEEE-4825-95EB-770F4587DA2A}"/>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2317A3E4-FB16-4D4E-861F-F2883927D8B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49926349-2BF4-4A65-96EE-E6C6F7F5647D}"/>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183379961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D016BF1-3375-48B0-A783-87D7808254F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2C73F60E-791B-411A-BC69-7633A20B045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2AB3694B-A383-48AD-9BBE-293A566D6913}"/>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D0AD5814-5934-4916-889C-E23454F8CB7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8D15BCC6-351D-436D-97AE-DEB23F9D4ED6}"/>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77190404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2CD58AF-9168-4F77-8F08-64E4DA91F0E8}"/>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224F295E-6D69-4E19-904E-D056C8E8CF12}"/>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AEDEB0CC-6879-4E53-A09B-74E7EB84AAE1}"/>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0A28F3AB-EFA6-47F1-865A-2A3A9A31BABA}"/>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5450814D-9D38-4869-8198-4188F540EE0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4F3D104E-825B-48A9-AC27-B0F7B93B8C0D}"/>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346259824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9028996-0ED6-4ABD-9A9A-C3C31B925E5E}"/>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70C4F36D-F219-41CA-8797-4D87CDD13E5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93785732-4A1C-4D5D-9A51-1B5A12B07175}"/>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376E5716-0E09-4DA0-B2B9-700AABBD138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45EA0AA8-B625-43F6-BF5E-ADD9525CF333}"/>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1D2163BE-A65F-4FC7-8ED1-21E8B97190E9}"/>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DBF755A3-CFB8-4885-B981-67B4BD6760F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40305CD7-DF5D-44CA-9BCF-C5B38FBCB74F}"/>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343481554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1655AAD-D417-43E9-9F76-B807BC650BC7}"/>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BC710F18-554C-4CEE-A1A8-9348ACA77A1E}"/>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06D78CEF-99FA-41D3-9BC6-22E72F7A181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3DAF6AE9-C859-4686-A45D-80EB37872491}"/>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229447496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752A8140-AEE1-4BFD-B653-93A14FAC0C73}"/>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7C70686D-B1F0-4BAC-AFBB-EDF468E063C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089AE9D2-DB36-4B2E-A078-5A5AB8A87252}"/>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2808186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0FEA08A-326B-499C-83CF-FA7CB45C46D7}" type="datetimeFigureOut">
              <a:rPr lang="en-US" smtClean="0"/>
              <a:t>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D4F2FC-0017-421E-B519-523117CDFAE3}" type="slidenum">
              <a:rPr lang="en-US" smtClean="0"/>
              <a:t>‹#›</a:t>
            </a:fld>
            <a:endParaRPr lang="en-US"/>
          </a:p>
        </p:txBody>
      </p:sp>
    </p:spTree>
    <p:extLst>
      <p:ext uri="{BB962C8B-B14F-4D97-AF65-F5344CB8AC3E}">
        <p14:creationId xmlns:p14="http://schemas.microsoft.com/office/powerpoint/2010/main" val="3135114276"/>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244A983-78CC-4876-B4A3-84736C8BA51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5CCFE3A3-DE30-480C-8D9A-EF6D691C9BB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5A4E9432-5EF3-4157-8EC3-3DBF7F66766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F8545EBB-D300-4449-BF97-6C6157A9302A}"/>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B8ACA2A6-5771-4D4E-81F6-C1267ABF97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072EB9A1-E86F-419F-971F-8AB19878F784}"/>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277283581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A3A6DE7-6A6D-47A7-A39E-9D2E945855E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7EBF3ACF-D1C1-4C3B-A437-1DC0040D307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68CF92FE-5D91-4B6D-B3AA-6ACBEF2DDCA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050222C1-B2A0-4201-BB17-B022C356A722}"/>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6472F7ED-2223-40D2-8419-A113C74C425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EB4CBCD2-9781-4F4A-AE63-034B00738CAF}"/>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101062549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54FA523-78DF-4E5D-B030-0E4D44F6DB2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DC728694-90F2-4196-809D-0B974591E74B}"/>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AB479ED-5461-4769-9D33-9E95F04482AC}"/>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2DB43E11-66EA-485A-8C87-2E156EFDC4B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5C73AE72-E3C7-4F89-9A13-124BF78AC963}"/>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421873564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78385006-5781-4E45-947B-18BB50DC5EFC}"/>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43634084-4532-4733-A59E-FEB0713BC716}"/>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7FB1896E-EE93-421A-9E55-14E5B9828F2D}"/>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2181990F-ED45-4618-ABBE-DF361590050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A40272E-81EB-458E-9764-C94CA988D5B9}"/>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60070999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2"/>
          <p:cNvGrpSpPr>
            <a:grpSpLocks/>
          </p:cNvGrpSpPr>
          <p:nvPr/>
        </p:nvGrpSpPr>
        <p:grpSpPr bwMode="auto">
          <a:xfrm>
            <a:off x="5780618" y="1169989"/>
            <a:ext cx="6419849" cy="4994275"/>
            <a:chOff x="4334933" y="1169931"/>
            <a:chExt cx="4814835" cy="4993802"/>
          </a:xfrm>
        </p:grpSpPr>
        <p:cxnSp>
          <p:nvCxnSpPr>
            <p:cNvPr id="5" name="Straight Connector 4"/>
            <p:cNvCxnSpPr/>
            <p:nvPr/>
          </p:nvCxnSpPr>
          <p:spPr>
            <a:xfrm flipH="1">
              <a:off x="6009727" y="1169931"/>
              <a:ext cx="3133691" cy="313501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flipH="1">
              <a:off x="4334933" y="1349301"/>
              <a:ext cx="4814835" cy="481443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H="1">
              <a:off x="5225510" y="1469940"/>
              <a:ext cx="3911558" cy="391123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flipH="1">
              <a:off x="5304885" y="1308030"/>
              <a:ext cx="3838534" cy="38397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5706518" y="1769949"/>
              <a:ext cx="3430550" cy="343026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711201" y="533401"/>
            <a:ext cx="8206284" cy="3124201"/>
          </a:xfrm>
        </p:spPr>
        <p:txBody>
          <a:bodyPr anchor="b"/>
          <a:lstStyle>
            <a:lvl1pPr algn="l">
              <a:defRPr sz="4400">
                <a:effectLst/>
              </a:defRPr>
            </a:lvl1pPr>
          </a:lstStyle>
          <a:p>
            <a:r>
              <a:rPr lang="en-US"/>
              <a:t>Click to edit Master title style</a:t>
            </a:r>
            <a:endParaRPr lang="en-US" dirty="0"/>
          </a:p>
        </p:txBody>
      </p:sp>
      <p:sp>
        <p:nvSpPr>
          <p:cNvPr id="3" name="Subtitle 2"/>
          <p:cNvSpPr>
            <a:spLocks noGrp="1"/>
          </p:cNvSpPr>
          <p:nvPr>
            <p:ph type="subTitle" idx="1"/>
          </p:nvPr>
        </p:nvSpPr>
        <p:spPr>
          <a:xfrm>
            <a:off x="711200" y="3843868"/>
            <a:ext cx="6605667"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0"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57E9055F-D920-4315-A091-6A6181EA5EC0}"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11"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12"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825B1390-D770-45F9-BAB3-4C30C6DCE40B}"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111349631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1201" y="4495800"/>
            <a:ext cx="8739823" cy="1524000"/>
          </a:xfrm>
        </p:spPr>
        <p:txBody>
          <a:bodyPr/>
          <a:lstStyle/>
          <a:p>
            <a:r>
              <a:rPr lang="en-US"/>
              <a:t>Click to edit Master title style</a:t>
            </a:r>
            <a:endParaRPr lang="en-US" dirty="0"/>
          </a:p>
        </p:txBody>
      </p:sp>
      <p:sp>
        <p:nvSpPr>
          <p:cNvPr id="3" name="Content Placeholder 2"/>
          <p:cNvSpPr>
            <a:spLocks noGrp="1"/>
          </p:cNvSpPr>
          <p:nvPr>
            <p:ph idx="1"/>
          </p:nvPr>
        </p:nvSpPr>
        <p:spPr>
          <a:xfrm>
            <a:off x="711201" y="533400"/>
            <a:ext cx="8739823" cy="37676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FCB4C1ED-ED7A-40D4-AF3B-2BE89BB7729E}"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5"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89D8A613-A3F7-44C5-9146-96D5704AE1EF}"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417018251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11200" y="1981200"/>
            <a:ext cx="8536624" cy="2319867"/>
          </a:xfrm>
        </p:spPr>
        <p:txBody>
          <a:bodyPr anchor="b"/>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711201" y="4487334"/>
            <a:ext cx="8536623"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F6AC31F8-ECAA-4063-93EF-884B7D6D8E5C}"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5"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3B580291-D47B-4EEC-828D-2ACD9A573F80}"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45795046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11201" y="4495800"/>
            <a:ext cx="8739823" cy="1524000"/>
          </a:xfrm>
        </p:spPr>
        <p:txBody>
          <a:bodyPr/>
          <a:lstStyle>
            <a:lvl1pPr>
              <a:defRPr sz="3200"/>
            </a:lvl1pPr>
          </a:lstStyle>
          <a:p>
            <a:r>
              <a:rPr lang="en-US"/>
              <a:t>Click to edit Master title style</a:t>
            </a:r>
            <a:endParaRPr lang="en-US" dirty="0"/>
          </a:p>
        </p:txBody>
      </p:sp>
      <p:sp>
        <p:nvSpPr>
          <p:cNvPr id="11" name="Content Placeholder 3"/>
          <p:cNvSpPr>
            <a:spLocks noGrp="1"/>
          </p:cNvSpPr>
          <p:nvPr>
            <p:ph sz="half" idx="13"/>
          </p:nvPr>
        </p:nvSpPr>
        <p:spPr>
          <a:xfrm>
            <a:off x="711201" y="533401"/>
            <a:ext cx="5266623" cy="37676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5"/>
          <p:cNvSpPr>
            <a:spLocks noGrp="1"/>
          </p:cNvSpPr>
          <p:nvPr>
            <p:ph sz="quarter" idx="4"/>
          </p:nvPr>
        </p:nvSpPr>
        <p:spPr>
          <a:xfrm>
            <a:off x="6216483" y="533400"/>
            <a:ext cx="5264317" cy="37592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4"/>
          </p:nvPr>
        </p:nvSpPr>
        <p:spPr/>
        <p:txBody>
          <a:bodyPr/>
          <a:lstStyle>
            <a:lvl1pPr>
              <a:defRPr/>
            </a:lvl1pPr>
          </a:lstStyle>
          <a:p>
            <a:pPr eaLnBrk="0" fontAlgn="base" hangingPunct="0">
              <a:spcBef>
                <a:spcPct val="0"/>
              </a:spcBef>
              <a:spcAft>
                <a:spcPct val="0"/>
              </a:spcAft>
              <a:defRPr/>
            </a:pPr>
            <a:fld id="{56F58825-C5A9-43EC-A382-C70CB9E6FE48}"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6" name="Footer Placeholder 4"/>
          <p:cNvSpPr>
            <a:spLocks noGrp="1"/>
          </p:cNvSpPr>
          <p:nvPr>
            <p:ph type="ftr" sz="quarter" idx="15"/>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7" name="Slide Number Placeholder 5"/>
          <p:cNvSpPr>
            <a:spLocks noGrp="1"/>
          </p:cNvSpPr>
          <p:nvPr>
            <p:ph type="sldNum" sz="quarter" idx="16"/>
          </p:nvPr>
        </p:nvSpPr>
        <p:spPr/>
        <p:txBody>
          <a:bodyPr/>
          <a:lstStyle>
            <a:lvl1pPr>
              <a:defRPr/>
            </a:lvl1pPr>
          </a:lstStyle>
          <a:p>
            <a:pPr eaLnBrk="0" fontAlgn="base" hangingPunct="0">
              <a:spcBef>
                <a:spcPct val="0"/>
              </a:spcBef>
              <a:spcAft>
                <a:spcPct val="0"/>
              </a:spcAft>
              <a:defRPr/>
            </a:pPr>
            <a:fld id="{AB9F8819-5CB5-448D-920E-36CB142EEC5D}"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106777568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1201" y="4495800"/>
            <a:ext cx="8739823" cy="1524000"/>
          </a:xfrm>
        </p:spPr>
        <p:txBody>
          <a:bodyPr/>
          <a:lstStyle>
            <a:lvl1pPr>
              <a:defRPr sz="3200"/>
            </a:lvl1pPr>
          </a:lstStyle>
          <a:p>
            <a:r>
              <a:rPr lang="en-US"/>
              <a:t>Click to edit Master title style</a:t>
            </a:r>
            <a:endParaRPr lang="en-US" dirty="0"/>
          </a:p>
        </p:txBody>
      </p:sp>
      <p:sp>
        <p:nvSpPr>
          <p:cNvPr id="3" name="Text Placeholder 2"/>
          <p:cNvSpPr>
            <a:spLocks noGrp="1"/>
          </p:cNvSpPr>
          <p:nvPr>
            <p:ph type="body" idx="1"/>
          </p:nvPr>
        </p:nvSpPr>
        <p:spPr>
          <a:xfrm>
            <a:off x="1016002" y="533400"/>
            <a:ext cx="4955821"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11199" y="1143001"/>
            <a:ext cx="5260623" cy="3158067"/>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73355" y="566738"/>
            <a:ext cx="5018735"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6483" y="1143000"/>
            <a:ext cx="5275607" cy="3149600"/>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F7B45B40-B051-4BCF-96F7-9F3408951D9B}"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8"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9"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D682553A-5B79-4E83-AC6E-47690D5EB297}"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5442637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1201" y="4495800"/>
            <a:ext cx="8739823" cy="1524000"/>
          </a:xfrm>
        </p:spPr>
        <p:txBody>
          <a:bodyPr/>
          <a:lstStyle>
            <a:lvl1pPr>
              <a:defRPr sz="3200"/>
            </a:lvl1p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4EA9ADD8-110C-47BC-A6AD-63CB843FA9D5}"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4"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5"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3D5A5E93-F31B-401A-9136-349D07A41DA9}"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12196022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47C8D2E1-81FD-4254-B75A-A7FE8D916632}"/>
              </a:ext>
            </a:extLst>
          </p:cNvPr>
          <p:cNvPicPr>
            <a:picLocks noChangeAspect="1"/>
          </p:cNvPicPr>
          <p:nvPr userDrawn="1"/>
        </p:nvPicPr>
        <p:blipFill rotWithShape="1">
          <a:blip r:embed="rId2"/>
          <a:srcRect r="868"/>
          <a:stretch/>
        </p:blipFill>
        <p:spPr>
          <a:xfrm>
            <a:off x="0" y="0"/>
            <a:ext cx="12192000" cy="6858000"/>
          </a:xfrm>
          <a:prstGeom prst="rect">
            <a:avLst/>
          </a:prstGeom>
        </p:spPr>
      </p:pic>
      <p:sp>
        <p:nvSpPr>
          <p:cNvPr id="5" name="Rectangle: Diagonal Corners Rounded 4">
            <a:extLst>
              <a:ext uri="{FF2B5EF4-FFF2-40B4-BE49-F238E27FC236}">
                <a16:creationId xmlns:a16="http://schemas.microsoft.com/office/drawing/2014/main" xmlns="" id="{F271E19D-841E-469E-958F-AD5A7E90F8BB}"/>
              </a:ext>
            </a:extLst>
          </p:cNvPr>
          <p:cNvSpPr/>
          <p:nvPr userDrawn="1"/>
        </p:nvSpPr>
        <p:spPr>
          <a:xfrm>
            <a:off x="236375" y="228600"/>
            <a:ext cx="11719249" cy="6400800"/>
          </a:xfrm>
          <a:prstGeom prst="round2DiagRect">
            <a:avLst>
              <a:gd name="adj1" fmla="val 5476"/>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xmlns="" id="{47FCD921-8FD6-4674-B47D-E6291CBA789B}"/>
              </a:ext>
            </a:extLst>
          </p:cNvPr>
          <p:cNvPicPr>
            <a:picLocks noChangeAspect="1"/>
          </p:cNvPicPr>
          <p:nvPr userDrawn="1"/>
        </p:nvPicPr>
        <p:blipFill>
          <a:blip r:embed="rId3"/>
          <a:stretch>
            <a:fillRect/>
          </a:stretch>
        </p:blipFill>
        <p:spPr>
          <a:xfrm>
            <a:off x="11295235" y="283866"/>
            <a:ext cx="589731" cy="520622"/>
          </a:xfrm>
          <a:prstGeom prst="rect">
            <a:avLst/>
          </a:prstGeom>
        </p:spPr>
      </p:pic>
      <p:pic>
        <p:nvPicPr>
          <p:cNvPr id="7" name="Picture 6">
            <a:extLst>
              <a:ext uri="{FF2B5EF4-FFF2-40B4-BE49-F238E27FC236}">
                <a16:creationId xmlns:a16="http://schemas.microsoft.com/office/drawing/2014/main" xmlns="" id="{C9BA255E-1E6C-4596-8CAD-67CE4A1C592F}"/>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8308" b="93846" l="5066" r="98379">
                        <a14:foregroundMark x1="75279" y1="53538" x2="75279" y2="53538"/>
                        <a14:foregroundMark x1="79230" y1="27692" x2="79939" y2="67077"/>
                        <a14:foregroundMark x1="79939" y1="67077" x2="91692" y2="54154"/>
                        <a14:foregroundMark x1="91692" y1="54154" x2="83587" y2="29231"/>
                        <a14:foregroundMark x1="6180" y1="40923" x2="6180" y2="40923"/>
                        <a14:foregroundMark x1="5268" y1="32615" x2="5268" y2="32615"/>
                        <a14:foregroundMark x1="6586" y1="32615" x2="7295" y2="56308"/>
                        <a14:foregroundMark x1="13678" y1="30769" x2="14590" y2="57846"/>
                        <a14:foregroundMark x1="19250" y1="36308" x2="19250" y2="36308"/>
                        <a14:foregroundMark x1="33435" y1="39692" x2="33435" y2="39692"/>
                        <a14:foregroundMark x1="44174" y1="39692" x2="44174" y2="39692"/>
                        <a14:foregroundMark x1="48531" y1="68308" x2="48531" y2="68308"/>
                        <a14:foregroundMark x1="56332" y1="43692" x2="56332" y2="43692"/>
                        <a14:foregroundMark x1="73961" y1="56308" x2="73961" y2="56308"/>
                        <a14:foregroundMark x1="79230" y1="40308" x2="79230" y2="43692"/>
                        <a14:foregroundMark x1="79230" y1="43692" x2="79230" y2="43692"/>
                        <a14:foregroundMark x1="79230" y1="43692" x2="79230" y2="43692"/>
                        <a14:foregroundMark x1="96150" y1="53538" x2="96150" y2="53538"/>
                        <a14:foregroundMark x1="96150" y1="53538" x2="96150" y2="53538"/>
                        <a14:foregroundMark x1="74569" y1="86154" x2="74569" y2="86154"/>
                        <a14:foregroundMark x1="79433" y1="91077" x2="79433" y2="91077"/>
                        <a14:foregroundMark x1="84904" y1="93846" x2="84904" y2="93846"/>
                        <a14:foregroundMark x1="93414" y1="81231" x2="93414" y2="81231"/>
                        <a14:foregroundMark x1="96150" y1="72923" x2="96150" y2="72923"/>
                        <a14:foregroundMark x1="98176" y1="64000" x2="98176" y2="64000"/>
                        <a14:foregroundMark x1="97467" y1="52923" x2="97467" y2="52923"/>
                        <a14:foregroundMark x1="52381" y1="53538" x2="52381" y2="53538"/>
                        <a14:foregroundMark x1="83789" y1="8615" x2="83789" y2="8615"/>
                        <a14:foregroundMark x1="98480" y1="60923" x2="98480" y2="60923"/>
                        <a14:foregroundMark x1="93110" y1="87077" x2="93110" y2="87077"/>
                        <a14:foregroundMark x1="91489" y1="88923" x2="91489" y2="88923"/>
                        <a14:foregroundMark x1="83283" y1="93846" x2="83283" y2="93846"/>
                        <a14:foregroundMark x1="97670" y1="38154" x2="97670" y2="38154"/>
                        <a14:foregroundMark x1="14184" y1="42769" x2="14184" y2="42769"/>
                      </a14:backgroundRemoval>
                    </a14:imgEffect>
                  </a14:imgLayer>
                </a14:imgProps>
              </a:ext>
            </a:extLst>
          </a:blip>
          <a:stretch>
            <a:fillRect/>
          </a:stretch>
        </p:blipFill>
        <p:spPr>
          <a:xfrm>
            <a:off x="11523983" y="20407"/>
            <a:ext cx="632267" cy="208193"/>
          </a:xfrm>
          <a:prstGeom prst="rect">
            <a:avLst/>
          </a:prstGeom>
        </p:spPr>
      </p:pic>
    </p:spTree>
    <p:extLst>
      <p:ext uri="{BB962C8B-B14F-4D97-AF65-F5344CB8AC3E}">
        <p14:creationId xmlns:p14="http://schemas.microsoft.com/office/powerpoint/2010/main" val="4087498406"/>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AD12C3D7-EEE0-4A96-B29F-E8C2BC2920D1}"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3"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4"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A2DB4C04-1DAE-42E6-9822-08FBCAD813A6}"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178473542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24889" y="533400"/>
            <a:ext cx="4267200" cy="1524000"/>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711199" y="533400"/>
            <a:ext cx="5918340" cy="54864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24889" y="2209803"/>
            <a:ext cx="42672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592C227E-6FD8-4806-B0AA-EA5E8DDF98FE}"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6"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7"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CE377F60-CC2B-44C0-80A1-FB48545DE3E7}"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74119440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94400" y="1447800"/>
            <a:ext cx="4751011" cy="1143000"/>
          </a:xfrm>
        </p:spPr>
        <p:txBody>
          <a:bodyPr anchor="b"/>
          <a:lstStyle>
            <a:lvl1pPr algn="l">
              <a:defRPr sz="2400" b="0"/>
            </a:lvl1pPr>
          </a:lstStyle>
          <a:p>
            <a:r>
              <a:rPr lang="en-US"/>
              <a:t>Click to edit Master title style</a:t>
            </a:r>
            <a:endParaRPr lang="en-US" dirty="0"/>
          </a:p>
        </p:txBody>
      </p:sp>
      <p:sp>
        <p:nvSpPr>
          <p:cNvPr id="17" name="Picture Placeholder 2"/>
          <p:cNvSpPr>
            <a:spLocks noGrp="1" noChangeAspect="1"/>
          </p:cNvSpPr>
          <p:nvPr>
            <p:ph type="pic" idx="13"/>
          </p:nvPr>
        </p:nvSpPr>
        <p:spPr>
          <a:xfrm>
            <a:off x="1016000" y="914400"/>
            <a:ext cx="4374632"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994704" y="2743200"/>
            <a:ext cx="4752297"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4"/>
          </p:nvPr>
        </p:nvSpPr>
        <p:spPr/>
        <p:txBody>
          <a:bodyPr/>
          <a:lstStyle>
            <a:lvl1pPr>
              <a:defRPr/>
            </a:lvl1pPr>
          </a:lstStyle>
          <a:p>
            <a:pPr eaLnBrk="0" fontAlgn="base" hangingPunct="0">
              <a:spcBef>
                <a:spcPct val="0"/>
              </a:spcBef>
              <a:spcAft>
                <a:spcPct val="0"/>
              </a:spcAft>
              <a:defRPr/>
            </a:pPr>
            <a:fld id="{60A3361B-58E9-476D-9090-0CA49927CD4E}"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6" name="Footer Placeholder 4"/>
          <p:cNvSpPr>
            <a:spLocks noGrp="1"/>
          </p:cNvSpPr>
          <p:nvPr>
            <p:ph type="ftr" sz="quarter" idx="15"/>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7" name="Slide Number Placeholder 5"/>
          <p:cNvSpPr>
            <a:spLocks noGrp="1"/>
          </p:cNvSpPr>
          <p:nvPr>
            <p:ph type="sldNum" sz="quarter" idx="16"/>
          </p:nvPr>
        </p:nvSpPr>
        <p:spPr/>
        <p:txBody>
          <a:bodyPr/>
          <a:lstStyle>
            <a:lvl1pPr>
              <a:defRPr/>
            </a:lvl1pPr>
          </a:lstStyle>
          <a:p>
            <a:pPr eaLnBrk="0" fontAlgn="base" hangingPunct="0">
              <a:spcBef>
                <a:spcPct val="0"/>
              </a:spcBef>
              <a:spcAft>
                <a:spcPct val="0"/>
              </a:spcAft>
              <a:defRPr/>
            </a:pPr>
            <a:fld id="{DD438F2A-7DB2-43BF-AA5E-1AF10CEF542C}"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268757003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1201" y="4495800"/>
            <a:ext cx="8739823" cy="1524000"/>
          </a:xfrm>
        </p:spPr>
        <p:txBody>
          <a:bodyPr/>
          <a:lstStyle/>
          <a:p>
            <a:r>
              <a:rPr lang="en-US"/>
              <a:t>Click to edit Master title style</a:t>
            </a:r>
            <a:endParaRPr lang="en-US" dirty="0"/>
          </a:p>
        </p:txBody>
      </p:sp>
      <p:sp>
        <p:nvSpPr>
          <p:cNvPr id="6" name="Picture Placeholder 2"/>
          <p:cNvSpPr>
            <a:spLocks noGrp="1" noChangeAspect="1"/>
          </p:cNvSpPr>
          <p:nvPr>
            <p:ph type="pic" idx="13"/>
          </p:nvPr>
        </p:nvSpPr>
        <p:spPr>
          <a:xfrm>
            <a:off x="711200" y="533400"/>
            <a:ext cx="107696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9" name="Text Placeholder 9"/>
          <p:cNvSpPr>
            <a:spLocks noGrp="1"/>
          </p:cNvSpPr>
          <p:nvPr>
            <p:ph type="body" sz="quarter" idx="14"/>
          </p:nvPr>
        </p:nvSpPr>
        <p:spPr>
          <a:xfrm>
            <a:off x="1016003" y="3843867"/>
            <a:ext cx="9708443"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5" name="Date Placeholder 3"/>
          <p:cNvSpPr>
            <a:spLocks noGrp="1"/>
          </p:cNvSpPr>
          <p:nvPr>
            <p:ph type="dt" sz="half" idx="15"/>
          </p:nvPr>
        </p:nvSpPr>
        <p:spPr/>
        <p:txBody>
          <a:bodyPr/>
          <a:lstStyle>
            <a:lvl1pPr>
              <a:defRPr/>
            </a:lvl1pPr>
          </a:lstStyle>
          <a:p>
            <a:pPr eaLnBrk="0" fontAlgn="base" hangingPunct="0">
              <a:spcBef>
                <a:spcPct val="0"/>
              </a:spcBef>
              <a:spcAft>
                <a:spcPct val="0"/>
              </a:spcAft>
              <a:defRPr/>
            </a:pPr>
            <a:fld id="{3094AE6D-4ADF-4B7A-A002-0E010E777B07}"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7" name="Footer Placeholder 4"/>
          <p:cNvSpPr>
            <a:spLocks noGrp="1"/>
          </p:cNvSpPr>
          <p:nvPr>
            <p:ph type="ftr" sz="quarter" idx="16"/>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8" name="Slide Number Placeholder 5"/>
          <p:cNvSpPr>
            <a:spLocks noGrp="1"/>
          </p:cNvSpPr>
          <p:nvPr>
            <p:ph type="sldNum" sz="quarter" idx="17"/>
          </p:nvPr>
        </p:nvSpPr>
        <p:spPr/>
        <p:txBody>
          <a:bodyPr/>
          <a:lstStyle>
            <a:lvl1pPr>
              <a:defRPr/>
            </a:lvl1pPr>
          </a:lstStyle>
          <a:p>
            <a:pPr eaLnBrk="0" fontAlgn="base" hangingPunct="0">
              <a:spcBef>
                <a:spcPct val="0"/>
              </a:spcBef>
              <a:spcAft>
                <a:spcPct val="0"/>
              </a:spcAft>
              <a:defRPr/>
            </a:pPr>
            <a:fld id="{41D02400-7FDA-495E-AED5-F5CE18E185A2}"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364461650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711200" y="533400"/>
            <a:ext cx="10769600" cy="2895600"/>
          </a:xfrm>
        </p:spPr>
        <p:txBody>
          <a:bodyPr/>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711200" y="4114800"/>
            <a:ext cx="8511403" cy="1905000"/>
          </a:xfrm>
        </p:spPr>
        <p:txBody>
          <a:bodyP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F3E480D6-A537-445A-AE6F-B3FA28A7ED91}"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5"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BA7C81B2-8895-4F5C-8759-EBFD9C33B9D7}"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360603423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04800" y="711200"/>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0" b="0" i="0" u="none" strike="noStrike" kern="1200" cap="none" spc="0" normalizeH="0" baseline="0" noProof="0">
                <a:ln>
                  <a:noFill/>
                </a:ln>
                <a:solidFill>
                  <a:srgbClr val="D5FFEF"/>
                </a:solidFill>
                <a:effectLst/>
                <a:uLnTx/>
                <a:uFillTx/>
                <a:latin typeface="Arial" panose="020B0604020202020204" pitchFamily="34" charset="0"/>
                <a:ea typeface="+mn-ea"/>
                <a:cs typeface="Arial" panose="020B0604020202020204" pitchFamily="34" charset="0"/>
              </a:rPr>
              <a:t>“</a:t>
            </a:r>
          </a:p>
        </p:txBody>
      </p:sp>
      <p:sp>
        <p:nvSpPr>
          <p:cNvPr id="6" name="TextBox 5"/>
          <p:cNvSpPr txBox="1">
            <a:spLocks noChangeArrowheads="1"/>
          </p:cNvSpPr>
          <p:nvPr/>
        </p:nvSpPr>
        <p:spPr bwMode="auto">
          <a:xfrm>
            <a:off x="10261600" y="2768600"/>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8000" b="0" i="0" u="none" strike="noStrike" kern="1200" cap="none" spc="0" normalizeH="0" baseline="0" noProof="0">
                <a:ln>
                  <a:noFill/>
                </a:ln>
                <a:solidFill>
                  <a:srgbClr val="D5FFEF"/>
                </a:solidFill>
                <a:effectLst/>
                <a:uLnTx/>
                <a:uFillTx/>
                <a:latin typeface="Arial" panose="020B0604020202020204" pitchFamily="34" charset="0"/>
                <a:ea typeface="+mn-ea"/>
                <a:cs typeface="Arial" panose="020B0604020202020204" pitchFamily="34" charset="0"/>
              </a:rPr>
              <a:t>”</a:t>
            </a:r>
          </a:p>
        </p:txBody>
      </p:sp>
      <p:sp>
        <p:nvSpPr>
          <p:cNvPr id="2" name="Title 1"/>
          <p:cNvSpPr>
            <a:spLocks noGrp="1"/>
          </p:cNvSpPr>
          <p:nvPr>
            <p:ph type="title"/>
          </p:nvPr>
        </p:nvSpPr>
        <p:spPr>
          <a:xfrm>
            <a:off x="1141711" y="533400"/>
            <a:ext cx="9146383" cy="2895600"/>
          </a:xfrm>
        </p:spPr>
        <p:txBody>
          <a:bodyPr/>
          <a:lstStyle>
            <a:lvl1pPr algn="l">
              <a:defRPr sz="28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22401" y="3429000"/>
            <a:ext cx="8536623" cy="482600"/>
          </a:xfrm>
        </p:spPr>
        <p:txBody>
          <a:bodyP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711201" y="4301070"/>
            <a:ext cx="8509815" cy="1718730"/>
          </a:xfrm>
        </p:spPr>
        <p:txBody>
          <a:bodyP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p:cNvSpPr>
            <a:spLocks noGrp="1"/>
          </p:cNvSpPr>
          <p:nvPr>
            <p:ph type="dt" sz="half" idx="14"/>
          </p:nvPr>
        </p:nvSpPr>
        <p:spPr/>
        <p:txBody>
          <a:bodyPr/>
          <a:lstStyle>
            <a:lvl1pPr>
              <a:defRPr/>
            </a:lvl1pPr>
          </a:lstStyle>
          <a:p>
            <a:pPr eaLnBrk="0" fontAlgn="base" hangingPunct="0">
              <a:spcBef>
                <a:spcPct val="0"/>
              </a:spcBef>
              <a:spcAft>
                <a:spcPct val="0"/>
              </a:spcAft>
              <a:defRPr/>
            </a:pPr>
            <a:fld id="{D08358ED-BA00-4CA7-933C-9865DB3541FF}"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8" name="Footer Placeholder 4"/>
          <p:cNvSpPr>
            <a:spLocks noGrp="1"/>
          </p:cNvSpPr>
          <p:nvPr>
            <p:ph type="ftr" sz="quarter" idx="15"/>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9" name="Slide Number Placeholder 5"/>
          <p:cNvSpPr>
            <a:spLocks noGrp="1"/>
          </p:cNvSpPr>
          <p:nvPr>
            <p:ph type="sldNum" sz="quarter" idx="16"/>
          </p:nvPr>
        </p:nvSpPr>
        <p:spPr/>
        <p:txBody>
          <a:bodyPr/>
          <a:lstStyle>
            <a:lvl1pPr>
              <a:defRPr/>
            </a:lvl1pPr>
          </a:lstStyle>
          <a:p>
            <a:pPr eaLnBrk="0" fontAlgn="base" hangingPunct="0">
              <a:spcBef>
                <a:spcPct val="0"/>
              </a:spcBef>
              <a:spcAft>
                <a:spcPct val="0"/>
              </a:spcAft>
              <a:defRPr/>
            </a:pPr>
            <a:fld id="{B5F647DE-BE5C-4D3F-B84B-20CBDD8680CA}"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89289917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711201" y="3429000"/>
            <a:ext cx="8509815" cy="1697400"/>
          </a:xfrm>
        </p:spPr>
        <p:txBody>
          <a:bodyPr anchor="b"/>
          <a:lstStyle>
            <a:lvl1pPr algn="l">
              <a:defRPr sz="2800" b="0" cap="all"/>
            </a:lvl1pPr>
          </a:lstStyle>
          <a:p>
            <a:r>
              <a:rPr lang="en-US"/>
              <a:t>Click to edit Master title style</a:t>
            </a:r>
            <a:endParaRPr lang="en-US" dirty="0"/>
          </a:p>
        </p:txBody>
      </p:sp>
      <p:sp>
        <p:nvSpPr>
          <p:cNvPr id="3" name="Text Placeholder 2"/>
          <p:cNvSpPr>
            <a:spLocks noGrp="1"/>
          </p:cNvSpPr>
          <p:nvPr>
            <p:ph type="body" idx="1"/>
          </p:nvPr>
        </p:nvSpPr>
        <p:spPr>
          <a:xfrm>
            <a:off x="711200" y="5132981"/>
            <a:ext cx="8511403"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9226FEC3-AC58-4A25-9416-F416E207488D}"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5"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F9DBFDDB-1BB8-4B43-98AF-452963A2BA20}"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257286834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04800" y="711200"/>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8000" b="0" i="0" u="none" strike="noStrike" kern="1200" cap="none" spc="0" normalizeH="0" baseline="0" noProof="0">
                <a:ln>
                  <a:noFill/>
                </a:ln>
                <a:solidFill>
                  <a:srgbClr val="D5FFEF"/>
                </a:solidFill>
                <a:effectLst/>
                <a:uLnTx/>
                <a:uFillTx/>
                <a:latin typeface="Arial" panose="020B0604020202020204" pitchFamily="34" charset="0"/>
                <a:ea typeface="+mn-ea"/>
                <a:cs typeface="Arial" panose="020B0604020202020204" pitchFamily="34" charset="0"/>
              </a:rPr>
              <a:t>“</a:t>
            </a:r>
          </a:p>
        </p:txBody>
      </p:sp>
      <p:sp>
        <p:nvSpPr>
          <p:cNvPr id="6" name="TextBox 5"/>
          <p:cNvSpPr txBox="1">
            <a:spLocks noChangeArrowheads="1"/>
          </p:cNvSpPr>
          <p:nvPr/>
        </p:nvSpPr>
        <p:spPr bwMode="auto">
          <a:xfrm>
            <a:off x="10261600" y="2768600"/>
            <a:ext cx="609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8000" b="0" i="0" u="none" strike="noStrike" kern="1200" cap="none" spc="0" normalizeH="0" baseline="0" noProof="0">
                <a:ln>
                  <a:noFill/>
                </a:ln>
                <a:solidFill>
                  <a:srgbClr val="D5FFEF"/>
                </a:solidFill>
                <a:effectLst/>
                <a:uLnTx/>
                <a:uFillTx/>
                <a:latin typeface="Arial" panose="020B0604020202020204" pitchFamily="34" charset="0"/>
                <a:ea typeface="+mn-ea"/>
                <a:cs typeface="Arial" panose="020B0604020202020204" pitchFamily="34" charset="0"/>
              </a:rPr>
              <a:t>”</a:t>
            </a:r>
          </a:p>
        </p:txBody>
      </p:sp>
      <p:sp>
        <p:nvSpPr>
          <p:cNvPr id="2" name="Title 1"/>
          <p:cNvSpPr>
            <a:spLocks noGrp="1"/>
          </p:cNvSpPr>
          <p:nvPr>
            <p:ph type="title"/>
          </p:nvPr>
        </p:nvSpPr>
        <p:spPr>
          <a:xfrm>
            <a:off x="1141712" y="533400"/>
            <a:ext cx="9146381" cy="2895600"/>
          </a:xfrm>
        </p:spPr>
        <p:txBody>
          <a:bodyPr/>
          <a:lstStyle>
            <a:lvl1pPr algn="l">
              <a:defRPr sz="28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711201" y="3886200"/>
            <a:ext cx="8509815" cy="1049866"/>
          </a:xfrm>
        </p:spPr>
        <p:txBody>
          <a:bodyPr rtlCol="0" anchor="b">
            <a:normAutofit/>
          </a:bodyPr>
          <a:lstStyle>
            <a:lvl1pPr>
              <a:buNone/>
              <a:defRPr lang="en-US" sz="2000" b="0" cap="all" dirty="0">
                <a:ln w="3175" cmpd="sng">
                  <a:noFill/>
                </a:ln>
                <a:solidFill>
                  <a:schemeClr val="tx1"/>
                </a:solidFill>
                <a:effectLst/>
              </a:defRPr>
            </a:lvl1pPr>
          </a:lstStyle>
          <a:p>
            <a:pPr lvl="0"/>
            <a:r>
              <a:rPr lang="en-US"/>
              <a:t>Click to edit Master text styles</a:t>
            </a:r>
          </a:p>
        </p:txBody>
      </p:sp>
      <p:sp>
        <p:nvSpPr>
          <p:cNvPr id="3" name="Text Placeholder 2"/>
          <p:cNvSpPr>
            <a:spLocks noGrp="1"/>
          </p:cNvSpPr>
          <p:nvPr>
            <p:ph type="body" idx="1"/>
          </p:nvPr>
        </p:nvSpPr>
        <p:spPr>
          <a:xfrm>
            <a:off x="711200" y="4953000"/>
            <a:ext cx="8509813"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p:cNvSpPr>
            <a:spLocks noGrp="1"/>
          </p:cNvSpPr>
          <p:nvPr>
            <p:ph type="dt" sz="half" idx="14"/>
          </p:nvPr>
        </p:nvSpPr>
        <p:spPr/>
        <p:txBody>
          <a:bodyPr/>
          <a:lstStyle>
            <a:lvl1pPr>
              <a:defRPr/>
            </a:lvl1pPr>
          </a:lstStyle>
          <a:p>
            <a:pPr eaLnBrk="0" fontAlgn="base" hangingPunct="0">
              <a:spcBef>
                <a:spcPct val="0"/>
              </a:spcBef>
              <a:spcAft>
                <a:spcPct val="0"/>
              </a:spcAft>
              <a:defRPr/>
            </a:pPr>
            <a:fld id="{37EFFE87-B36E-4F9D-9CEE-0778670928B1}"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8" name="Footer Placeholder 4"/>
          <p:cNvSpPr>
            <a:spLocks noGrp="1"/>
          </p:cNvSpPr>
          <p:nvPr>
            <p:ph type="ftr" sz="quarter" idx="15"/>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9" name="Slide Number Placeholder 5"/>
          <p:cNvSpPr>
            <a:spLocks noGrp="1"/>
          </p:cNvSpPr>
          <p:nvPr>
            <p:ph type="sldNum" sz="quarter" idx="16"/>
          </p:nvPr>
        </p:nvSpPr>
        <p:spPr/>
        <p:txBody>
          <a:bodyPr/>
          <a:lstStyle>
            <a:lvl1pPr>
              <a:defRPr/>
            </a:lvl1pPr>
          </a:lstStyle>
          <a:p>
            <a:pPr eaLnBrk="0" fontAlgn="base" hangingPunct="0">
              <a:spcBef>
                <a:spcPct val="0"/>
              </a:spcBef>
              <a:spcAft>
                <a:spcPct val="0"/>
              </a:spcAft>
              <a:defRPr/>
            </a:pPr>
            <a:fld id="{38E83611-F701-48ED-AF68-FBD99D3983DA}"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129369115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711200" y="533400"/>
            <a:ext cx="10034211" cy="2895600"/>
          </a:xfrm>
        </p:spPr>
        <p:txBody>
          <a:bodyPr/>
          <a:lstStyle>
            <a:lvl1pPr>
              <a:defRPr lang="en-US" sz="2800" b="0" dirty="0"/>
            </a:lvl1pPr>
          </a:lstStyle>
          <a:p>
            <a:pPr lvl="0"/>
            <a:r>
              <a:rPr lang="en-US"/>
              <a:t>Click to edit Master title style</a:t>
            </a:r>
            <a:endParaRPr lang="en-US" dirty="0"/>
          </a:p>
        </p:txBody>
      </p:sp>
      <p:sp>
        <p:nvSpPr>
          <p:cNvPr id="10" name="Text Placeholder 9"/>
          <p:cNvSpPr>
            <a:spLocks noGrp="1"/>
          </p:cNvSpPr>
          <p:nvPr>
            <p:ph type="body" sz="quarter" idx="13"/>
          </p:nvPr>
        </p:nvSpPr>
        <p:spPr>
          <a:xfrm>
            <a:off x="711201" y="3928534"/>
            <a:ext cx="8509815" cy="838200"/>
          </a:xfrm>
        </p:spPr>
        <p:txBody>
          <a:bodyPr rtlCol="0" anchor="b">
            <a:normAutofit/>
          </a:bodyPr>
          <a:lstStyle>
            <a:lvl1pPr>
              <a:buNone/>
              <a:defRPr lang="en-US" sz="2000" b="0" cap="all" dirty="0">
                <a:ln w="3175" cmpd="sng">
                  <a:noFill/>
                </a:ln>
                <a:solidFill>
                  <a:schemeClr val="tx1"/>
                </a:solidFill>
                <a:effectLst/>
              </a:defRPr>
            </a:lvl1pPr>
          </a:lstStyle>
          <a:p>
            <a:pPr lvl="0"/>
            <a:r>
              <a:rPr lang="en-US"/>
              <a:t>Click to edit Master text styles</a:t>
            </a:r>
          </a:p>
        </p:txBody>
      </p:sp>
      <p:sp>
        <p:nvSpPr>
          <p:cNvPr id="3" name="Text Placeholder 2"/>
          <p:cNvSpPr>
            <a:spLocks noGrp="1"/>
          </p:cNvSpPr>
          <p:nvPr>
            <p:ph type="body" idx="1"/>
          </p:nvPr>
        </p:nvSpPr>
        <p:spPr>
          <a:xfrm>
            <a:off x="711200" y="4766736"/>
            <a:ext cx="8509813"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4"/>
          </p:nvPr>
        </p:nvSpPr>
        <p:spPr/>
        <p:txBody>
          <a:bodyPr/>
          <a:lstStyle>
            <a:lvl1pPr>
              <a:defRPr/>
            </a:lvl1pPr>
          </a:lstStyle>
          <a:p>
            <a:pPr eaLnBrk="0" fontAlgn="base" hangingPunct="0">
              <a:spcBef>
                <a:spcPct val="0"/>
              </a:spcBef>
              <a:spcAft>
                <a:spcPct val="0"/>
              </a:spcAft>
              <a:defRPr/>
            </a:pPr>
            <a:fld id="{C40DB5DE-89B3-46F0-AB84-B8A69E928522}"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6" name="Footer Placeholder 4"/>
          <p:cNvSpPr>
            <a:spLocks noGrp="1"/>
          </p:cNvSpPr>
          <p:nvPr>
            <p:ph type="ftr" sz="quarter" idx="15"/>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7" name="Slide Number Placeholder 5"/>
          <p:cNvSpPr>
            <a:spLocks noGrp="1"/>
          </p:cNvSpPr>
          <p:nvPr>
            <p:ph type="sldNum" sz="quarter" idx="16"/>
          </p:nvPr>
        </p:nvSpPr>
        <p:spPr/>
        <p:txBody>
          <a:bodyPr/>
          <a:lstStyle>
            <a:lvl1pPr>
              <a:defRPr/>
            </a:lvl1pPr>
          </a:lstStyle>
          <a:p>
            <a:pPr eaLnBrk="0" fontAlgn="base" hangingPunct="0">
              <a:spcBef>
                <a:spcPct val="0"/>
              </a:spcBef>
              <a:spcAft>
                <a:spcPct val="0"/>
              </a:spcAft>
              <a:defRPr/>
            </a:pPr>
            <a:fld id="{88CC6EA1-16FA-4D02-A9BA-AF6FB9BD6D18}"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447177395"/>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711201" y="4495800"/>
            <a:ext cx="8739823" cy="1524000"/>
          </a:xfrm>
        </p:spPr>
        <p:txBody>
          <a:bodyPr/>
          <a:lstStyle>
            <a:lvl1pPr algn="l">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11201" y="533401"/>
            <a:ext cx="8739823" cy="376767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9303E391-F30A-4D81-AF6C-3EEF7761880E}"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5"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8CF261EF-EBF2-47E4-988F-159830D86C4C}"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19020622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C1A0598-4777-4D5F-A983-A60D638AEBA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BF8EE40D-BDA3-44F5-89B7-E797011BDAC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A8AE04AC-3995-4A48-A6B0-DDD75D1835C2}"/>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522D0340-9360-442C-BEAD-6B8A67A68D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15EF9002-0DF0-43CC-B4EB-52B8E2F89057}"/>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14008374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55208" y="533400"/>
            <a:ext cx="2725592" cy="4419600"/>
          </a:xfrm>
        </p:spPr>
        <p:txBody>
          <a:bodyPr vert="eaVert"/>
          <a:lstStyle>
            <a:lvl1pPr>
              <a:defRPr sz="2800"/>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11200" y="533400"/>
            <a:ext cx="7800016" cy="5486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eaLnBrk="0" fontAlgn="base" hangingPunct="0">
              <a:spcBef>
                <a:spcPct val="0"/>
              </a:spcBef>
              <a:spcAft>
                <a:spcPct val="0"/>
              </a:spcAft>
              <a:defRPr/>
            </a:pPr>
            <a:fld id="{8F2E463F-35C9-4780-82A1-FCFE96CF3663}"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5" name="Footer Placeholder 4"/>
          <p:cNvSpPr>
            <a:spLocks noGrp="1"/>
          </p:cNvSpPr>
          <p:nvPr>
            <p:ph type="ftr" sz="quarter" idx="11"/>
          </p:nvPr>
        </p:nvSpPr>
        <p:spPr/>
        <p:txBody>
          <a:bodyPr/>
          <a:lstStyle>
            <a:lvl1pPr>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6" name="Slide Number Placeholder 5"/>
          <p:cNvSpPr>
            <a:spLocks noGrp="1"/>
          </p:cNvSpPr>
          <p:nvPr>
            <p:ph type="sldNum" sz="quarter" idx="12"/>
          </p:nvPr>
        </p:nvSpPr>
        <p:spPr/>
        <p:txBody>
          <a:bodyPr/>
          <a:lstStyle>
            <a:lvl1pPr>
              <a:defRPr/>
            </a:lvl1pPr>
          </a:lstStyle>
          <a:p>
            <a:pPr eaLnBrk="0" fontAlgn="base" hangingPunct="0">
              <a:spcBef>
                <a:spcPct val="0"/>
              </a:spcBef>
              <a:spcAft>
                <a:spcPct val="0"/>
              </a:spcAft>
              <a:defRPr/>
            </a:pPr>
            <a:fld id="{739B6087-8122-456A-BF57-BF6283D6462F}"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362451268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06849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589642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114315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3754431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971938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584691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976509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591292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233322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85D4425-15C2-4155-8E1B-7D7E71B8A9E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5696A038-CA30-45E1-9D28-A3B5ED4A5694}"/>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6A16A0BE-6E4E-44B5-B35A-E4FC907899DB}"/>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DFFE755F-C56A-4352-B5E3-8A4C5FA9A59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EAE24577-7338-40A0-87B5-1CDDE33DCB8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409921928"/>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67006989"/>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276456-1870-4AE5-A242-0A724C3FC6A6}" type="datetimeFigureOut">
              <a:rPr lang="en-US" smtClean="0">
                <a:solidFill>
                  <a:prstClr val="black">
                    <a:tint val="75000"/>
                  </a:prstClr>
                </a:solidFill>
              </a:rPr>
              <a:pPr/>
              <a:t>12/8/2022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1008FC-FDB5-4738-99ED-79C3F1F0567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804481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9472963"/>
      </p:ext>
    </p:extLst>
  </p:cSld>
  <p:clrMapOvr>
    <a:masterClrMapping/>
  </p:clrMapOvr>
  <mc:AlternateContent xmlns:mc="http://schemas.openxmlformats.org/markup-compatibility/2006" xmlns:p14="http://schemas.microsoft.com/office/powerpoint/2010/main">
    <mc:Choice Requires="p14">
      <p:transition spd="slow" p14:dur="1250" advClick="0" advTm="0">
        <p:blinds dir="vert"/>
      </p:transition>
    </mc:Choice>
    <mc:Fallback xmlns="">
      <p:transition spd="slow" advClick="0" advTm="0">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29454B3-012F-453F-90AB-63E0C969334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C57A8C33-D907-409D-ACD6-2020FAE3AFB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705E4C7-FEC5-4290-A085-31670F8DDA11}"/>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11E5182C-20B5-4FAC-96F9-F0DFD9EAAB9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59DB912B-4835-442D-8509-526F27308853}"/>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589419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EAB8239-D00E-4548-A1D9-BB3448F8E1F4}"/>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8AC1D16C-9B1A-48D7-9A0C-4C2B7115DAE8}"/>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789DB76E-96D5-48E6-8744-FB0EF5A0A5AF}"/>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24D5AF13-ECEA-4CBF-B4A8-D145DF5E28E7}"/>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2B5911A4-BC34-432C-A5F1-0D4A1A96216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76088969-B0EA-4DCD-A7D4-53376DD7D7D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2366870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EEBA24E-32BA-48F5-8B85-F01D8E359477}"/>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7B376526-0A9F-4F56-9C6E-554952A5AED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B226F150-56EE-4DA9-8C05-232144015432}"/>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A0D65185-491E-48CE-9206-15B07586B92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81764E03-492D-4B6C-88BE-44D2E4293EA9}"/>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A2DDC098-6A9D-492C-8DC0-2C7C33627496}"/>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3E9DDFDF-094B-4307-9454-56646C64D02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447C6ACB-121E-4BDA-B388-548166A3E0D7}"/>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1756586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7915607-9848-49A9-B85E-655DF5EB6CC5}"/>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0C8AAD45-91A0-4A9C-988B-2A17B3AB1AD4}"/>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EDE64183-C9FC-43FE-8E1F-F87EEDAE34F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966B1940-471F-4B1D-8D22-99AF5FEA6FF1}"/>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512683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ECF68A6-1BFB-4E4F-80A5-2E85A968D2B4}"/>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78F37FC1-2B17-4F84-AD76-296D55FDAB87}"/>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C0B7A9AA-B26C-4FAB-8322-B6B2ED0E0EF4}"/>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879CFCB7-EC45-4A5F-9B17-EE355BEF59A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04B8D005-4FE9-4C16-B22F-4773D81097FD}"/>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35130930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4131C36B-821E-4547-910E-D86ADA2A9034}"/>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573EC404-B338-4AB4-933B-6AA1ABBC7DA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B45B7F9C-2C72-4B2F-94A8-7640308F2BEC}"/>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1995880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72953C1-608A-43F1-9896-61ACDDD6BBB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20A33D7A-F6CD-49B1-A087-9E43F181927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764F934A-078C-4174-A3AB-EE9CF48701F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D29E987C-0A0B-4FD5-AD32-007C08F4149C}"/>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B1C1E503-8F60-4FD7-8020-33CCCD1EAB5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8525E78C-3FCE-4D7D-9AEF-53BA5F4B4AB4}"/>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4084216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D9E1E6E-819B-4D22-BF00-C0D2DDC681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E94C6359-E8EF-45A8-A857-6D18C25CB64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65758E3E-8B29-4035-9461-8C65025DD7B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DDB54274-AEE0-4430-A68B-58722B6B3C0D}"/>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66B56CA6-2AF8-457F-A66B-CF84718198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6F5731CB-898B-4BB5-A6DC-B1C392FBED54}"/>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6127497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98FF880-A7EE-456E-BDDD-90BEC9AB4DDD}"/>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84C0B195-4A89-4E80-8471-DE203135500D}"/>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01B6623-416D-47FD-8B83-CF7B7E35FAB2}"/>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77767775-BC8A-4EA9-BD4D-C23FCDB8B18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406B14B-6AA3-4BD7-95A5-CD3B7C427EFF}"/>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3696080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CA12956D-0E73-4492-86E3-ACFF77B1F4EA}"/>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B7D30FC6-A621-4093-9F47-4094639FD215}"/>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E3CA904-D764-43F6-B2DC-6B08766F21BB}"/>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E08A223A-CC77-47AD-A137-7D3668AE5F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D6776A22-BC2A-4DF6-A8DA-88202AEAE35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42923896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85A5A26-9E1E-4D82-A44C-140BD11D8A6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9D29AA89-AC34-425B-AE8B-3509C2F12B46}"/>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2E19EA0F-3C1E-4349-92E0-B336E471BC97}"/>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AD5C9A7B-A42A-4269-AE04-176302EF722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5B79CD11-387B-47BF-918C-59573A6B5E11}"/>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1105188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1BF501E1-0B9E-4F30-BFE7-9D77F0AFBD0B}"/>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1E7343BE-2F26-476E-BE81-462F109E84CC}"/>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333AC8A8-2F72-4960-86C5-B3CCDC84F74C}"/>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BF935E13-B45E-403F-B30A-6C5D5F6D46A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891BDF54-7CE4-4F24-AAF7-B2574CF824FD}"/>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741711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2AE7BB2-CE84-42CA-A129-B5B0868DFF8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B1AF67FF-A4E1-448C-A308-BDB927BF48A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BF5D710-4010-4656-9CEA-FEA7A469FE7E}"/>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0129B4C8-3B73-4DB4-95F9-F8C16DBDDAF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5375C4F-3CCF-4E3D-92D0-D1BED201B5DE}"/>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34097347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0D30B1AC-05FF-41E2-9F6B-D9F831E7CFF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DBEFB3EF-1B11-423C-BAF6-3687B6B69C5C}"/>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310079EC-3C1D-4881-A3CF-0B05EEDF2D5C}"/>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7CA2D2E9-BF71-4D6C-A785-A7653D483444}"/>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510D407A-BD0F-452D-95F1-266F6575357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B5DDC777-A57D-4E7C-93BD-53C9BF4FE080}"/>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42310308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1AAED1D9-4B8F-419D-BA2F-08F8CA0167CC}"/>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644C2DF3-551A-4915-89D7-BC6D80C1D65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D238B1DC-B409-4F1E-9D6E-E611AAECF481}"/>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CB8C5609-AFBA-4771-8C4B-78BD8885A3D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45BD86AB-8AC7-4524-A367-80F8E59EF283}"/>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5152F50D-8250-4F06-A8BE-9501838C2EB3}"/>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BF3A4593-0471-45CC-93C9-658D0A00B83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D80D3BE2-24FF-4277-AA7F-A66AE77337EE}"/>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1780515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3070A0A-AA4D-4A09-BD3B-A4E57F528175}"/>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0372EC37-B6AF-43D0-993A-A04DC3AD44D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A3DAC885-79F2-4089-AF62-6B82A9DAFAF0}"/>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1584FC9A-DC9E-43D4-AF41-659B01157F0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E828010A-F039-462A-880A-BCB669794A6A}"/>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20012098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69A633C-C947-4372-AB43-14C3E5327BE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8DA7B6DF-1404-46E7-A6C1-09BC2423A73A}"/>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ABB810F4-134F-4892-90D1-58BA532EF0C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4E7DB0FE-F693-40A7-8EB4-9B7F999D97FA}"/>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16211834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C4C3D944-0C82-4F07-A39D-B11C5BFD8015}"/>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3223DC7F-CD69-4FE6-A143-32D4F05DC3A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B027F317-D0F8-403E-82E9-A7C73D767532}"/>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8411300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12606AF-9B15-4107-944C-AA6CCCFA980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2BF9A464-4A0C-404A-AC9F-57A3EFEEE56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17BC54C0-EAA1-45E9-B6BF-4267FD8049E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D05C16A0-2B1B-4070-98A3-461ECE29992A}"/>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58D196E3-3B17-45EB-BBFC-B1CC8D7DEEF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6B72552E-1219-40FD-BE4D-3E8C5BFEA1C1}"/>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18647723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EFDD8C5-F8CF-4CFE-BF92-46424A1FC60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8FBFB9BB-9C34-4929-83CD-9F451283B36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2440EC9B-8F3B-46C2-86F0-7CCAFC6AC41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BA46FD68-0F77-4C6D-8CCB-39EFF995CEDD}"/>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0F638A94-120C-4D33-9BA6-9C96732B051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CFA9D051-66FF-4C7F-B8DE-E3A4486DDEBF}"/>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311298212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26C995F-C98C-440C-BF3C-F9D5438FC95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47E34A9E-FD05-4CA6-A052-FC80CD6A5D41}"/>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F07ACA2F-32D4-4092-9C44-7BE5CF03EEA6}"/>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0A9FFAA2-DC8D-4ECD-8641-F5A8F141D1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24F1B3A3-FFC9-44F7-AA89-4C43C0068C18}"/>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42778760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9933DC53-545C-4BBF-BBAB-9EA33D657D8F}"/>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9E2BA859-5A4E-49C5-910A-6DDCEFEEFE70}"/>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C2A9A3C0-0DF9-46CB-886A-F83B5D0DAAF7}"/>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22A752C1-8446-4D15-8881-546790DBE8F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CA5CD5F-8CEB-4E5E-AAB2-6A421D8FE64F}"/>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7675939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C561282-AC57-417C-BD9E-EA94960E797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2F68E766-5C3F-4DE1-91A4-ABA72905481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779C0BEA-3114-424A-A627-619EC7C2D4B8}"/>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3CD48F9D-DA25-4FF7-B321-1841B0EFDBE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15D8714-51D9-420C-8E32-111C520B71B7}"/>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10926021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D3081DA-BBA8-4F43-BC3D-7F7E6F9BA7D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AA1F317F-2998-4273-89CD-C00FC51E485A}"/>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006EF85-7A6E-4763-B1A0-94693284E50E}"/>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D4C5EF04-2D5A-448E-AECB-AD5752DBCE3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55C09602-C4C1-4CB5-B656-DD064FA8C107}"/>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4513038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04553A61-AEFE-4FFE-B74B-9F3FF76A708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5EF833E0-3788-476C-8C5E-D3E0EBF6CEB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7B774E4C-1819-4FB8-BED6-DF4D808DE868}"/>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B63DB152-B794-4D9E-996A-961A19F450E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A8070A0-87FE-4F5B-BB48-E8400E73EC56}"/>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34390086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0DD74B7-D203-4D4C-B618-E2CD521ED05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60C732E0-3A34-419B-8EC7-A50B4B8EBEE9}"/>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FD83338E-E673-45A1-8091-3938F57D7FED}"/>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92D8D422-D0A2-48CF-9E8D-0511BF701C56}"/>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DDEF799E-9F23-456E-AF25-A5F85326AE9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667AE996-7907-48FE-A3D5-9590DE6F57CE}"/>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716723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FCC697C-7842-4D80-92B3-11FD4A2589A3}"/>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C58BB3ED-3326-47F1-9847-3CD4BEF2A9F3}"/>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E8E31FEC-A30F-4C6C-A769-DBAEFFF19C25}"/>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8319E837-664B-45C5-9DEA-DA9637243B3D}"/>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07542653-EF4B-4C2E-AA87-1E913B1685A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4585AF98-566C-4D6D-A2E8-2E0E4A57843B}"/>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4861587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A2FD725-2DC6-4188-8274-191062FCE6F6}"/>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5C1F7786-D744-44E1-9098-503D827F690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4B208C67-AE23-414C-B89D-FC87370C7DE6}"/>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31B1D9DA-C78D-45A5-8B92-37F6DFB2999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849B49DA-585C-4AEE-B8D2-5CF00F5FB3A5}"/>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44F74F27-FC99-48C1-9B35-48F97891F81B}"/>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7281C1DD-F8F7-442B-8E99-7B339DA3761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DA9F336B-BF37-46E6-8DA6-35DCF354EEAA}"/>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7852260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A634EAC-C675-4C58-8008-863D71BF7D8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C1C174ED-2529-440E-998C-0561E485EF81}"/>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1597ED3E-4032-4BDB-BE8A-82427A76E49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2987A6B4-FF45-4D72-A60F-B1A5B59AC36D}"/>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37627255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22712A1B-D9F9-44C0-A4D9-25AA83E6F632}"/>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554C8200-8DD0-44B8-ABBB-5DED4FA94D9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D95BDAF1-C12F-41C4-B136-EC252733204F}"/>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37804596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3D9686A-E17B-4F5E-8420-3AE1C5E1583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AF3ACC7D-B7A1-49CB-930F-F600BEC0D69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7E3D67E9-0BFB-442D-812A-33E80FEA72A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815EC586-CE73-4FC7-B2C9-619B8C564755}"/>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58BDA4B7-BB3D-42DB-9E95-A2CF2E1E54D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7D67C293-33BF-4785-B71A-9DBD5B7B6A98}"/>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535336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AD3EE81-D297-4325-B543-B1CDDDEC8B1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4B9BDC40-7C23-4AAE-947A-9B7593F032F3}"/>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1DC022AC-E39F-4908-99CB-85B620588AA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E972A1AD-E3C8-4EC8-92E2-5691E84AD5F8}"/>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242096F5-725E-4C95-898C-6ACE5F138D8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55548EA9-A530-461F-A185-956FE6524792}"/>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8942272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058DC8F-CDE9-4C11-BA95-619F57C82BA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F4712ACD-B80A-4384-B419-4114BA7FEDCC}"/>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CEA2EAF9-F3DB-41FD-9197-1D2741DBDCFB}"/>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ABFAC292-F14F-40D9-BDF7-7D1994477C4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8D34781-B503-4A7B-B260-B419C40C6FAF}"/>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4033309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CA450965-658F-4656-8124-E784D4223932}"/>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FF2A5C9A-D6FB-4DC8-8568-B5E89770EC59}"/>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4739A779-584C-4F52-B81E-EB06C5096ADB}"/>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7F60B518-8270-4FA4-A4BF-7BFD8D1843B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C023102D-78F5-441D-950D-88B58ADCA084}"/>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5518152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9BA0EDD-FC77-499D-A5CF-24D0268C577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A7EFCC88-F349-475A-894F-75CC4EC0EF8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CF780193-AD39-4C0A-AA86-EA1C285D51E8}"/>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809673B1-F880-4939-B4DC-CB18B0277A9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8E287B1-7E0E-42A4-969D-5A258DC7DDDE}"/>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1616105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FBBF67F-3291-4B23-A16E-90D37AA2BB5E}"/>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50AF0E28-CC2F-462A-94A7-244DA6476715}"/>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6CFB516-644A-4165-9CEA-4B7265353DE9}"/>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C45F628B-539B-40CF-B751-E371B0A67BA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1FACC2F4-B55E-450D-8EDD-6F5B99711F72}"/>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8832048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BAEB9145-0E56-47B6-92EA-EF9D05C5DE4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8E9477E3-4004-40D9-A791-9927026F686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340D97B3-17E5-425B-993F-656A8D67B017}"/>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3FD63D5E-8306-4E5D-B3C7-2CFC361D0A3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EE622A9-52D5-4B99-BF48-5238DD36F80E}"/>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194021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AB4FA6C-18CF-4549-8033-E092A86A6629}"/>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EAEAA0B4-9101-47CA-8710-CF5073D6709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2D7229B6-3B00-4C31-9D94-5610EF023A60}"/>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4D55A381-1F55-4188-B370-90AA6350AA0A}"/>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AB91CA5E-FA34-492E-9B30-D2D48EF0E637}"/>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1D363C7E-DFED-4626-B0F5-54D459E58092}"/>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73084B1A-3BE3-4126-A0C6-E060459D3C7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FC953B9D-C224-4866-9D45-ACFCEDEAAF71}"/>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19858315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B70E901-6D2D-4730-AE7F-199102DF9F57}"/>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25023EEA-7C43-48F0-90B4-466A27A52260}"/>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93FECF61-A8A9-4E6C-A4B0-6B4D9EB28864}"/>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D1A2F77C-8D07-4CD2-8D30-11B39A49C461}"/>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D216A148-6467-404D-8D6E-643CD85D09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A4054C06-91F4-4640-8DD0-214A08B515E2}"/>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42324642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22CA02F-70D5-4084-BBF7-59B03FABAAE1}"/>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A4570560-669A-483D-A56D-56777083AED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15B0F997-4085-454E-9449-79C203415437}"/>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C60B0EC1-688A-46F9-85F5-4DE115D0F51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1508EA17-E7BD-4128-B3F8-2DDDE314AD9F}"/>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CF3610DF-72A4-46C2-9A30-40FEBE032B80}"/>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DD888E88-E0C9-4CC9-9C52-1081F3C3655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F6D86BE4-D07F-42B3-BF50-BD5123EF27F1}"/>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42222663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CBC31D2-AA1B-48A6-AD5C-ABC511801DC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861AA370-87FC-4909-A5DF-67A27A9F2BBB}"/>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C3754FE7-818A-4919-9358-DA52F1CD88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C697764F-E4D1-4062-9489-FE6CD0BEE4A4}"/>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272998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6D102869-D0FE-4441-B0F3-7D59185B0834}"/>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7970F543-0439-4D7A-8542-C6230DA3BCC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9917263A-9D95-4D91-A962-900FB68A944C}"/>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4994248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149C46F7-77B7-4182-995C-BC45615546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9F537E44-EC00-4A0F-97BC-FEBE5C5F59F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826B50A6-6A00-4618-8229-8839813F08F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A4CD451A-991A-4CA7-9D7D-087B79FE81D3}"/>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E4714668-2574-4243-AF77-45A9C0EFCC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9067EDE5-89DF-4C6A-91DE-CF547F05676A}"/>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274023344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66FEB41-F80B-4DFD-9667-62AA78EFA5D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8717BE32-0D1F-41BE-A62F-999517ADD36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9BB9F595-BAE5-47B8-9B8A-94109329BD6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B57B9BA6-478C-4191-AEA2-402D09D4FCBA}"/>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A77709D8-26A8-4A0B-BF1A-3152E67E133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E907A3FE-B290-46C6-BB53-0D63DAA8E5F8}"/>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23281188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70D030D-8E43-4AAB-801F-A9A324870977}"/>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D75ECE4B-B966-49A7-91FC-2B429E0C7353}"/>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4D87CE76-AB6E-45E6-B0B9-2133D873E63C}"/>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4E227BD6-F4F8-4C72-9E66-64C116C81FD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F854D57-3649-41D8-8C6C-E6BA50FC6FF8}"/>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3463068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76C83D8F-369C-45CC-A05C-6C42CBFA4809}"/>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001B45A0-1A26-42F3-8512-1474DBE3D7B1}"/>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105919A8-B0B8-4AC8-9C1A-06EB9C285965}"/>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FFF7F0DF-E179-4702-B1E0-270BD0C8192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A191C18-B44A-49BD-B77F-1DA10E7B0133}"/>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8084518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5E562B0-D0E3-430C-A6BE-14A2270AE17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EBE7895C-D6B1-407A-AD3F-6444AAC3434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AC0F32C2-1068-4265-B737-A727A8A72DB4}"/>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907C21BA-66BA-4A13-840B-DC0498B3572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962978C-1506-4B43-8B44-CA54A90CFDC6}"/>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7869763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44DC0E7-83CB-4011-BE26-DE71940FCA7E}"/>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FC27629D-FD11-49BC-98E9-D8924FD82503}"/>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7EF2945-3142-4DEC-9877-8676FE817205}"/>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E5B7A0F4-012F-48CF-86C6-A39171DD118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9D4B327-F156-4D41-8FFE-C522ED36B5A6}"/>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371386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960AFFEC-E221-4FB3-82E3-89B5397F69C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F7DEA3C4-B29B-48D4-A761-8D444466ECFB}"/>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C3CDA956-8ADF-4845-918F-BA3C5910199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F9C2BA94-12B1-46A8-8D78-558A2CB38856}"/>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20330460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7B4BBE8-CE88-4DC7-A95B-5A33D6B2CE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6CCEE31D-0484-47A2-A35B-803751193C1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81A1C41-1E3A-44E1-8CB2-DF072BB5750B}"/>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C01F47FE-4A89-4294-AF28-5DD75CF295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24B7D9BE-8B5C-4AD6-97F2-77B6E375C2A7}"/>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3854648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033BA2F-4814-49CF-B948-C0206FBE546C}"/>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5C8C3350-CF8B-4EA0-868D-F836E6554E47}"/>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013D3E08-C75A-4E0E-8514-4FC30923879C}"/>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94DECC0F-8086-4CF4-9914-3EFB83E5581C}"/>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83A8F1D7-AAED-4379-A1C2-BE148A26F51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2721A88A-3D70-48A6-8708-C70FBA9B04F8}"/>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9892811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8188CEC-7324-430B-BD08-B9DB30FE5EEC}"/>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EB3779D8-2E68-4F2E-9954-F88D6F08D4C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4D350C42-94FE-40AF-94B0-BD80364468FB}"/>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628A3EBE-5ADA-40C0-8007-DB8FF2BBE5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6E2A4AA4-A86F-4F50-AD21-5E825FE2BB74}"/>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24BEDE39-29A6-4409-AE46-349EFE916CE8}"/>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1A8FC6AD-2486-45BD-917A-60F7E6577ED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69E78504-84D7-47EB-8812-694A7E9D1474}"/>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41572702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FCC3426-280D-40DC-BF24-93EDBB09D48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02FB41AE-508D-4B30-82E9-446C9BC02934}"/>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517E94C2-64A7-4E68-BC4F-BB58C63602C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8CA3C68D-881E-4ED7-AF1C-52253FD53FB8}"/>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329428068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3FBB3A52-1F9A-495D-947C-05A207905170}"/>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47C37D79-CB4F-4173-8BB6-4FFE5716692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A65FA9B2-7FF8-4B13-9556-1DEB2B2EA216}"/>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3096619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4511EF5-D9FD-4ECE-BF96-FF8D480F14A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0C7A513C-BCDD-43BB-9EAB-03A02D8077C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44A46D48-410D-4E1F-BC8E-70049D5970A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ED451872-06FB-4F3E-A745-E91774CA4953}"/>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4234DCE8-91B0-45D2-B187-AB5B6B23F2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EA5976F0-B0B2-4498-84DB-B616AAEB9A48}"/>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06167908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DA08652-294E-4962-8968-8576A1AB111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EEA0AED0-0AF0-4E28-AFEF-5DEBD1D895A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87738783-1EEB-49F1-9EF5-EF990FC7DD0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D34773BA-B624-44A6-A0E8-EFD4185BAC1A}"/>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EA1A379B-C051-4AAE-BF28-72E915EE4FB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EC73A105-A494-4539-83B7-8EA8DC6BF5E9}"/>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88959789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3BA7881-0EA2-40DE-9917-E28E413CF4D4}"/>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B0E1B092-63AA-421E-8137-86E9F126D40F}"/>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C6D6138F-AA7A-4E7F-B225-FECDD35F69AA}"/>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3D7260B0-40F9-495A-8FA9-312B02402C2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C6AFF596-ECB5-4C4B-9942-7C87B46903A9}"/>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21256576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40E2D838-5C35-4573-835B-65619F0B8A83}"/>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BDA4B903-F43D-4DC8-8B49-B87973237828}"/>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7406336D-E75D-4334-ADB3-3EF8678092EE}"/>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E89CD070-4F4F-4993-A838-46D35C06200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0D828D0-5EB6-47F9-AF17-9898A173036E}"/>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8590633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F53AEC0-DDAB-460A-8BD0-A0AEA93B847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ABD10939-F13D-4276-8A64-D976A90C3D3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14AB3F2C-4BF2-4D4E-BCA9-6455FA58EBE6}"/>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96C389FE-B99D-490F-A17C-05B501D1C19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70703ECA-91DD-40A7-8CBE-15568B8E10D6}"/>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3479613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4FCD7032-F6EF-4F41-841D-38E25D10BFD0}"/>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BA70A6C4-93A4-45BB-95BF-29182453E69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D1E86C26-493A-4A4E-B151-B1B58C802B5B}"/>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15175002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98149118-25DF-4423-BC4B-99C74B3D5C6A}"/>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9D268BAC-1B8F-4979-BC1E-8DA803221022}"/>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585F23F2-6DD8-42FD-A3C4-BD513E653087}"/>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967DD987-E4A9-47FD-A1F6-4E3C92774A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7303E1E-6555-422B-A112-F73325391315}"/>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08661707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1C396A4-8133-4AD7-8E79-9D1F5379245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2EE3EAF0-01BC-4590-823B-9A687D5D40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5D549F96-5B17-4FE3-9867-356A941BD098}"/>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73738EA2-CC45-45B1-A29F-75AA702D05D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9F750CA-BF3B-49F6-A614-FE3121D64CA2}"/>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3600764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03A7FBF2-0E56-4295-9F13-326F2030A818}"/>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E9993CC0-7AE4-4113-A252-0C95674F7A4B}"/>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9C8018E5-9576-468C-9E5A-FE8CE0724125}"/>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FC479F2B-1EDB-447B-954A-15D0701BC6F9}"/>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DCE21978-DF10-442D-BEF6-9090B1101D9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B15381F7-0A3C-4DDD-B9C7-0A60F468FE9E}"/>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87070407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C1DDFCFB-A216-4F72-85A0-E303DEBA549A}"/>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026887A4-3C94-4F58-8640-18FCAA52A96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60F8F593-FCCC-44AA-A65B-67E4468B0141}"/>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430A8C59-C999-4CA5-A3D7-32B683D843E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C9B03C75-3376-4A14-95A9-E4EF01CDF3A0}"/>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7DE1AE61-4C4B-427B-8931-8E81BCC8E1BB}"/>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AABF2C67-B26B-4F7F-B4A2-F2E8EC485C9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A431054C-B884-4A7D-A66D-FA5D56D4E0F9}"/>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09860624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E6A57CA-D1FA-4BA5-9D16-505C94A6754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C37A38F4-BBB8-434A-8D4A-8538228E2DFA}"/>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929C4830-ACCC-4A74-A18D-43FD9C5E337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FE5D9F41-4172-4E5D-8FC9-070BD13C7BC3}"/>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3146742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2E0FFA0C-D605-4DCA-9EB3-44C52EC5BA73}"/>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BAE28AE2-7AB0-42D2-B4D3-AFE729F2982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427719D2-45CB-4672-A61D-6FA51132E4EA}"/>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8330671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B0AED7B-5E9F-468B-B0AB-7B9B5542065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D96C7C3E-5E05-4238-B165-15C2F707BE9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ED9FBEF5-18B5-48C7-8641-936ABF34DE8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5F877742-FD3D-4168-AF60-05516A3571F0}"/>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9DB0C690-1D3F-4F45-9E09-B0900DBE7EE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7F1EB4C5-FF0F-4BAE-92E3-C06A18F5B2EE}"/>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4216437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676EA33-1CA1-474D-B8ED-B389EF9CB6C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4CE8412C-0D20-4877-9881-AC4D1A623C6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EE57573D-8057-44A8-8FC0-D246CCBFD7D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35AED46F-0E4F-460D-9DC1-43A3C46D61B5}"/>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CD701760-21AC-4769-AEEB-16D94D62193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3470CB80-168B-405B-87F1-A4D509C1D3BB}"/>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4232119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5CE31AA-F75A-4FC3-BB44-AB0707ED509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7B17F126-E71B-4118-B57C-D325F3D533A7}"/>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7B1E542D-25FE-42C2-874B-1B55877482E3}"/>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395CD4E1-F49A-45E0-B24F-1C521546406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246BFB52-8F21-4AF4-A415-00EC62CEB322}"/>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66100849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CA0D58E4-3EB6-4097-8451-164F03054A51}"/>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380A2E4F-3DAC-41D9-81A5-988C6BE7721D}"/>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D57E084D-061B-4391-9B8B-B57280E22E4E}"/>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622CC5CC-138D-465D-A81A-DBE38DAA415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2AFBA30C-9BF9-47DE-8D11-30C64AE51292}"/>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3985595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7212EEC-9806-4BCC-B4E6-D99ABA5240E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F1A4866E-F056-40CB-BA7E-C34BB63487C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810498A1-A688-45E6-8550-EC3071B90FA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CAA7A761-3B85-47C9-963D-E138E1271D56}"/>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79574061-2217-4D22-8F9B-8723C8D4C78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FC785E12-3466-457C-A23C-8A2A93C0ECC2}"/>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108098551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597806D-EAB9-4613-9151-E08254D8FDE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41F08635-6F1D-4B86-B43D-1A24741085A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5C3CCD40-BD34-4529-91E5-2698C7E344A0}"/>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C01FED19-8C45-4DFC-A9B3-BBBA6C780A3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4FA4A35-2703-4DA2-88B4-B096C0CE205C}"/>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299321021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5BA33F2-E623-4E7F-810B-0921B95BA16E}"/>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5CA27FF0-9E04-45C5-BC68-30AAC943DE7B}"/>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73C10C02-4997-4D61-94CC-6214FA4D607F}"/>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729C8ED1-4505-49BF-BD77-73D7FC11AE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7F7A64CA-FDD2-4D5B-9783-FD2764B0EE75}"/>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19577076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BC27D0EC-FA83-4860-9C53-7414EF7BA20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0F8648A6-C298-445C-B0A8-569C07D2376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BBF30BA-580F-4C96-9A54-67861F9B69CF}"/>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9871CBA3-7F65-486F-B9CB-9BF90261883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1C09A8BA-D90B-4E4C-BB8C-F04A4660975C}"/>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388209172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40CD9F0-6BE1-4558-9F50-729252FFCD4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2A352FD0-9D3A-4318-8A37-175EC6B58A10}"/>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D416334B-DD04-473F-8633-B25FA9EBBD5B}"/>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73888953-EE7A-4EF4-92D9-41C6E4AA3061}"/>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9154EDF2-156B-4765-94F4-BB96FC09DF7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068F7C58-F921-4804-89D7-87CA21A86DC5}"/>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21029602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4377F72-3E5D-4E0E-BDE1-9198A21543AB}"/>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60447395-8B68-4EC0-9B0F-91BA0FB612E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B2CF7061-104C-4BB8-9DCB-DE76E62146B7}"/>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7B6BA3B7-E1AA-497C-9914-50C3ED81657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1030EB45-BF5D-4876-80BA-434E77F084C5}"/>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231DBE4F-9324-446B-9E4A-1830D93BBF75}"/>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27592CD5-D020-4462-BE29-6816B8A6DBE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C125CB20-0A70-4898-8EE5-D670853B077C}"/>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9447152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323F429-0F89-435B-96DE-27E31133C6D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05AB4D98-BF90-40A7-8AD9-4C56670D1338}"/>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A0B6121E-694F-4F5C-B79F-4BEAF11A1E6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6B1DB368-86C3-4D22-B0CC-A15324EA24A1}"/>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332588680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60221DE5-8696-4A23-B11F-D67AE88D661B}"/>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69599C7D-3AD8-4042-AC8E-8577DB8B51D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EBF11BBE-C092-4B73-8FBF-A679857E6ED9}"/>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416214964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A5D1549-3FD1-4134-BEA1-B0175D31194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A0B3BAD3-DF90-427D-BF85-6F7209BFA95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569073A0-56F1-42B7-ADEF-FA031A6208E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75719827-58D2-4159-B9EB-B5B9A81DC983}"/>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742388F6-D8DC-4416-A328-EFE485118BA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4FF9731E-FBAD-400C-B16A-72E0F8358B5A}"/>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199111859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C73503D6-160E-42C4-AB62-8459E8E327C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5D534D75-358E-44CB-BD22-2DCFC2107B2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E6B444BD-864A-4E6C-BCA4-A3F24E16485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AA309D13-3997-4BB1-9C6F-68A03BDA2C2B}"/>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2DF354E9-41AE-4150-8CBE-071699525B8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D5071BC2-8164-41EF-87F9-D4493FA4A153}"/>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240980335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93B0FE0-61BE-42F8-AF77-EBEAF59CCD1C}"/>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4C671535-81B0-4553-BA93-EA8A3A648457}"/>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470CB3FE-9C8B-4C52-AE2F-3380D1611AC2}"/>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40A3682A-4DD0-4328-A99C-D4DED59CBEE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44225BC-BEA5-4546-AECF-97E4AC3AEF58}"/>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312076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4F016CD-5719-4C60-AC2D-981ABE568AB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0F280940-FC98-4C23-AE20-F43477478F1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3CF626D2-3B6F-4437-AB68-65845738064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2958A0E5-7ECD-47B9-8CE8-1CFC401870AC}"/>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6DAE497D-734B-4969-AC33-A49EAD67F47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61EE0581-2B62-4AEF-8C9D-D52C7A72388E}"/>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311527618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2283E486-5B1A-403F-8A45-E4FAB0C4FD9E}"/>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32270480-766B-490A-B8C2-881D4BB0ECB5}"/>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4B71124B-A940-49E4-A0EC-CC59DA83FDCB}"/>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D6F01446-DAB9-4CA0-A1E2-C4E7D83EC99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EF06735C-169A-4776-826E-5AEAA99FDFE8}"/>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100362971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94C7D27-8BED-4A44-9D31-3099A81D7C2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EBCB996B-AFBD-4DAA-9E89-A57A1F13C82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3364DA5E-1E79-44EC-936D-7835F8FDF257}"/>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725E7467-913F-4E98-8003-2C37981932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AC379CA0-1590-40B0-947F-B224F1470C5B}"/>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218741952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7F97FE3-329B-4194-B91D-3F2EBB793CD0}"/>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CA08ACC9-8780-419C-9992-A8BA18A39427}"/>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F6253C64-9926-48A4-B377-E5AE9FE39E83}"/>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2FD16094-9032-4A05-9F95-A65675BE2CE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6E8496E-48CD-46D6-AE5B-3704C96BBCC1}"/>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87314971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0E926A4-D1A8-4CCC-847B-96874D0476E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17086593-BDC1-411A-AB64-34AE5736887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BCC0EDD0-FC89-4E98-BA55-BFCAEA562F4E}"/>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5" name="Chỗ dành sẵn cho Chân trang 4">
            <a:extLst>
              <a:ext uri="{FF2B5EF4-FFF2-40B4-BE49-F238E27FC236}">
                <a16:creationId xmlns:a16="http://schemas.microsoft.com/office/drawing/2014/main" xmlns="" id="{3A756D09-C1FA-45F2-8AA8-0BD4685176D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CB140EA-510F-4C49-B387-5669AD9AFE28}"/>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93373348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991DAC1-2772-4493-B10B-B8FAF65C817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B99B01A0-F13D-4A59-B04D-586BD2CDFFA7}"/>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00879A96-B4DA-4655-92D7-11509792F0F4}"/>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A7BB0C42-1444-4656-B0F7-855EB863A149}"/>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B6128D7F-994C-4DF7-A840-948C6A6C517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0FE4102A-B277-4E43-AA89-A83FA773496F}"/>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54243551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F34A999-A168-4559-A962-D4A117E67D14}"/>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292FA241-D6AA-440D-BB9D-F9C250A3C41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F86EA79F-E5C7-475F-932A-86E4341300A2}"/>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C96D4F30-C7BE-4CDB-9A27-7DBB48BE3C3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7A68DCAC-383D-4852-8963-26CB5E8A11D5}"/>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333386B9-11EB-4A1D-ADCB-3BD416BF8F9C}"/>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8" name="Chỗ dành sẵn cho Chân trang 7">
            <a:extLst>
              <a:ext uri="{FF2B5EF4-FFF2-40B4-BE49-F238E27FC236}">
                <a16:creationId xmlns:a16="http://schemas.microsoft.com/office/drawing/2014/main" xmlns="" id="{93DF633E-2F21-48A4-818C-1EC1B16F113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ADE73FAB-716F-4687-A61D-6C8993F7F6E8}"/>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231640321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7746823-3DDA-45AB-B9CD-999FFBE7D81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599DB440-FA3E-4C80-80AD-BA244E2DAB0C}"/>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4" name="Chỗ dành sẵn cho Chân trang 3">
            <a:extLst>
              <a:ext uri="{FF2B5EF4-FFF2-40B4-BE49-F238E27FC236}">
                <a16:creationId xmlns:a16="http://schemas.microsoft.com/office/drawing/2014/main" xmlns="" id="{86535943-0839-4111-BA94-682401CA302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634E0A2D-078F-47AA-BE1A-610DDC6048EC}"/>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27173822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C0430A6E-3DE6-4541-8B46-233B4FAC267B}"/>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3" name="Chỗ dành sẵn cho Chân trang 2">
            <a:extLst>
              <a:ext uri="{FF2B5EF4-FFF2-40B4-BE49-F238E27FC236}">
                <a16:creationId xmlns:a16="http://schemas.microsoft.com/office/drawing/2014/main" xmlns="" id="{EDCCA399-09B5-4694-BD07-283C7DED3DC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3F4FF8B0-FC16-4912-A25B-57329C9ECD7B}"/>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416319854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1661AE2B-2CEF-47DE-A6A4-56036D54C50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835BA026-B9F5-4FD5-A0DC-9422E97B132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5614BBAB-4AE1-4799-B6FD-D0E25D0D71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77E59D51-B56F-4349-AC3E-4EF2F4860519}"/>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599ABAFC-AFB7-40FD-940F-78FC61198D7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9D6B48C4-BDBF-48FB-9450-24FCFAF2A8FD}"/>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4412022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E8BDBDC-0FEB-4C67-B602-8A9790A7663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A97932F6-F380-45C8-A305-94971A913B6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D020F40D-3181-4654-BF02-E98EAE6F09D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490D282F-2FF5-4169-BF89-9053BD587299}"/>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12/08/2022</a:t>
            </a:fld>
            <a:endParaRPr lang="vi-VN"/>
          </a:p>
        </p:txBody>
      </p:sp>
      <p:sp>
        <p:nvSpPr>
          <p:cNvPr id="6" name="Chỗ dành sẵn cho Chân trang 5">
            <a:extLst>
              <a:ext uri="{FF2B5EF4-FFF2-40B4-BE49-F238E27FC236}">
                <a16:creationId xmlns:a16="http://schemas.microsoft.com/office/drawing/2014/main" xmlns="" id="{CA4D21B6-1C19-482E-A5F3-84378476149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AB36ADA0-21A3-4F78-818B-7EA8675ED588}"/>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406312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7.gif"/><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5" Type="http://schemas.openxmlformats.org/officeDocument/2006/relationships/image" Target="../media/image19.png"/><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image" Target="../media/image18.wmf"/></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image" Target="../media/image17.gif"/><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theme" Target="../theme/theme11.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image" Target="../media/image20.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slideLayout" Target="../slideLayouts/slideLayout136.xml"/><Relationship Id="rId18" Type="http://schemas.openxmlformats.org/officeDocument/2006/relationships/theme" Target="../theme/theme12.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slideLayout" Target="../slideLayouts/slideLayout135.xml"/><Relationship Id="rId17" Type="http://schemas.openxmlformats.org/officeDocument/2006/relationships/slideLayout" Target="../slideLayouts/slideLayout140.xml"/><Relationship Id="rId2" Type="http://schemas.openxmlformats.org/officeDocument/2006/relationships/slideLayout" Target="../slideLayouts/slideLayout125.xml"/><Relationship Id="rId16" Type="http://schemas.openxmlformats.org/officeDocument/2006/relationships/slideLayout" Target="../slideLayouts/slideLayout139.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5" Type="http://schemas.openxmlformats.org/officeDocument/2006/relationships/slideLayout" Target="../slideLayouts/slideLayout13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 Id="rId14" Type="http://schemas.openxmlformats.org/officeDocument/2006/relationships/slideLayout" Target="../slideLayouts/slideLayout13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theme" Target="../theme/theme13.xml"/><Relationship Id="rId3" Type="http://schemas.openxmlformats.org/officeDocument/2006/relationships/slideLayout" Target="../slideLayouts/slideLayout143.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2" Type="http://schemas.openxmlformats.org/officeDocument/2006/relationships/slideLayout" Target="../slideLayouts/slideLayout142.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5" Type="http://schemas.openxmlformats.org/officeDocument/2006/relationships/slideLayout" Target="../slideLayouts/slideLayout145.xml"/><Relationship Id="rId10" Type="http://schemas.openxmlformats.org/officeDocument/2006/relationships/slideLayout" Target="../slideLayouts/slideLayout150.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image" Target="../media/image2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5.png"/><Relationship Id="rId18" Type="http://schemas.openxmlformats.org/officeDocument/2006/relationships/image" Target="../media/image10.gif"/><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17" Type="http://schemas.openxmlformats.org/officeDocument/2006/relationships/image" Target="../media/image9.gif"/><Relationship Id="rId2" Type="http://schemas.openxmlformats.org/officeDocument/2006/relationships/slideLayout" Target="../slideLayouts/slideLayout26.xml"/><Relationship Id="rId16" Type="http://schemas.openxmlformats.org/officeDocument/2006/relationships/image" Target="../media/image8.gif"/><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7.gif"/><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6.gi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1.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2.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13.jpe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4.jpe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15.jpe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16.jpe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99964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842" r:id="rId12"/>
    <p:sldLayoutId id="214748384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xmlns="" id="{59115894-669D-4D6B-9498-5D1F17800591}"/>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8" name="Group 1">
            <a:extLst>
              <a:ext uri="{FF2B5EF4-FFF2-40B4-BE49-F238E27FC236}">
                <a16:creationId xmlns:a16="http://schemas.microsoft.com/office/drawing/2014/main" xmlns="" id="{C1FC985A-BDE8-4A05-BB60-FE67A1A64A11}"/>
              </a:ext>
            </a:extLst>
          </p:cNvPr>
          <p:cNvGrpSpPr>
            <a:grpSpLocks/>
          </p:cNvGrpSpPr>
          <p:nvPr userDrawn="1"/>
        </p:nvGrpSpPr>
        <p:grpSpPr bwMode="auto">
          <a:xfrm>
            <a:off x="0" y="914400"/>
            <a:ext cx="12090400" cy="5943600"/>
            <a:chOff x="-136506" y="-115873"/>
            <a:chExt cx="9144000" cy="6813550"/>
          </a:xfrm>
        </p:grpSpPr>
        <p:pic>
          <p:nvPicPr>
            <p:cNvPr id="9" name="Picture 4" descr="hinh">
              <a:extLst>
                <a:ext uri="{FF2B5EF4-FFF2-40B4-BE49-F238E27FC236}">
                  <a16:creationId xmlns:a16="http://schemas.microsoft.com/office/drawing/2014/main" xmlns="" id="{F49D4FE3-FF58-45EF-84D9-8FCAB4CF4921}"/>
                </a:ext>
              </a:extLst>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136506" y="-115873"/>
              <a:ext cx="9144000" cy="681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1" descr="j0232133">
              <a:extLst>
                <a:ext uri="{FF2B5EF4-FFF2-40B4-BE49-F238E27FC236}">
                  <a16:creationId xmlns:a16="http://schemas.microsoft.com/office/drawing/2014/main" xmlns="" id="{E0FA9359-CB2B-4B43-A7D5-BDCA4BC6FE15}"/>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655763" y="5075238"/>
              <a:ext cx="13589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Picture 14">
            <a:extLst>
              <a:ext uri="{FF2B5EF4-FFF2-40B4-BE49-F238E27FC236}">
                <a16:creationId xmlns:a16="http://schemas.microsoft.com/office/drawing/2014/main" xmlns="" id="{7F4516A7-8458-49F6-B241-E38EAE8D76DD}"/>
              </a:ext>
            </a:extLst>
          </p:cNvPr>
          <p:cNvPicPr>
            <a:picLocks noChangeAspect="1"/>
          </p:cNvPicPr>
          <p:nvPr userDrawn="1"/>
        </p:nvPicPr>
        <p:blipFill>
          <a:blip r:embed="rId15"/>
          <a:stretch>
            <a:fillRect/>
          </a:stretch>
        </p:blipFill>
        <p:spPr>
          <a:xfrm>
            <a:off x="2783417" y="0"/>
            <a:ext cx="6845300" cy="955675"/>
          </a:xfrm>
          <a:prstGeom prst="rect">
            <a:avLst/>
          </a:prstGeom>
          <a:noFill/>
          <a:ln w="9525">
            <a:noFill/>
          </a:ln>
        </p:spPr>
      </p:pic>
    </p:spTree>
    <p:extLst>
      <p:ext uri="{BB962C8B-B14F-4D97-AF65-F5344CB8AC3E}">
        <p14:creationId xmlns:p14="http://schemas.microsoft.com/office/powerpoint/2010/main" val="18009932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hinh">
            <a:extLst>
              <a:ext uri="{FF2B5EF4-FFF2-40B4-BE49-F238E27FC236}">
                <a16:creationId xmlns:a16="http://schemas.microsoft.com/office/drawing/2014/main" xmlns="" id="{77EE8823-672B-4B39-A76C-2E40DCCB7BA3}"/>
              </a:ext>
            </a:extLst>
          </p:cNvPr>
          <p:cNvPicPr>
            <a:picLocks noChangeAspect="1" noChangeArrowheads="1" noCrop="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106824"/>
            <a:ext cx="12192000" cy="574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xmlns="" id="{67C569DB-7D18-4B62-877E-48673535F1D5}"/>
              </a:ext>
            </a:extLst>
          </p:cNvPr>
          <p:cNvPicPr>
            <a:picLocks noChangeAspect="1" noChangeArrowheads="1"/>
          </p:cNvPicPr>
          <p:nvPr userDrawn="1"/>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5213" y="4760576"/>
            <a:ext cx="3378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Google Shape;18;p3">
            <a:extLst>
              <a:ext uri="{FF2B5EF4-FFF2-40B4-BE49-F238E27FC236}">
                <a16:creationId xmlns:a16="http://schemas.microsoft.com/office/drawing/2014/main" xmlns="" id="{5B9C5C71-48E5-42E4-94A3-58BC9FD006B4}"/>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154961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FFFF"/>
            </a:gs>
            <a:gs pos="10001">
              <a:srgbClr val="FFFFFF"/>
            </a:gs>
            <a:gs pos="100000">
              <a:srgbClr val="9FFEDA"/>
            </a:gs>
          </a:gsLst>
          <a:lin ang="6120000" scaled="1"/>
        </a:gradFill>
        <a:effectLst/>
      </p:bgPr>
    </p:bg>
    <p:spTree>
      <p:nvGrpSpPr>
        <p:cNvPr id="1" name=""/>
        <p:cNvGrpSpPr/>
        <p:nvPr/>
      </p:nvGrpSpPr>
      <p:grpSpPr>
        <a:xfrm>
          <a:off x="0" y="0"/>
          <a:ext cx="0" cy="0"/>
          <a:chOff x="0" y="0"/>
          <a:chExt cx="0" cy="0"/>
        </a:xfrm>
      </p:grpSpPr>
      <p:grpSp>
        <p:nvGrpSpPr>
          <p:cNvPr id="1026" name="Group 6"/>
          <p:cNvGrpSpPr>
            <a:grpSpLocks/>
          </p:cNvGrpSpPr>
          <p:nvPr/>
        </p:nvGrpSpPr>
        <p:grpSpPr bwMode="auto">
          <a:xfrm>
            <a:off x="8894234" y="3894138"/>
            <a:ext cx="3293533" cy="2659062"/>
            <a:chOff x="6687077" y="3259666"/>
            <a:chExt cx="2981857" cy="3208867"/>
          </a:xfrm>
        </p:grpSpPr>
        <p:cxnSp>
          <p:nvCxnSpPr>
            <p:cNvPr id="8" name="Straight Connector 7"/>
            <p:cNvCxnSpPr/>
            <p:nvPr/>
          </p:nvCxnSpPr>
          <p:spPr>
            <a:xfrm flipH="1">
              <a:off x="8756746" y="3259666"/>
              <a:ext cx="912188" cy="91189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5724"/>
              <a:ext cx="2981857" cy="2982809"/>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1737" y="3581511"/>
              <a:ext cx="1897197" cy="1896584"/>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130" y="3433998"/>
              <a:ext cx="1740055" cy="1739494"/>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388" y="3985732"/>
              <a:ext cx="1264798" cy="126439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711200" y="4495800"/>
            <a:ext cx="8739717" cy="15240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1028" name="Text Placeholder 2"/>
          <p:cNvSpPr>
            <a:spLocks noGrp="1"/>
          </p:cNvSpPr>
          <p:nvPr>
            <p:ph type="body" idx="1"/>
          </p:nvPr>
        </p:nvSpPr>
        <p:spPr bwMode="auto">
          <a:xfrm>
            <a:off x="711200" y="533400"/>
            <a:ext cx="8739717" cy="376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9906000" y="6172201"/>
            <a:ext cx="1602317"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eaLnBrk="0" fontAlgn="base" hangingPunct="0">
              <a:spcBef>
                <a:spcPct val="0"/>
              </a:spcBef>
              <a:spcAft>
                <a:spcPct val="0"/>
              </a:spcAft>
              <a:defRPr/>
            </a:pPr>
            <a:fld id="{EF9E8049-C5F3-4CDC-8C57-E42A4F6D9789}" type="datetimeFigureOut">
              <a:rPr lang="en-US" smtClean="0">
                <a:solidFill>
                  <a:srgbClr val="D5FFEF">
                    <a:lumMod val="50000"/>
                  </a:srgbClr>
                </a:solidFill>
                <a:cs typeface="Arial" panose="020B0604020202020204" pitchFamily="34" charset="0"/>
              </a:rPr>
              <a:pPr eaLnBrk="0" fontAlgn="base" hangingPunct="0">
                <a:spcBef>
                  <a:spcPct val="0"/>
                </a:spcBef>
                <a:spcAft>
                  <a:spcPct val="0"/>
                </a:spcAft>
                <a:defRPr/>
              </a:pPr>
              <a:t>12/8/2022</a:t>
            </a:fld>
            <a:endParaRPr lang="en-US">
              <a:solidFill>
                <a:srgbClr val="D5FFEF">
                  <a:lumMod val="50000"/>
                </a:srgbClr>
              </a:solidFill>
              <a:cs typeface="Arial" panose="020B0604020202020204" pitchFamily="34" charset="0"/>
            </a:endParaRPr>
          </a:p>
        </p:txBody>
      </p:sp>
      <p:sp>
        <p:nvSpPr>
          <p:cNvPr id="5" name="Footer Placeholder 4"/>
          <p:cNvSpPr>
            <a:spLocks noGrp="1"/>
          </p:cNvSpPr>
          <p:nvPr>
            <p:ph type="ftr" sz="quarter" idx="3"/>
          </p:nvPr>
        </p:nvSpPr>
        <p:spPr>
          <a:xfrm>
            <a:off x="711200" y="6172201"/>
            <a:ext cx="7749117"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eaLnBrk="0" fontAlgn="base" hangingPunct="0">
              <a:spcBef>
                <a:spcPct val="0"/>
              </a:spcBef>
              <a:spcAft>
                <a:spcPct val="0"/>
              </a:spcAft>
              <a:defRPr/>
            </a:pPr>
            <a:endParaRPr lang="en-US">
              <a:solidFill>
                <a:srgbClr val="D5FFEF">
                  <a:lumMod val="50000"/>
                </a:srgbClr>
              </a:solidFill>
              <a:cs typeface="Arial" panose="020B0604020202020204" pitchFamily="34" charset="0"/>
            </a:endParaRPr>
          </a:p>
        </p:txBody>
      </p:sp>
      <p:sp>
        <p:nvSpPr>
          <p:cNvPr id="6" name="Slide Number Placeholder 5"/>
          <p:cNvSpPr>
            <a:spLocks noGrp="1"/>
          </p:cNvSpPr>
          <p:nvPr>
            <p:ph type="sldNum" sz="quarter" idx="4"/>
          </p:nvPr>
        </p:nvSpPr>
        <p:spPr>
          <a:xfrm>
            <a:off x="10365317" y="5578476"/>
            <a:ext cx="1143000"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pPr eaLnBrk="0" fontAlgn="base" hangingPunct="0">
              <a:spcBef>
                <a:spcPct val="0"/>
              </a:spcBef>
              <a:spcAft>
                <a:spcPct val="0"/>
              </a:spcAft>
              <a:defRPr/>
            </a:pPr>
            <a:fld id="{847A7E20-5BA0-41CD-AD89-3AE023044285}" type="slidenum">
              <a:rPr lang="en-US" smtClean="0">
                <a:solidFill>
                  <a:srgbClr val="D5FFEF">
                    <a:lumMod val="50000"/>
                  </a:srgbClr>
                </a:solidFill>
                <a:cs typeface="Arial" panose="020B0604020202020204" pitchFamily="34" charset="0"/>
              </a:rPr>
              <a:pPr eaLnBrk="0" fontAlgn="base" hangingPunct="0">
                <a:spcBef>
                  <a:spcPct val="0"/>
                </a:spcBef>
                <a:spcAft>
                  <a:spcPct val="0"/>
                </a:spcAft>
                <a:defRPr/>
              </a:pPr>
              <a:t>‹#›</a:t>
            </a:fld>
            <a:endParaRPr lang="en-US">
              <a:solidFill>
                <a:srgbClr val="D5FFEF">
                  <a:lumMod val="50000"/>
                </a:srgbClr>
              </a:solidFill>
              <a:cs typeface="Arial" panose="020B0604020202020204" pitchFamily="34" charset="0"/>
            </a:endParaRPr>
          </a:p>
        </p:txBody>
      </p:sp>
    </p:spTree>
    <p:extLst>
      <p:ext uri="{BB962C8B-B14F-4D97-AF65-F5344CB8AC3E}">
        <p14:creationId xmlns:p14="http://schemas.microsoft.com/office/powerpoint/2010/main" val="840352205"/>
      </p:ext>
    </p:extLst>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 id="2147483794" r:id="rId14"/>
    <p:sldLayoutId id="2147483795" r:id="rId15"/>
    <p:sldLayoutId id="2147483796" r:id="rId16"/>
    <p:sldLayoutId id="2147483797" r:id="rId17"/>
  </p:sldLayoutIdLst>
  <p:txStyles>
    <p:titleStyle>
      <a:lvl1pPr algn="l" defTabSz="457200" rtl="0" eaLnBrk="0" fontAlgn="base" hangingPunct="0">
        <a:spcBef>
          <a:spcPct val="0"/>
        </a:spcBef>
        <a:spcAft>
          <a:spcPct val="0"/>
        </a:spcAft>
        <a:defRPr sz="3200" kern="1200" cap="all">
          <a:ln w="3175" cmpd="sng">
            <a:noFill/>
          </a:ln>
          <a:solidFill>
            <a:schemeClr val="tx1"/>
          </a:solidFill>
          <a:latin typeface="+mj-lt"/>
          <a:ea typeface="+mj-ea"/>
          <a:cs typeface="+mj-cs"/>
        </a:defRPr>
      </a:lvl1pPr>
      <a:lvl2pPr algn="l" defTabSz="457200" rtl="0" eaLnBrk="0" fontAlgn="base" hangingPunct="0">
        <a:spcBef>
          <a:spcPct val="0"/>
        </a:spcBef>
        <a:spcAft>
          <a:spcPct val="0"/>
        </a:spcAft>
        <a:defRPr sz="3200">
          <a:solidFill>
            <a:schemeClr val="tx1"/>
          </a:solidFill>
          <a:latin typeface="Century Gothic" panose="020B0502020202020204" pitchFamily="34" charset="0"/>
        </a:defRPr>
      </a:lvl2pPr>
      <a:lvl3pPr algn="l" defTabSz="457200" rtl="0" eaLnBrk="0" fontAlgn="base" hangingPunct="0">
        <a:spcBef>
          <a:spcPct val="0"/>
        </a:spcBef>
        <a:spcAft>
          <a:spcPct val="0"/>
        </a:spcAft>
        <a:defRPr sz="3200">
          <a:solidFill>
            <a:schemeClr val="tx1"/>
          </a:solidFill>
          <a:latin typeface="Century Gothic" panose="020B0502020202020204" pitchFamily="34" charset="0"/>
        </a:defRPr>
      </a:lvl3pPr>
      <a:lvl4pPr algn="l" defTabSz="457200" rtl="0" eaLnBrk="0" fontAlgn="base" hangingPunct="0">
        <a:spcBef>
          <a:spcPct val="0"/>
        </a:spcBef>
        <a:spcAft>
          <a:spcPct val="0"/>
        </a:spcAft>
        <a:defRPr sz="3200">
          <a:solidFill>
            <a:schemeClr val="tx1"/>
          </a:solidFill>
          <a:latin typeface="Century Gothic" panose="020B0502020202020204" pitchFamily="34" charset="0"/>
        </a:defRPr>
      </a:lvl4pPr>
      <a:lvl5pPr algn="l" defTabSz="457200" rtl="0" eaLnBrk="0" fontAlgn="base" hangingPunct="0">
        <a:spcBef>
          <a:spcPct val="0"/>
        </a:spcBef>
        <a:spcAft>
          <a:spcPct val="0"/>
        </a:spcAft>
        <a:defRPr sz="3200">
          <a:solidFill>
            <a:schemeClr val="tx1"/>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2000" kern="1200">
          <a:solidFill>
            <a:srgbClr val="60FFC2"/>
          </a:solidFill>
          <a:latin typeface="+mn-lt"/>
          <a:ea typeface="+mn-ea"/>
          <a:cs typeface="+mn-cs"/>
        </a:defRPr>
      </a:lvl1pPr>
      <a:lvl2pPr marL="7429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kern="1200">
          <a:solidFill>
            <a:srgbClr val="60FFC2"/>
          </a:solidFill>
          <a:latin typeface="+mn-lt"/>
          <a:ea typeface="+mn-ea"/>
          <a:cs typeface="+mn-cs"/>
        </a:defRPr>
      </a:lvl2pPr>
      <a:lvl3pPr marL="1200150" indent="-2857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600" kern="1200">
          <a:solidFill>
            <a:srgbClr val="60FFC2"/>
          </a:solidFill>
          <a:latin typeface="+mn-lt"/>
          <a:ea typeface="+mn-ea"/>
          <a:cs typeface="+mn-cs"/>
        </a:defRPr>
      </a:lvl3pPr>
      <a:lvl4pPr marL="15430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400" kern="1200">
          <a:solidFill>
            <a:srgbClr val="60FFC2"/>
          </a:solidFill>
          <a:latin typeface="+mn-lt"/>
          <a:ea typeface="+mn-ea"/>
          <a:cs typeface="+mn-cs"/>
        </a:defRPr>
      </a:lvl4pPr>
      <a:lvl5pPr marL="2000250" indent="-171450" algn="l" defTabSz="457200" rtl="0" eaLnBrk="0" fontAlgn="base" hangingPunct="0">
        <a:spcBef>
          <a:spcPct val="20000"/>
        </a:spcBef>
        <a:spcAft>
          <a:spcPts val="600"/>
        </a:spcAft>
        <a:buClr>
          <a:schemeClr val="tx1"/>
        </a:buClr>
        <a:buSzPct val="80000"/>
        <a:buFont typeface="Wingdings 3" panose="05040102010807070707" pitchFamily="18" charset="2"/>
        <a:buChar char=""/>
        <a:defRPr sz="1400" kern="1200">
          <a:solidFill>
            <a:srgbClr val="60FFC2"/>
          </a:solidFill>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276456-1870-4AE5-A242-0A724C3FC6A6}" type="datetimeFigureOut">
              <a:rPr lang="en-US" smtClean="0">
                <a:solidFill>
                  <a:prstClr val="black">
                    <a:tint val="75000"/>
                  </a:prstClr>
                </a:solidFill>
              </a:rPr>
              <a:pPr/>
              <a:t>12/8/2022</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1008FC-FDB5-4738-99ED-79C3F1F0567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58736252"/>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557687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a:blip r:embed="rId13"/>
          <a:stretch>
            <a:fillRect/>
          </a:stretch>
        </a:blipFill>
        <a:effectLst/>
      </p:bgPr>
    </p:bg>
    <p:spTree>
      <p:nvGrpSpPr>
        <p:cNvPr id="1" name=""/>
        <p:cNvGrpSpPr/>
        <p:nvPr/>
      </p:nvGrpSpPr>
      <p:grpSpPr>
        <a:xfrm>
          <a:off x="0" y="0"/>
          <a:ext cx="0" cy="0"/>
          <a:chOff x="0" y="0"/>
          <a:chExt cx="0" cy="0"/>
        </a:xfrm>
      </p:grpSpPr>
      <p:pic>
        <p:nvPicPr>
          <p:cNvPr id="7" name="Picture 5" descr="1133426gsfxbpjp44">
            <a:extLst>
              <a:ext uri="{FF2B5EF4-FFF2-40B4-BE49-F238E27FC236}">
                <a16:creationId xmlns:a16="http://schemas.microsoft.com/office/drawing/2014/main" xmlns="" id="{2D306DAA-E5D2-40C6-ACD5-512C5C7C81BC}"/>
              </a:ext>
            </a:extLst>
          </p:cNvPr>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579522" y="2924944"/>
            <a:ext cx="565150" cy="356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1133426gsfxbpjp44">
            <a:extLst>
              <a:ext uri="{FF2B5EF4-FFF2-40B4-BE49-F238E27FC236}">
                <a16:creationId xmlns:a16="http://schemas.microsoft.com/office/drawing/2014/main" xmlns="" id="{7C96E071-A310-42A5-89B4-B2651D8688F2}"/>
              </a:ext>
            </a:extLst>
          </p:cNvPr>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328" y="230189"/>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2" descr="1707962tj3hg7yh59">
            <a:extLst>
              <a:ext uri="{FF2B5EF4-FFF2-40B4-BE49-F238E27FC236}">
                <a16:creationId xmlns:a16="http://schemas.microsoft.com/office/drawing/2014/main" xmlns="" id="{42E4D3BE-E5E5-4DCD-BAE8-D59D2363DFE6}"/>
              </a:ext>
            </a:extLst>
          </p:cNvPr>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rot="16200000">
            <a:off x="1116758" y="127945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8" descr="1181071cimzwdep76">
            <a:extLst>
              <a:ext uri="{FF2B5EF4-FFF2-40B4-BE49-F238E27FC236}">
                <a16:creationId xmlns:a16="http://schemas.microsoft.com/office/drawing/2014/main" xmlns="" id="{BBCF5391-125F-4DF3-9A58-F811572B672D}"/>
              </a:ext>
            </a:extLst>
          </p:cNvPr>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1334750" y="36512"/>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8" descr="1181071cimzwdep76">
            <a:extLst>
              <a:ext uri="{FF2B5EF4-FFF2-40B4-BE49-F238E27FC236}">
                <a16:creationId xmlns:a16="http://schemas.microsoft.com/office/drawing/2014/main" xmlns="" id="{E64C8FB2-51E0-4D40-AAFA-DB688AD9267F}"/>
              </a:ext>
            </a:extLst>
          </p:cNvPr>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22569" y="2924944"/>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0" descr="1228827kvwbhhiily">
            <a:extLst>
              <a:ext uri="{FF2B5EF4-FFF2-40B4-BE49-F238E27FC236}">
                <a16:creationId xmlns:a16="http://schemas.microsoft.com/office/drawing/2014/main" xmlns="" id="{7DC4422F-5A87-47AA-A081-F41208F7D8CE}"/>
              </a:ext>
            </a:extLst>
          </p:cNvPr>
          <p:cNvPicPr>
            <a:picLocks noChangeAspect="1" noChangeArrowheads="1" noCrop="1"/>
          </p:cNvPicPr>
          <p:nvPr userDrawn="1"/>
        </p:nvPicPr>
        <p:blipFill>
          <a:blip r:embed="rId17">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6">
            <a:extLst>
              <a:ext uri="{FF2B5EF4-FFF2-40B4-BE49-F238E27FC236}">
                <a16:creationId xmlns:a16="http://schemas.microsoft.com/office/drawing/2014/main" xmlns="" id="{4E3C1B13-E7AE-42C3-A148-84E5F04F5E0A}"/>
              </a:ext>
            </a:extLst>
          </p:cNvPr>
          <p:cNvSpPr/>
          <p:nvPr userDrawn="1"/>
        </p:nvSpPr>
        <p:spPr>
          <a:xfrm>
            <a:off x="4630739" y="5313364"/>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14" name="Picture 4">
            <a:extLst>
              <a:ext uri="{FF2B5EF4-FFF2-40B4-BE49-F238E27FC236}">
                <a16:creationId xmlns:a16="http://schemas.microsoft.com/office/drawing/2014/main" xmlns="" id="{86446CFC-93FF-4E9D-85CB-946FD8ECAAF1}"/>
              </a:ext>
            </a:extLst>
          </p:cNvPr>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667001"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628487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2" descr="Bộ trò chơi khởi động phá băng - BTN HTTL An Trung">
            <a:extLst>
              <a:ext uri="{FF2B5EF4-FFF2-40B4-BE49-F238E27FC236}">
                <a16:creationId xmlns:a16="http://schemas.microsoft.com/office/drawing/2014/main" xmlns="" id="{3E074F03-8A28-4389-89A9-C890C273BB14}"/>
              </a:ext>
            </a:extLst>
          </p:cNvPr>
          <p:cNvPicPr>
            <a:picLocks noChangeAspect="1" noChangeArrowheads="1"/>
          </p:cNvPicPr>
          <p:nvPr userDrawn="1"/>
        </p:nvPicPr>
        <p:blipFill>
          <a:blip r:embed="rId13">
            <a:clrChange>
              <a:clrFrom>
                <a:srgbClr val="FEFBEA"/>
              </a:clrFrom>
              <a:clrTo>
                <a:srgbClr val="FEFBEA">
                  <a:alpha val="0"/>
                </a:srgbClr>
              </a:clrTo>
            </a:clrChange>
            <a:extLst>
              <a:ext uri="{28A0092B-C50C-407E-A947-70E740481C1C}">
                <a14:useLocalDpi xmlns:a14="http://schemas.microsoft.com/office/drawing/2010/main" val="0"/>
              </a:ext>
            </a:extLst>
          </a:blip>
          <a:srcRect/>
          <a:stretch>
            <a:fillRect/>
          </a:stretch>
        </p:blipFill>
        <p:spPr bwMode="auto">
          <a:xfrm>
            <a:off x="1806632" y="0"/>
            <a:ext cx="8578735" cy="581447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xmlns="" id="{D64B406D-93A5-474C-A80C-F82A5489A53C}"/>
              </a:ext>
            </a:extLst>
          </p:cNvPr>
          <p:cNvSpPr/>
          <p:nvPr userDrawn="1"/>
        </p:nvSpPr>
        <p:spPr>
          <a:xfrm>
            <a:off x="4245637" y="5657671"/>
            <a:ext cx="4006225" cy="1200329"/>
          </a:xfrm>
          <a:prstGeom prst="rect">
            <a:avLst/>
          </a:prstGeom>
          <a:noFill/>
        </p:spPr>
        <p:txBody>
          <a:bodyPr wrap="none" lIns="91440" tIns="45720" rIns="91440" bIns="45720">
            <a:spAutoFit/>
          </a:bodyPr>
          <a:lstStyle/>
          <a:p>
            <a:pPr algn="ctr"/>
            <a:r>
              <a:rPr lang="en-US" sz="7200" b="1" dirty="0" err="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MỞ</a:t>
            </a:r>
            <a:r>
              <a:rPr lang="en-US" sz="7200" b="1" dirty="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 </a:t>
            </a:r>
            <a:r>
              <a:rPr lang="en-US" sz="7200" b="1" dirty="0" err="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ĐẦU</a:t>
            </a:r>
            <a:endParaRPr lang="en-US" sz="7200" b="1" dirty="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141670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xmlns="" id="{4DF4AE69-609A-4640-9847-A4D1362C344D}"/>
              </a:ext>
            </a:extLst>
          </p:cNvPr>
          <p:cNvSpPr/>
          <p:nvPr userDrawn="1"/>
        </p:nvSpPr>
        <p:spPr>
          <a:xfrm>
            <a:off x="3439507" y="3121299"/>
            <a:ext cx="4878260" cy="1200329"/>
          </a:xfrm>
          <a:prstGeom prst="rect">
            <a:avLst/>
          </a:prstGeom>
          <a:noFill/>
        </p:spPr>
        <p:txBody>
          <a:bodyPr wrap="none" lIns="91440" tIns="45720" rIns="91440" bIns="45720">
            <a:spAutoFit/>
          </a:bodyPr>
          <a:lstStyle/>
          <a:p>
            <a:pPr algn="ctr"/>
            <a:r>
              <a:rPr lang="en-US" sz="7200" b="1">
                <a:ln w="22225">
                  <a:solidFill>
                    <a:schemeClr val="accent2"/>
                  </a:solidFill>
                  <a:prstDash val="solid"/>
                </a:ln>
                <a:solidFill>
                  <a:schemeClr val="bg1"/>
                </a:solidFill>
                <a:latin typeface="Times New Roman" panose="02020603050405020304" pitchFamily="18" charset="0"/>
                <a:cs typeface="Times New Roman" panose="02020603050405020304" pitchFamily="18" charset="0"/>
              </a:rPr>
              <a:t>NỘI DUNG</a:t>
            </a:r>
            <a:endParaRPr lang="en-US" sz="7200" b="1" dirty="0">
              <a:ln w="22225">
                <a:solidFill>
                  <a:schemeClr val="accent2"/>
                </a:solidFill>
                <a:prstDash val="solid"/>
              </a:ln>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86544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xmlns="" id="{D533A062-C49C-4433-A712-37282C8CE60E}"/>
              </a:ext>
            </a:extLst>
          </p:cNvPr>
          <p:cNvSpPr/>
          <p:nvPr userDrawn="1"/>
        </p:nvSpPr>
        <p:spPr>
          <a:xfrm>
            <a:off x="4018988" y="5311833"/>
            <a:ext cx="4154022" cy="923330"/>
          </a:xfrm>
          <a:prstGeom prst="rect">
            <a:avLst/>
          </a:prstGeom>
          <a:noFill/>
        </p:spPr>
        <p:txBody>
          <a:bodyPr wrap="none" lIns="91440" tIns="45720" rIns="91440" bIns="45720">
            <a:spAutoFit/>
          </a:bodyPr>
          <a:lstStyle/>
          <a:p>
            <a:pPr algn="ctr"/>
            <a:r>
              <a:rPr lang="en-US"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LUYỆN TẬP</a:t>
            </a:r>
          </a:p>
        </p:txBody>
      </p:sp>
      <p:pic>
        <p:nvPicPr>
          <p:cNvPr id="8" name="Picture 2" descr="Cậu Bé Và Cô Gái đọc Những Cuốn Sách-vector Misc-miễn Phí Vector Miễn Phí  Tải Về">
            <a:extLst>
              <a:ext uri="{FF2B5EF4-FFF2-40B4-BE49-F238E27FC236}">
                <a16:creationId xmlns:a16="http://schemas.microsoft.com/office/drawing/2014/main" xmlns="" id="{80A00CC9-2EB7-43CD-8613-989D4D29E9DD}"/>
              </a:ext>
            </a:extLst>
          </p:cNvPr>
          <p:cNvPicPr>
            <a:picLocks noChangeAspect="1" noChangeArrowheads="1"/>
          </p:cNvPicPr>
          <p:nvPr userDrawn="1"/>
        </p:nvPicPr>
        <p:blipFill rotWithShape="1">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t="9853" b="8932"/>
          <a:stretch/>
        </p:blipFill>
        <p:spPr bwMode="auto">
          <a:xfrm>
            <a:off x="2169851" y="0"/>
            <a:ext cx="7852297" cy="5311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937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xmlns="" id="{F494B6D6-FAA0-4DC7-9511-8CB301D2995B}"/>
              </a:ext>
            </a:extLst>
          </p:cNvPr>
          <p:cNvSpPr/>
          <p:nvPr userDrawn="1"/>
        </p:nvSpPr>
        <p:spPr>
          <a:xfrm>
            <a:off x="4190266" y="5653977"/>
            <a:ext cx="3897221" cy="923330"/>
          </a:xfrm>
          <a:prstGeom prst="rect">
            <a:avLst/>
          </a:prstGeom>
          <a:noFill/>
        </p:spPr>
        <p:txBody>
          <a:bodyPr wrap="none" lIns="91440" tIns="45720" rIns="91440" bIns="45720">
            <a:spAutoFit/>
          </a:bodyPr>
          <a:lstStyle/>
          <a:p>
            <a:pPr algn="ctr"/>
            <a:r>
              <a:rPr lang="en-US"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VẬN DỤNG</a:t>
            </a:r>
          </a:p>
        </p:txBody>
      </p:sp>
      <p:pic>
        <p:nvPicPr>
          <p:cNvPr id="8" name="Picture 4" descr="5 tuyệt chiêu luyện nói tiếng Anh cho học sinh tiểu học">
            <a:extLst>
              <a:ext uri="{FF2B5EF4-FFF2-40B4-BE49-F238E27FC236}">
                <a16:creationId xmlns:a16="http://schemas.microsoft.com/office/drawing/2014/main" xmlns="" id="{B56C9370-43D5-4B64-A3F2-0C3F1697D590}"/>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25978" y="0"/>
            <a:ext cx="10740044" cy="5620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14664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xmlns="" id="{C511B4BF-9FAE-4002-B663-5ECEE1E7C89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18365"/>
            <a:ext cx="12193098" cy="6858000"/>
          </a:xfrm>
          <a:prstGeom prst="rect">
            <a:avLst/>
          </a:prstGeom>
        </p:spPr>
      </p:pic>
      <p:sp>
        <p:nvSpPr>
          <p:cNvPr id="8" name="Rectangle 4">
            <a:extLst>
              <a:ext uri="{FF2B5EF4-FFF2-40B4-BE49-F238E27FC236}">
                <a16:creationId xmlns:a16="http://schemas.microsoft.com/office/drawing/2014/main" xmlns="" id="{06AD14FC-23F0-4EAB-9724-700B95340C72}"/>
              </a:ext>
            </a:extLst>
          </p:cNvPr>
          <p:cNvSpPr/>
          <p:nvPr userDrawn="1"/>
        </p:nvSpPr>
        <p:spPr>
          <a:xfrm>
            <a:off x="2656597" y="1811319"/>
            <a:ext cx="6878807" cy="923330"/>
          </a:xfrm>
          <a:prstGeom prst="rect">
            <a:avLst/>
          </a:prstGeom>
          <a:noFill/>
        </p:spPr>
        <p:txBody>
          <a:bodyPr wrap="none" lIns="91440" tIns="45720" rIns="91440" bIns="45720">
            <a:spAutoFit/>
          </a:bodyPr>
          <a:lstStyle/>
          <a:p>
            <a:pPr algn="ctr"/>
            <a:r>
              <a:rPr lang="en-US" sz="5400" b="1" kern="1200">
                <a:ln w="12700">
                  <a:solidFill>
                    <a:schemeClr val="accent1"/>
                  </a:solidFill>
                  <a:prstDash val="solid"/>
                </a:ln>
                <a:solidFill>
                  <a:schemeClr val="accent2"/>
                </a:solidFill>
                <a:effectLst>
                  <a:glow rad="101600">
                    <a:schemeClr val="accent5">
                      <a:satMod val="175000"/>
                      <a:alpha val="40000"/>
                    </a:schemeClr>
                  </a:glow>
                  <a:outerShdw dist="38100" dir="2640000" algn="bl" rotWithShape="0">
                    <a:schemeClr val="accent1"/>
                  </a:outerShdw>
                </a:effectLst>
                <a:latin typeface="Times New Roman" panose="02020603050405020304" pitchFamily="18" charset="0"/>
                <a:ea typeface="+mn-ea"/>
                <a:cs typeface="Times New Roman" panose="02020603050405020304" pitchFamily="18" charset="0"/>
              </a:rPr>
              <a:t>HOẠT ĐỘNG NHÓM</a:t>
            </a:r>
          </a:p>
        </p:txBody>
      </p:sp>
    </p:spTree>
    <p:extLst>
      <p:ext uri="{BB962C8B-B14F-4D97-AF65-F5344CB8AC3E}">
        <p14:creationId xmlns:p14="http://schemas.microsoft.com/office/powerpoint/2010/main" val="328100506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1">
            <a:extLst>
              <a:ext uri="{FF2B5EF4-FFF2-40B4-BE49-F238E27FC236}">
                <a16:creationId xmlns:a16="http://schemas.microsoft.com/office/drawing/2014/main" xmlns="" id="{ECAE7CEE-5916-4C8D-8AF1-A7B855CC1B0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4377" y="2424"/>
            <a:ext cx="12165936" cy="6819900"/>
          </a:xfrm>
          <a:prstGeom prst="rect">
            <a:avLst/>
          </a:prstGeom>
        </p:spPr>
      </p:pic>
    </p:spTree>
    <p:extLst>
      <p:ext uri="{BB962C8B-B14F-4D97-AF65-F5344CB8AC3E}">
        <p14:creationId xmlns:p14="http://schemas.microsoft.com/office/powerpoint/2010/main" val="288046883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1.xml"/><Relationship Id="rId5" Type="http://schemas.microsoft.com/office/2007/relationships/hdphoto" Target="../media/hdphoto2.wdp"/><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2.xml"/><Relationship Id="rId5" Type="http://schemas.microsoft.com/office/2007/relationships/hdphoto" Target="../media/hdphoto2.wdp"/><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1.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Tim%20kiem%20-%20Nh&#7883;%20phan%20sua.sb3"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5.xml"/></Relationships>
</file>

<file path=ppt/slides/_rels/slide28.xml.rels><?xml version="1.0" encoding="UTF-8" standalone="yes"?>
<Relationships xmlns="http://schemas.openxmlformats.org/package/2006/relationships"><Relationship Id="rId8" Type="http://schemas.openxmlformats.org/officeDocument/2006/relationships/slide" Target="slide33.xml"/><Relationship Id="rId3" Type="http://schemas.openxmlformats.org/officeDocument/2006/relationships/slide" Target="slide29.xml"/><Relationship Id="rId7" Type="http://schemas.openxmlformats.org/officeDocument/2006/relationships/slide" Target="slide34.xml"/><Relationship Id="rId12" Type="http://schemas.openxmlformats.org/officeDocument/2006/relationships/slide" Target="slide15.xml"/><Relationship Id="rId2" Type="http://schemas.openxmlformats.org/officeDocument/2006/relationships/image" Target="../media/image40.png"/><Relationship Id="rId1" Type="http://schemas.openxmlformats.org/officeDocument/2006/relationships/slideLayout" Target="../slideLayouts/slideLayout142.xml"/><Relationship Id="rId6" Type="http://schemas.openxmlformats.org/officeDocument/2006/relationships/slide" Target="slide16.xml"/><Relationship Id="rId11" Type="http://schemas.openxmlformats.org/officeDocument/2006/relationships/slide" Target="slide32.xml"/><Relationship Id="rId5" Type="http://schemas.openxmlformats.org/officeDocument/2006/relationships/slide" Target="slide30.xml"/><Relationship Id="rId10" Type="http://schemas.openxmlformats.org/officeDocument/2006/relationships/slide" Target="slide31.xml"/><Relationship Id="rId4" Type="http://schemas.openxmlformats.org/officeDocument/2006/relationships/slide" Target="slide14.xml"/><Relationship Id="rId9" Type="http://schemas.openxmlformats.org/officeDocument/2006/relationships/slide" Target="slide35.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audio" Target="../media/audio2.wav"/><Relationship Id="rId1" Type="http://schemas.openxmlformats.org/officeDocument/2006/relationships/slideLayout" Target="../slideLayouts/slideLayout142.xml"/><Relationship Id="rId5" Type="http://schemas.openxmlformats.org/officeDocument/2006/relationships/audio" Target="../media/audio1.wav"/><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audio" Target="../media/audio2.wav"/><Relationship Id="rId1" Type="http://schemas.openxmlformats.org/officeDocument/2006/relationships/slideLayout" Target="../slideLayouts/slideLayout142.xml"/><Relationship Id="rId6" Type="http://schemas.openxmlformats.org/officeDocument/2006/relationships/audio" Target="../media/audio1.wav"/><Relationship Id="rId5" Type="http://schemas.openxmlformats.org/officeDocument/2006/relationships/image" Target="../media/image39.png"/><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audio" Target="../media/audio2.wav"/><Relationship Id="rId1" Type="http://schemas.openxmlformats.org/officeDocument/2006/relationships/slideLayout" Target="../slideLayouts/slideLayout142.xml"/><Relationship Id="rId6" Type="http://schemas.openxmlformats.org/officeDocument/2006/relationships/audio" Target="../media/audio1.wav"/><Relationship Id="rId5" Type="http://schemas.openxmlformats.org/officeDocument/2006/relationships/image" Target="../media/image41.png"/><Relationship Id="rId4" Type="http://schemas.openxmlformats.org/officeDocument/2006/relationships/slide" Target="slide28.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audio" Target="../media/audio2.wav"/><Relationship Id="rId1" Type="http://schemas.openxmlformats.org/officeDocument/2006/relationships/slideLayout" Target="../slideLayouts/slideLayout142.xml"/><Relationship Id="rId6" Type="http://schemas.openxmlformats.org/officeDocument/2006/relationships/audio" Target="../media/audio1.wav"/><Relationship Id="rId5" Type="http://schemas.openxmlformats.org/officeDocument/2006/relationships/image" Target="../media/image39.png"/><Relationship Id="rId4" Type="http://schemas.openxmlformats.org/officeDocument/2006/relationships/image" Target="../media/image38.gif"/></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audio" Target="../media/audio2.wav"/><Relationship Id="rId1" Type="http://schemas.openxmlformats.org/officeDocument/2006/relationships/slideLayout" Target="../slideLayouts/slideLayout142.xml"/><Relationship Id="rId6" Type="http://schemas.openxmlformats.org/officeDocument/2006/relationships/audio" Target="../media/audio1.wav"/><Relationship Id="rId5" Type="http://schemas.openxmlformats.org/officeDocument/2006/relationships/image" Target="../media/image39.png"/><Relationship Id="rId4" Type="http://schemas.openxmlformats.org/officeDocument/2006/relationships/image" Target="../media/image38.gif"/></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audio" Target="../media/audio2.wav"/><Relationship Id="rId1" Type="http://schemas.openxmlformats.org/officeDocument/2006/relationships/slideLayout" Target="../slideLayouts/slideLayout142.xml"/><Relationship Id="rId6" Type="http://schemas.openxmlformats.org/officeDocument/2006/relationships/audio" Target="../media/audio1.wav"/><Relationship Id="rId5" Type="http://schemas.openxmlformats.org/officeDocument/2006/relationships/image" Target="../media/image39.png"/><Relationship Id="rId4" Type="http://schemas.openxmlformats.org/officeDocument/2006/relationships/image" Target="../media/image38.gi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6.gif"/><Relationship Id="rId7" Type="http://schemas.openxmlformats.org/officeDocument/2006/relationships/image" Target="../media/image10.gif"/><Relationship Id="rId2" Type="http://schemas.openxmlformats.org/officeDocument/2006/relationships/image" Target="../media/image5.png"/><Relationship Id="rId1" Type="http://schemas.openxmlformats.org/officeDocument/2006/relationships/slideLayout" Target="../slideLayouts/slideLayout31.xml"/><Relationship Id="rId6" Type="http://schemas.openxmlformats.org/officeDocument/2006/relationships/image" Target="../media/image9.gif"/><Relationship Id="rId5" Type="http://schemas.openxmlformats.org/officeDocument/2006/relationships/image" Target="../media/image8.gif"/><Relationship Id="rId4" Type="http://schemas.openxmlformats.org/officeDocument/2006/relationships/image" Target="../media/image7.gif"/></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24.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6.svg"/><Relationship Id="rId7" Type="http://schemas.openxmlformats.org/officeDocument/2006/relationships/image" Target="../media/image30.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4.svg"/><Relationship Id="rId5" Type="http://schemas.openxmlformats.org/officeDocument/2006/relationships/image" Target="../media/image28.svg"/><Relationship Id="rId10" Type="http://schemas.openxmlformats.org/officeDocument/2006/relationships/image" Target="../media/image29.png"/><Relationship Id="rId4" Type="http://schemas.openxmlformats.org/officeDocument/2006/relationships/image" Target="../media/image26.png"/><Relationship Id="rId9" Type="http://schemas.openxmlformats.org/officeDocument/2006/relationships/image" Target="../media/image32.svg"/></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23.png"/><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hyperlink" Target="BAI%2015.xlsx"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2113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7024916" y="3644348"/>
            <a:ext cx="5167085" cy="3313648"/>
          </a:xfrm>
          <a:prstGeom prst="rect">
            <a:avLst/>
          </a:prstGeom>
        </p:spPr>
      </p:pic>
      <p:sp>
        <p:nvSpPr>
          <p:cNvPr id="45" name="MH_Others_1"/>
          <p:cNvSpPr txBox="1"/>
          <p:nvPr>
            <p:custDataLst>
              <p:tags r:id="rId1"/>
            </p:custDataLst>
          </p:nvPr>
        </p:nvSpPr>
        <p:spPr>
          <a:xfrm>
            <a:off x="181685" y="1584234"/>
            <a:ext cx="11758524" cy="5721980"/>
          </a:xfrm>
          <a:prstGeom prst="rect">
            <a:avLst/>
          </a:prstGeom>
          <a:noFill/>
        </p:spPr>
        <p:txBody>
          <a:bodyPr wrap="square" lIns="0" tIns="0" rIns="0" bIns="0" rtlCol="0" anchor="ctr" anchorCtr="0">
            <a:noAutofit/>
          </a:bodyPr>
          <a:lstStyle/>
          <a:p>
            <a:pPr algn="just">
              <a:lnSpc>
                <a:spcPct val="115000"/>
              </a:lnSpc>
              <a:spcBef>
                <a:spcPts val="600"/>
              </a:spcBef>
              <a:spcAft>
                <a:spcPts val="600"/>
              </a:spcAft>
            </a:pPr>
            <a:r>
              <a:rPr lang="en-US" sz="2800" b="1" dirty="0" err="1">
                <a:solidFill>
                  <a:srgbClr val="000000"/>
                </a:solidFill>
                <a:effectLst/>
                <a:latin typeface="Times New Roman" panose="02020603050405020304" pitchFamily="18" charset="0"/>
                <a:ea typeface="Calibri" panose="020F0502020204030204" pitchFamily="34" charset="0"/>
              </a:rPr>
              <a:t>Mô</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tả</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thuật</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toán</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tìm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kiếm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tuần</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tự</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tìm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kiếm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khách</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hàng</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tên</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Trúc</a:t>
            </a:r>
            <a:r>
              <a:rPr lang="en-US" sz="2800" b="1" dirty="0">
                <a:solidFill>
                  <a:srgbClr val="000000"/>
                </a:solidFill>
                <a:effectLst/>
                <a:latin typeface="Times New Roman" panose="02020603050405020304" pitchFamily="18" charset="0"/>
                <a:ea typeface="Calibri" panose="020F0502020204030204" pitchFamily="34" charset="0"/>
              </a:rPr>
              <a:t>:</a:t>
            </a:r>
          </a:p>
          <a:p>
            <a:pPr algn="just">
              <a:lnSpc>
                <a:spcPct val="115000"/>
              </a:lnSpc>
              <a:spcBef>
                <a:spcPts val="600"/>
              </a:spcBef>
              <a:spcAft>
                <a:spcPts val="600"/>
              </a:spcAft>
            </a:pPr>
            <a:r>
              <a:rPr lang="en-US" sz="2800" dirty="0">
                <a:solidFill>
                  <a:srgbClr val="000000"/>
                </a:solidFill>
                <a:effectLst/>
                <a:latin typeface="Times New Roman" panose="02020603050405020304" pitchFamily="18" charset="0"/>
                <a:ea typeface="Calibri" panose="020F0502020204030204" pitchFamily="34" charset="0"/>
              </a:rPr>
              <a:t>- </a:t>
            </a:r>
            <a:r>
              <a:rPr lang="en-US" sz="2800" i="1" dirty="0" err="1">
                <a:solidFill>
                  <a:srgbClr val="000000"/>
                </a:solidFill>
                <a:effectLst/>
                <a:latin typeface="Times New Roman" panose="02020603050405020304" pitchFamily="18" charset="0"/>
                <a:ea typeface="Calibri" panose="020F0502020204030204" pitchFamily="34" charset="0"/>
              </a:rPr>
              <a:t>Bước</a:t>
            </a:r>
            <a:r>
              <a:rPr lang="en-US" sz="2800" i="1" dirty="0">
                <a:solidFill>
                  <a:srgbClr val="000000"/>
                </a:solidFill>
                <a:effectLst/>
                <a:latin typeface="Times New Roman" panose="02020603050405020304" pitchFamily="18" charset="0"/>
                <a:ea typeface="Calibri" panose="020F0502020204030204" pitchFamily="34" charset="0"/>
              </a:rPr>
              <a:t> 1</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Xét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hàng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đầu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tiên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của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a:t>
            </a:r>
            <a:r>
              <a:rPr lang="en-US" sz="2800" dirty="0">
                <a:solidFill>
                  <a:srgbClr val="000000"/>
                </a:solidFill>
                <a:effectLst/>
                <a:latin typeface="Times New Roman" panose="02020603050405020304" pitchFamily="18" charset="0"/>
                <a:ea typeface="Calibri" panose="020F0502020204030204" pitchFamily="34" charset="0"/>
              </a:rPr>
              <a:t> An </a:t>
            </a:r>
            <a:r>
              <a:rPr lang="en-US" sz="2800" dirty="0" err="1">
                <a:solidFill>
                  <a:srgbClr val="000000"/>
                </a:solidFill>
                <a:effectLst/>
                <a:latin typeface="Times New Roman" panose="02020603050405020304" pitchFamily="18" charset="0"/>
                <a:ea typeface="Calibri" panose="020F0502020204030204" pitchFamily="34" charset="0"/>
              </a:rPr>
              <a:t>không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đúng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với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cần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tìm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chưa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hết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a:t>
            </a:r>
          </a:p>
          <a:p>
            <a:pPr algn="just">
              <a:lnSpc>
                <a:spcPct val="115000"/>
              </a:lnSpc>
              <a:spcBef>
                <a:spcPts val="600"/>
              </a:spcBef>
              <a:spcAft>
                <a:spcPts val="600"/>
              </a:spcAft>
            </a:pPr>
            <a:r>
              <a:rPr lang="en-US" sz="2800" dirty="0">
                <a:solidFill>
                  <a:srgbClr val="000000"/>
                </a:solidFill>
                <a:effectLst/>
                <a:latin typeface="Times New Roman" panose="02020603050405020304" pitchFamily="18" charset="0"/>
                <a:ea typeface="Calibri" panose="020F0502020204030204" pitchFamily="34" charset="0"/>
              </a:rPr>
              <a:t>- </a:t>
            </a:r>
            <a:r>
              <a:rPr lang="en-US" sz="2800" i="1" dirty="0" err="1">
                <a:solidFill>
                  <a:srgbClr val="000000"/>
                </a:solidFill>
                <a:effectLst/>
                <a:latin typeface="Times New Roman" panose="02020603050405020304" pitchFamily="18" charset="0"/>
                <a:ea typeface="Calibri" panose="020F0502020204030204" pitchFamily="34" charset="0"/>
              </a:rPr>
              <a:t>Bước</a:t>
            </a:r>
            <a:r>
              <a:rPr lang="en-US" sz="2800" i="1" dirty="0">
                <a:solidFill>
                  <a:srgbClr val="000000"/>
                </a:solidFill>
                <a:effectLst/>
                <a:latin typeface="Times New Roman" panose="02020603050405020304" pitchFamily="18" charset="0"/>
                <a:ea typeface="Calibri" panose="020F0502020204030204" pitchFamily="34" charset="0"/>
              </a:rPr>
              <a:t> 2</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Xét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hàng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tiếp</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theo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của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Bình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không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đúng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với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cần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tìm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chưa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hết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a:t>
            </a:r>
          </a:p>
          <a:p>
            <a:pPr algn="just">
              <a:lnSpc>
                <a:spcPct val="115000"/>
              </a:lnSpc>
              <a:spcBef>
                <a:spcPts val="600"/>
              </a:spcBef>
              <a:spcAft>
                <a:spcPts val="600"/>
              </a:spcAft>
            </a:pPr>
            <a:r>
              <a:rPr lang="en-US" sz="2800" dirty="0">
                <a:solidFill>
                  <a:srgbClr val="000000"/>
                </a:solidFill>
                <a:effectLst/>
                <a:latin typeface="Times New Roman" panose="02020603050405020304" pitchFamily="18" charset="0"/>
                <a:ea typeface="Calibri" panose="020F0502020204030204" pitchFamily="34" charset="0"/>
              </a:rPr>
              <a:t>- </a:t>
            </a:r>
            <a:r>
              <a:rPr lang="en-US" sz="2800" i="1" dirty="0" err="1">
                <a:solidFill>
                  <a:srgbClr val="000000"/>
                </a:solidFill>
                <a:effectLst/>
                <a:latin typeface="Times New Roman" panose="02020603050405020304" pitchFamily="18" charset="0"/>
                <a:ea typeface="Calibri" panose="020F0502020204030204" pitchFamily="34" charset="0"/>
              </a:rPr>
              <a:t>Bước</a:t>
            </a:r>
            <a:r>
              <a:rPr lang="en-US" sz="2800" i="1" dirty="0">
                <a:solidFill>
                  <a:srgbClr val="000000"/>
                </a:solidFill>
                <a:effectLst/>
                <a:latin typeface="Times New Roman" panose="02020603050405020304" pitchFamily="18" charset="0"/>
                <a:ea typeface="Calibri" panose="020F0502020204030204" pitchFamily="34" charset="0"/>
              </a:rPr>
              <a:t> 3</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Xét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hàng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tiếp</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theo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của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Hòa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không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đúng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với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cần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tìm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chưa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hết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a:t>
            </a:r>
          </a:p>
          <a:p>
            <a:pPr algn="just">
              <a:lnSpc>
                <a:spcPct val="115000"/>
              </a:lnSpc>
              <a:spcBef>
                <a:spcPts val="600"/>
              </a:spcBef>
              <a:spcAft>
                <a:spcPts val="600"/>
              </a:spcAft>
            </a:pPr>
            <a:r>
              <a:rPr lang="en-US" sz="2800" dirty="0">
                <a:solidFill>
                  <a:srgbClr val="000000"/>
                </a:solidFill>
                <a:latin typeface="Times New Roman" panose="02020603050405020304" pitchFamily="18" charset="0"/>
                <a:ea typeface="Calibri" panose="020F0502020204030204" pitchFamily="34" charset="0"/>
              </a:rPr>
              <a:t>- </a:t>
            </a:r>
            <a:r>
              <a:rPr lang="en-US" sz="2800" i="1" dirty="0" err="1">
                <a:solidFill>
                  <a:srgbClr val="000000"/>
                </a:solidFill>
                <a:effectLst/>
                <a:latin typeface="Times New Roman" panose="02020603050405020304" pitchFamily="18" charset="0"/>
                <a:ea typeface="Calibri" panose="020F0502020204030204" pitchFamily="34" charset="0"/>
              </a:rPr>
              <a:t>Bước</a:t>
            </a:r>
            <a:r>
              <a:rPr lang="en-US" sz="2800" i="1" dirty="0">
                <a:solidFill>
                  <a:srgbClr val="000000"/>
                </a:solidFill>
                <a:effectLst/>
                <a:latin typeface="Times New Roman" panose="02020603050405020304" pitchFamily="18" charset="0"/>
                <a:ea typeface="Calibri" panose="020F0502020204030204" pitchFamily="34" charset="0"/>
              </a:rPr>
              <a:t> 4</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Xét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hàng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tiếp</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theo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của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Liên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không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đúng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với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cần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tìm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chưa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hết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a:t>
            </a:r>
          </a:p>
          <a:p>
            <a:pPr marL="457200" indent="-457200" algn="just">
              <a:lnSpc>
                <a:spcPct val="115000"/>
              </a:lnSpc>
              <a:spcBef>
                <a:spcPts val="600"/>
              </a:spcBef>
              <a:spcAft>
                <a:spcPts val="600"/>
              </a:spcAft>
              <a:buFontTx/>
              <a:buChar char="-"/>
            </a:pPr>
            <a:endParaRPr lang="en-US" sz="2800" dirty="0">
              <a:solidFill>
                <a:srgbClr val="000000"/>
              </a:solidFill>
              <a:effectLst/>
              <a:latin typeface="Times New Roman" panose="02020603050405020304" pitchFamily="18" charset="0"/>
              <a:ea typeface="Calibri" panose="020F0502020204030204" pitchFamily="34" charset="0"/>
            </a:endParaRPr>
          </a:p>
        </p:txBody>
      </p:sp>
      <p:sp>
        <p:nvSpPr>
          <p:cNvPr id="8" name="文本框 4"/>
          <p:cNvSpPr txBox="1"/>
          <p:nvPr/>
        </p:nvSpPr>
        <p:spPr>
          <a:xfrm>
            <a:off x="0" y="902623"/>
            <a:ext cx="12084975" cy="666786"/>
          </a:xfrm>
          <a:prstGeom prst="rect">
            <a:avLst/>
          </a:prstGeom>
          <a:noFill/>
        </p:spPr>
        <p:txBody>
          <a:bodyPr wrap="square" rtlCol="0">
            <a:spAutoFit/>
          </a:bodyPr>
          <a:lstStyle/>
          <a:p>
            <a:pPr algn="just"/>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1.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Tìm</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kiếm</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nhị</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phân</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文本框 4"/>
          <p:cNvSpPr txBox="1"/>
          <p:nvPr/>
        </p:nvSpPr>
        <p:spPr>
          <a:xfrm>
            <a:off x="1396043" y="7766"/>
            <a:ext cx="10089240" cy="769441"/>
          </a:xfrm>
          <a:prstGeom prst="rect">
            <a:avLst/>
          </a:prstGeom>
          <a:noFill/>
        </p:spPr>
        <p:txBody>
          <a:bodyPr wrap="square" rtlCol="0">
            <a:spAutoFit/>
          </a:bodyPr>
          <a:lstStyle/>
          <a:p>
            <a:pPr algn="ctr"/>
            <a:r>
              <a:rPr lang="en-US" altLang="zh-CN" sz="4400" b="1"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Tiết </a:t>
            </a:r>
            <a:r>
              <a:rPr lang="en-US" altLang="zh-CN" sz="4400" b="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15: TÌM KIẾM NHỊ PHÂN </a:t>
            </a:r>
            <a:endParaRPr lang="zh-CN" alt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33296352"/>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500"/>
                                  </p:stCondLst>
                                  <p:childTnLst>
                                    <p:set>
                                      <p:cBhvr>
                                        <p:cTn id="6" dur="1" fill="hold">
                                          <p:stCondLst>
                                            <p:cond delay="0"/>
                                          </p:stCondLst>
                                        </p:cTn>
                                        <p:tgtEl>
                                          <p:spTgt spid="45">
                                            <p:txEl>
                                              <p:pRg st="0" end="0"/>
                                            </p:txEl>
                                          </p:spTgt>
                                        </p:tgtEl>
                                        <p:attrNameLst>
                                          <p:attrName>style.visibility</p:attrName>
                                        </p:attrNameLst>
                                      </p:cBhvr>
                                      <p:to>
                                        <p:strVal val="visible"/>
                                      </p:to>
                                    </p:set>
                                    <p:anim calcmode="lin" valueType="num">
                                      <p:cBhvr additive="base">
                                        <p:cTn id="7" dur="1500" fill="hold"/>
                                        <p:tgtEl>
                                          <p:spTgt spid="45">
                                            <p:txEl>
                                              <p:pRg st="0" end="0"/>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4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
                                            <p:txEl>
                                              <p:pRg st="1" end="1"/>
                                            </p:txEl>
                                          </p:spTgt>
                                        </p:tgtEl>
                                        <p:attrNameLst>
                                          <p:attrName>style.visibility</p:attrName>
                                        </p:attrNameLst>
                                      </p:cBhvr>
                                      <p:to>
                                        <p:strVal val="visible"/>
                                      </p:to>
                                    </p:set>
                                    <p:anim calcmode="lin" valueType="num">
                                      <p:cBhvr additive="base">
                                        <p:cTn id="13" dur="500" fill="hold"/>
                                        <p:tgtEl>
                                          <p:spTgt spid="4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5">
                                            <p:txEl>
                                              <p:pRg st="2" end="2"/>
                                            </p:txEl>
                                          </p:spTgt>
                                        </p:tgtEl>
                                        <p:attrNameLst>
                                          <p:attrName>style.visibility</p:attrName>
                                        </p:attrNameLst>
                                      </p:cBhvr>
                                      <p:to>
                                        <p:strVal val="visible"/>
                                      </p:to>
                                    </p:set>
                                    <p:anim calcmode="lin" valueType="num">
                                      <p:cBhvr additive="base">
                                        <p:cTn id="19" dur="500" fill="hold"/>
                                        <p:tgtEl>
                                          <p:spTgt spid="4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xEl>
                                              <p:pRg st="3" end="3"/>
                                            </p:txEl>
                                          </p:spTgt>
                                        </p:tgtEl>
                                        <p:attrNameLst>
                                          <p:attrName>style.visibility</p:attrName>
                                        </p:attrNameLst>
                                      </p:cBhvr>
                                      <p:to>
                                        <p:strVal val="visible"/>
                                      </p:to>
                                    </p:set>
                                    <p:anim calcmode="lin" valueType="num">
                                      <p:cBhvr additive="base">
                                        <p:cTn id="25" dur="500" fill="hold"/>
                                        <p:tgtEl>
                                          <p:spTgt spid="4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5">
                                            <p:txEl>
                                              <p:pRg st="4" end="4"/>
                                            </p:txEl>
                                          </p:spTgt>
                                        </p:tgtEl>
                                        <p:attrNameLst>
                                          <p:attrName>style.visibility</p:attrName>
                                        </p:attrNameLst>
                                      </p:cBhvr>
                                      <p:to>
                                        <p:strVal val="visible"/>
                                      </p:to>
                                    </p:set>
                                    <p:anim calcmode="lin" valueType="num">
                                      <p:cBhvr additive="base">
                                        <p:cTn id="31" dur="500" fill="hold"/>
                                        <p:tgtEl>
                                          <p:spTgt spid="4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5">
                                            <p:txEl>
                                              <p:pRg st="4" end="4"/>
                                            </p:txEl>
                                          </p:spTgt>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10" presetClass="entr" presetSubtype="0" fill="hold" grpId="0" nodeType="afterEffect">
                                  <p:stCondLst>
                                    <p:cond delay="0"/>
                                  </p:stCondLst>
                                  <p:iterate type="lt">
                                    <p:tmPct val="14000"/>
                                  </p:iterate>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4" cstate="print">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7024916" y="3644348"/>
            <a:ext cx="5167085" cy="3313648"/>
          </a:xfrm>
          <a:prstGeom prst="rect">
            <a:avLst/>
          </a:prstGeom>
        </p:spPr>
      </p:pic>
      <p:sp>
        <p:nvSpPr>
          <p:cNvPr id="45" name="MH_Others_1"/>
          <p:cNvSpPr txBox="1"/>
          <p:nvPr>
            <p:custDataLst>
              <p:tags r:id="rId1"/>
            </p:custDataLst>
          </p:nvPr>
        </p:nvSpPr>
        <p:spPr>
          <a:xfrm>
            <a:off x="186502" y="1236016"/>
            <a:ext cx="11758524" cy="5721980"/>
          </a:xfrm>
          <a:prstGeom prst="rect">
            <a:avLst/>
          </a:prstGeom>
          <a:noFill/>
        </p:spPr>
        <p:txBody>
          <a:bodyPr wrap="square" lIns="0" tIns="0" rIns="0" bIns="0" rtlCol="0" anchor="ctr" anchorCtr="0">
            <a:noAutofit/>
          </a:bodyPr>
          <a:lstStyle/>
          <a:p>
            <a:pPr algn="just">
              <a:lnSpc>
                <a:spcPct val="115000"/>
              </a:lnSpc>
              <a:spcBef>
                <a:spcPts val="600"/>
              </a:spcBef>
              <a:spcAft>
                <a:spcPts val="600"/>
              </a:spcAft>
            </a:pPr>
            <a:r>
              <a:rPr lang="en-US" sz="2800" b="1" dirty="0" err="1">
                <a:solidFill>
                  <a:srgbClr val="000000"/>
                </a:solidFill>
                <a:effectLst/>
                <a:latin typeface="Times New Roman" panose="02020603050405020304" pitchFamily="18" charset="0"/>
                <a:ea typeface="Calibri" panose="020F0502020204030204" pitchFamily="34" charset="0"/>
              </a:rPr>
              <a:t>Mô</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tả</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thuật</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toán</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tìm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kiếm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tuần</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tự</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tìm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kiếm</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khách</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hàng</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tên</a:t>
            </a:r>
            <a:r>
              <a:rPr lang="en-US" sz="2800" b="1" dirty="0">
                <a:solidFill>
                  <a:srgbClr val="000000"/>
                </a:solidFill>
                <a:effectLst/>
                <a:latin typeface="Times New Roman" panose="02020603050405020304" pitchFamily="18" charset="0"/>
                <a:ea typeface="Calibri" panose="020F0502020204030204" pitchFamily="34" charset="0"/>
              </a:rPr>
              <a:t> </a:t>
            </a:r>
            <a:r>
              <a:rPr lang="en-US" sz="2800" b="1" dirty="0" err="1">
                <a:solidFill>
                  <a:srgbClr val="000000"/>
                </a:solidFill>
                <a:effectLst/>
                <a:latin typeface="Times New Roman" panose="02020603050405020304" pitchFamily="18" charset="0"/>
                <a:ea typeface="Calibri" panose="020F0502020204030204" pitchFamily="34" charset="0"/>
              </a:rPr>
              <a:t>Trúc</a:t>
            </a:r>
            <a:r>
              <a:rPr lang="en-US" sz="2800" b="1" dirty="0">
                <a:solidFill>
                  <a:srgbClr val="000000"/>
                </a:solidFill>
                <a:effectLst/>
                <a:latin typeface="Times New Roman" panose="02020603050405020304" pitchFamily="18" charset="0"/>
                <a:ea typeface="Calibri" panose="020F0502020204030204" pitchFamily="34" charset="0"/>
              </a:rPr>
              <a:t>:</a:t>
            </a:r>
          </a:p>
          <a:p>
            <a:pPr algn="just">
              <a:lnSpc>
                <a:spcPct val="115000"/>
              </a:lnSpc>
              <a:spcBef>
                <a:spcPts val="600"/>
              </a:spcBef>
              <a:spcAft>
                <a:spcPts val="600"/>
              </a:spcAft>
            </a:pPr>
            <a:r>
              <a:rPr lang="en-US" sz="2800" dirty="0">
                <a:solidFill>
                  <a:srgbClr val="000000"/>
                </a:solidFill>
                <a:effectLst/>
                <a:latin typeface="Times New Roman" panose="02020603050405020304" pitchFamily="18" charset="0"/>
                <a:ea typeface="Calibri" panose="020F0502020204030204" pitchFamily="34" charset="0"/>
              </a:rPr>
              <a:t>- </a:t>
            </a:r>
            <a:r>
              <a:rPr lang="en-US" sz="2800" i="1" dirty="0" err="1">
                <a:solidFill>
                  <a:srgbClr val="000000"/>
                </a:solidFill>
                <a:effectLst/>
                <a:latin typeface="Times New Roman" panose="02020603050405020304" pitchFamily="18" charset="0"/>
                <a:ea typeface="Calibri" panose="020F0502020204030204" pitchFamily="34" charset="0"/>
              </a:rPr>
              <a:t>Bước</a:t>
            </a:r>
            <a:r>
              <a:rPr lang="en-US" sz="2800" i="1" dirty="0">
                <a:solidFill>
                  <a:srgbClr val="000000"/>
                </a:solidFill>
                <a:effectLst/>
                <a:latin typeface="Times New Roman" panose="02020603050405020304" pitchFamily="18" charset="0"/>
                <a:ea typeface="Calibri" panose="020F0502020204030204" pitchFamily="34" charset="0"/>
              </a:rPr>
              <a:t> 5</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Xét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hàng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đầu</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tiên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của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a:t>
            </a:r>
            <a:r>
              <a:rPr lang="en-US" sz="2800" dirty="0">
                <a:solidFill>
                  <a:srgbClr val="000000"/>
                </a:solidFill>
                <a:effectLst/>
                <a:latin typeface="Times New Roman" panose="02020603050405020304" pitchFamily="18" charset="0"/>
                <a:ea typeface="Calibri" panose="020F0502020204030204" pitchFamily="34" charset="0"/>
              </a:rPr>
              <a:t> Mai </a:t>
            </a:r>
            <a:r>
              <a:rPr lang="en-US" sz="2800" dirty="0" err="1">
                <a:solidFill>
                  <a:srgbClr val="000000"/>
                </a:solidFill>
                <a:effectLst/>
                <a:latin typeface="Times New Roman" panose="02020603050405020304" pitchFamily="18" charset="0"/>
                <a:ea typeface="Calibri" panose="020F0502020204030204" pitchFamily="34" charset="0"/>
              </a:rPr>
              <a:t>không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đúng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với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cần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tìm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chưa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hết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a:t>
            </a:r>
          </a:p>
          <a:p>
            <a:pPr algn="just">
              <a:lnSpc>
                <a:spcPct val="115000"/>
              </a:lnSpc>
              <a:spcBef>
                <a:spcPts val="600"/>
              </a:spcBef>
              <a:spcAft>
                <a:spcPts val="600"/>
              </a:spcAft>
            </a:pPr>
            <a:r>
              <a:rPr lang="en-US" sz="2800" dirty="0">
                <a:solidFill>
                  <a:srgbClr val="000000"/>
                </a:solidFill>
                <a:effectLst/>
                <a:latin typeface="Times New Roman" panose="02020603050405020304" pitchFamily="18" charset="0"/>
                <a:ea typeface="Calibri" panose="020F0502020204030204" pitchFamily="34" charset="0"/>
              </a:rPr>
              <a:t>- </a:t>
            </a:r>
            <a:r>
              <a:rPr lang="en-US" sz="2800" i="1" dirty="0" err="1">
                <a:solidFill>
                  <a:srgbClr val="000000"/>
                </a:solidFill>
                <a:effectLst/>
                <a:latin typeface="Times New Roman" panose="02020603050405020304" pitchFamily="18" charset="0"/>
                <a:ea typeface="Calibri" panose="020F0502020204030204" pitchFamily="34" charset="0"/>
              </a:rPr>
              <a:t>Bước</a:t>
            </a:r>
            <a:r>
              <a:rPr lang="en-US" sz="2800" i="1" dirty="0">
                <a:solidFill>
                  <a:srgbClr val="000000"/>
                </a:solidFill>
                <a:effectLst/>
                <a:latin typeface="Times New Roman" panose="02020603050405020304" pitchFamily="18" charset="0"/>
                <a:ea typeface="Calibri" panose="020F0502020204030204" pitchFamily="34" charset="0"/>
              </a:rPr>
              <a:t> 6</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Xét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hàng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tiếp</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theo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của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Phương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không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đúng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với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cần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tìm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chưa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hết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a:t>
            </a:r>
          </a:p>
          <a:p>
            <a:pPr algn="just">
              <a:lnSpc>
                <a:spcPct val="115000"/>
              </a:lnSpc>
              <a:spcBef>
                <a:spcPts val="600"/>
              </a:spcBef>
              <a:spcAft>
                <a:spcPts val="600"/>
              </a:spcAft>
            </a:pPr>
            <a:r>
              <a:rPr lang="en-US" sz="2800" dirty="0">
                <a:solidFill>
                  <a:srgbClr val="000000"/>
                </a:solidFill>
                <a:effectLst/>
                <a:latin typeface="Times New Roman" panose="02020603050405020304" pitchFamily="18" charset="0"/>
                <a:ea typeface="Calibri" panose="020F0502020204030204" pitchFamily="34" charset="0"/>
              </a:rPr>
              <a:t>- </a:t>
            </a:r>
            <a:r>
              <a:rPr lang="en-US" sz="2800" i="1" dirty="0" err="1">
                <a:solidFill>
                  <a:srgbClr val="000000"/>
                </a:solidFill>
                <a:effectLst/>
                <a:latin typeface="Times New Roman" panose="02020603050405020304" pitchFamily="18" charset="0"/>
                <a:ea typeface="Calibri" panose="020F0502020204030204" pitchFamily="34" charset="0"/>
              </a:rPr>
              <a:t>Bước</a:t>
            </a:r>
            <a:r>
              <a:rPr lang="en-US" sz="2800" i="1" dirty="0">
                <a:solidFill>
                  <a:srgbClr val="000000"/>
                </a:solidFill>
                <a:effectLst/>
                <a:latin typeface="Times New Roman" panose="02020603050405020304" pitchFamily="18" charset="0"/>
                <a:ea typeface="Calibri" panose="020F0502020204030204" pitchFamily="34" charset="0"/>
              </a:rPr>
              <a:t> 7</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Xét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hàng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tiếp</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theo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của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a:t>
            </a:r>
            <a:r>
              <a:rPr lang="en-US" sz="2800" dirty="0">
                <a:solidFill>
                  <a:srgbClr val="000000"/>
                </a:solidFill>
                <a:effectLst/>
                <a:latin typeface="Times New Roman" panose="02020603050405020304" pitchFamily="18" charset="0"/>
                <a:ea typeface="Calibri" panose="020F0502020204030204" pitchFamily="34" charset="0"/>
              </a:rPr>
              <a:t> Trang </a:t>
            </a:r>
            <a:r>
              <a:rPr lang="en-US" sz="2800" dirty="0" err="1">
                <a:solidFill>
                  <a:srgbClr val="000000"/>
                </a:solidFill>
                <a:effectLst/>
                <a:latin typeface="Times New Roman" panose="02020603050405020304" pitchFamily="18" charset="0"/>
                <a:ea typeface="Calibri" panose="020F0502020204030204" pitchFamily="34" charset="0"/>
              </a:rPr>
              <a:t>không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đúng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với</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cần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tìm</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chưa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hết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a:t>
            </a:r>
          </a:p>
          <a:p>
            <a:pPr algn="just">
              <a:lnSpc>
                <a:spcPct val="115000"/>
              </a:lnSpc>
              <a:spcBef>
                <a:spcPts val="600"/>
              </a:spcBef>
              <a:spcAft>
                <a:spcPts val="600"/>
              </a:spcAft>
            </a:pPr>
            <a:r>
              <a:rPr lang="en-US" sz="2800" dirty="0">
                <a:solidFill>
                  <a:srgbClr val="000000"/>
                </a:solidFill>
                <a:latin typeface="Times New Roman" panose="02020603050405020304" pitchFamily="18" charset="0"/>
                <a:ea typeface="Calibri" panose="020F0502020204030204" pitchFamily="34" charset="0"/>
              </a:rPr>
              <a:t>- </a:t>
            </a:r>
            <a:r>
              <a:rPr lang="en-US" sz="2800" i="1" dirty="0" err="1">
                <a:solidFill>
                  <a:srgbClr val="000000"/>
                </a:solidFill>
                <a:effectLst/>
                <a:latin typeface="Times New Roman" panose="02020603050405020304" pitchFamily="18" charset="0"/>
                <a:ea typeface="Calibri" panose="020F0502020204030204" pitchFamily="34" charset="0"/>
              </a:rPr>
              <a:t>Bước</a:t>
            </a:r>
            <a:r>
              <a:rPr lang="en-US" sz="2800" i="1" dirty="0">
                <a:solidFill>
                  <a:srgbClr val="000000"/>
                </a:solidFill>
                <a:effectLst/>
                <a:latin typeface="Times New Roman" panose="02020603050405020304" pitchFamily="18" charset="0"/>
                <a:ea typeface="Calibri" panose="020F0502020204030204" pitchFamily="34" charset="0"/>
              </a:rPr>
              <a:t> 8</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Xét</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tên</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khách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hàng</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tiếp</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theo</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của</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danh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sách</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là</a:t>
            </a:r>
            <a:r>
              <a:rPr lang="en-US" sz="2800" dirty="0">
                <a:solidFill>
                  <a:srgbClr val="000000"/>
                </a:solidFill>
                <a:effectLst/>
                <a:latin typeface="Times New Roman" panose="02020603050405020304" pitchFamily="18" charset="0"/>
                <a:ea typeface="Calibri" panose="020F0502020204030204" pitchFamily="34" charset="0"/>
              </a:rPr>
              <a:t> </a:t>
            </a:r>
            <a:r>
              <a:rPr lang="en-US" sz="2800" dirty="0" err="1">
                <a:solidFill>
                  <a:srgbClr val="000000"/>
                </a:solidFill>
                <a:effectLst/>
                <a:latin typeface="Times New Roman" panose="02020603050405020304" pitchFamily="18" charset="0"/>
                <a:ea typeface="Calibri" panose="020F0502020204030204" pitchFamily="34" charset="0"/>
              </a:rPr>
              <a:t>Trúc</a:t>
            </a:r>
            <a:r>
              <a:rPr lang="en-US" sz="2800" dirty="0">
                <a:solidFill>
                  <a:srgbClr val="000000"/>
                </a:solidFill>
                <a:latin typeface="Times New Roman" panose="02020603050405020304" pitchFamily="18" charset="0"/>
                <a:ea typeface="Calibri" panose="020F0502020204030204" pitchFamily="34" charset="0"/>
              </a:rPr>
              <a:t> – </a:t>
            </a:r>
            <a:r>
              <a:rPr lang="en-US" sz="2800" dirty="0" err="1">
                <a:solidFill>
                  <a:srgbClr val="000000"/>
                </a:solidFill>
                <a:latin typeface="Times New Roman" panose="02020603050405020304" pitchFamily="18" charset="0"/>
                <a:ea typeface="Calibri" panose="020F0502020204030204" pitchFamily="34" charset="0"/>
              </a:rPr>
              <a:t>tên</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khách</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hàng</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cần</a:t>
            </a:r>
            <a:r>
              <a:rPr lang="en-US" sz="2800" dirty="0">
                <a:solidFill>
                  <a:srgbClr val="000000"/>
                </a:solidFill>
                <a:latin typeface="Times New Roman" panose="02020603050405020304" pitchFamily="18" charset="0"/>
                <a:ea typeface="Calibri" panose="020F0502020204030204" pitchFamily="34" charset="0"/>
              </a:rPr>
              <a:t> </a:t>
            </a:r>
            <a:r>
              <a:rPr lang="en-US" sz="2800" dirty="0" err="1">
                <a:solidFill>
                  <a:srgbClr val="000000"/>
                </a:solidFill>
                <a:latin typeface="Times New Roman" panose="02020603050405020304" pitchFamily="18" charset="0"/>
                <a:ea typeface="Calibri" panose="020F0502020204030204" pitchFamily="34" charset="0"/>
              </a:rPr>
              <a:t>tìm</a:t>
            </a:r>
            <a:r>
              <a:rPr lang="en-US" sz="2800" dirty="0">
                <a:solidFill>
                  <a:srgbClr val="000000"/>
                </a:solidFill>
                <a:effectLst/>
                <a:latin typeface="Times New Roman" panose="02020603050405020304" pitchFamily="18" charset="0"/>
                <a:ea typeface="Calibri" panose="020F0502020204030204" pitchFamily="34" charset="0"/>
              </a:rPr>
              <a:t>. </a:t>
            </a:r>
            <a:r>
              <a:rPr lang="en-US" sz="2800">
                <a:solidFill>
                  <a:srgbClr val="000000"/>
                </a:solidFill>
                <a:effectLst/>
                <a:latin typeface="Times New Roman" panose="02020603050405020304" pitchFamily="18" charset="0"/>
                <a:ea typeface="Calibri" panose="020F0502020204030204" pitchFamily="34" charset="0"/>
              </a:rPr>
              <a:t>KTTT</a:t>
            </a:r>
            <a:r>
              <a:rPr lang="en-US" sz="2800" smtClean="0">
                <a:solidFill>
                  <a:srgbClr val="000000"/>
                </a:solidFill>
                <a:effectLst/>
                <a:latin typeface="Times New Roman" panose="02020603050405020304" pitchFamily="18" charset="0"/>
                <a:ea typeface="Calibri" panose="020F0502020204030204" pitchFamily="34" charset="0"/>
              </a:rPr>
              <a:t>.</a:t>
            </a:r>
            <a:endParaRPr lang="en-US" sz="2800" dirty="0">
              <a:solidFill>
                <a:srgbClr val="000000"/>
              </a:solidFill>
              <a:effectLst/>
              <a:latin typeface="Times New Roman" panose="02020603050405020304" pitchFamily="18" charset="0"/>
              <a:ea typeface="Calibri" panose="020F0502020204030204" pitchFamily="34" charset="0"/>
            </a:endParaRPr>
          </a:p>
        </p:txBody>
      </p:sp>
      <p:sp>
        <p:nvSpPr>
          <p:cNvPr id="8" name="文本框 4"/>
          <p:cNvSpPr txBox="1"/>
          <p:nvPr/>
        </p:nvSpPr>
        <p:spPr>
          <a:xfrm>
            <a:off x="0" y="902623"/>
            <a:ext cx="12084975" cy="666786"/>
          </a:xfrm>
          <a:prstGeom prst="rect">
            <a:avLst/>
          </a:prstGeom>
          <a:noFill/>
        </p:spPr>
        <p:txBody>
          <a:bodyPr wrap="square" rtlCol="0">
            <a:spAutoFit/>
          </a:bodyPr>
          <a:lstStyle/>
          <a:p>
            <a:pPr algn="just"/>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1.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Tìm</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kiếm</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nhị</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phân</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文本框 4"/>
          <p:cNvSpPr txBox="1"/>
          <p:nvPr/>
        </p:nvSpPr>
        <p:spPr>
          <a:xfrm>
            <a:off x="1396043" y="7766"/>
            <a:ext cx="10089240" cy="769441"/>
          </a:xfrm>
          <a:prstGeom prst="rect">
            <a:avLst/>
          </a:prstGeom>
          <a:noFill/>
        </p:spPr>
        <p:txBody>
          <a:bodyPr wrap="square" rtlCol="0">
            <a:spAutoFit/>
          </a:bodyPr>
          <a:lstStyle/>
          <a:p>
            <a:pPr algn="ctr"/>
            <a:r>
              <a:rPr lang="en-US" altLang="zh-CN" sz="4400" b="1"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Tiết </a:t>
            </a:r>
            <a:r>
              <a:rPr lang="en-US" altLang="zh-CN" sz="4400" b="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15: TÌM KIẾM NHỊ PHÂN </a:t>
            </a:r>
            <a:endParaRPr lang="zh-CN" alt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405417137"/>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xEl>
                                              <p:pRg st="1" end="1"/>
                                            </p:txEl>
                                          </p:spTgt>
                                        </p:tgtEl>
                                        <p:attrNameLst>
                                          <p:attrName>style.visibility</p:attrName>
                                        </p:attrNameLst>
                                      </p:cBhvr>
                                      <p:to>
                                        <p:strVal val="visible"/>
                                      </p:to>
                                    </p:set>
                                    <p:anim calcmode="lin" valueType="num">
                                      <p:cBhvr additive="base">
                                        <p:cTn id="7" dur="500" fill="hold"/>
                                        <p:tgtEl>
                                          <p:spTgt spid="4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
                                            <p:txEl>
                                              <p:pRg st="2" end="2"/>
                                            </p:txEl>
                                          </p:spTgt>
                                        </p:tgtEl>
                                        <p:attrNameLst>
                                          <p:attrName>style.visibility</p:attrName>
                                        </p:attrNameLst>
                                      </p:cBhvr>
                                      <p:to>
                                        <p:strVal val="visible"/>
                                      </p:to>
                                    </p:set>
                                    <p:anim calcmode="lin" valueType="num">
                                      <p:cBhvr additive="base">
                                        <p:cTn id="13" dur="500" fill="hold"/>
                                        <p:tgtEl>
                                          <p:spTgt spid="4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5">
                                            <p:txEl>
                                              <p:pRg st="3" end="3"/>
                                            </p:txEl>
                                          </p:spTgt>
                                        </p:tgtEl>
                                        <p:attrNameLst>
                                          <p:attrName>style.visibility</p:attrName>
                                        </p:attrNameLst>
                                      </p:cBhvr>
                                      <p:to>
                                        <p:strVal val="visible"/>
                                      </p:to>
                                    </p:set>
                                    <p:anim calcmode="lin" valueType="num">
                                      <p:cBhvr additive="base">
                                        <p:cTn id="19" dur="500" fill="hold"/>
                                        <p:tgtEl>
                                          <p:spTgt spid="4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5">
                                            <p:txEl>
                                              <p:pRg st="4" end="4"/>
                                            </p:txEl>
                                          </p:spTgt>
                                        </p:tgtEl>
                                        <p:attrNameLst>
                                          <p:attrName>style.visibility</p:attrName>
                                        </p:attrNameLst>
                                      </p:cBhvr>
                                      <p:to>
                                        <p:strVal val="visible"/>
                                      </p:to>
                                    </p:set>
                                    <p:anim calcmode="lin" valueType="num">
                                      <p:cBhvr additive="base">
                                        <p:cTn id="25" dur="500" fill="hold"/>
                                        <p:tgtEl>
                                          <p:spTgt spid="45">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5">
                                            <p:txEl>
                                              <p:pRg st="4" end="4"/>
                                            </p:txEl>
                                          </p:spTgt>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10" presetClass="entr" presetSubtype="0" fill="hold" grpId="0" nodeType="afterEffect">
                                  <p:stCondLst>
                                    <p:cond delay="0"/>
                                  </p:stCondLst>
                                  <p:iterate type="lt">
                                    <p:tmPct val="14000"/>
                                  </p:iterate>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A039103D-DCCC-4F27-BFE2-D2743DA0C623}"/>
              </a:ext>
            </a:extLst>
          </p:cNvPr>
          <p:cNvPicPr>
            <a:picLocks noChangeAspect="1"/>
          </p:cNvPicPr>
          <p:nvPr/>
        </p:nvPicPr>
        <p:blipFill rotWithShape="1">
          <a:blip r:embed="rId2"/>
          <a:srcRect t="3205" b="62279"/>
          <a:stretch/>
        </p:blipFill>
        <p:spPr>
          <a:xfrm>
            <a:off x="323557" y="2400794"/>
            <a:ext cx="11451101" cy="4168817"/>
          </a:xfrm>
          <a:prstGeom prst="rect">
            <a:avLst/>
          </a:prstGeom>
        </p:spPr>
      </p:pic>
      <p:sp>
        <p:nvSpPr>
          <p:cNvPr id="3" name="Rectangle 2">
            <a:extLst>
              <a:ext uri="{FF2B5EF4-FFF2-40B4-BE49-F238E27FC236}">
                <a16:creationId xmlns:a16="http://schemas.microsoft.com/office/drawing/2014/main" xmlns="" id="{E3CB3FC9-C045-42B8-8A12-58A3CEAE196E}"/>
              </a:ext>
            </a:extLst>
          </p:cNvPr>
          <p:cNvSpPr/>
          <p:nvPr/>
        </p:nvSpPr>
        <p:spPr>
          <a:xfrm>
            <a:off x="165370" y="439625"/>
            <a:ext cx="10622235" cy="1421928"/>
          </a:xfrm>
          <a:prstGeom prst="rect">
            <a:avLst/>
          </a:prstGeom>
        </p:spPr>
        <p:txBody>
          <a:bodyPr wrap="square">
            <a:spAutoFit/>
          </a:bodyPr>
          <a:lstStyle/>
          <a:p>
            <a:pPr algn="ctr" defTabSz="342900">
              <a:lnSpc>
                <a:spcPct val="135000"/>
              </a:lnSpc>
            </a:pPr>
            <a:r>
              <a:rPr lang="vi-VN" sz="3200" dirty="0">
                <a:latin typeface="UTM Avo" panose="02040603050506020204" pitchFamily="18" charset="0"/>
                <a:cs typeface="Times New Roman" panose="02020603050405020304" pitchFamily="18" charset="0"/>
              </a:rPr>
              <a:t>Các bước để An tìm khách hàng tên “Trúc” trong danh sách ở Hình 15.1 theo thuật toán tìm kiếm nhị phân như sau: </a:t>
            </a:r>
          </a:p>
        </p:txBody>
      </p:sp>
      <p:sp>
        <p:nvSpPr>
          <p:cNvPr id="5" name="Rectangle 4">
            <a:extLst>
              <a:ext uri="{FF2B5EF4-FFF2-40B4-BE49-F238E27FC236}">
                <a16:creationId xmlns:a16="http://schemas.microsoft.com/office/drawing/2014/main" xmlns="" id="{A024D966-D787-40CD-9AA6-B9935297D7C6}"/>
              </a:ext>
            </a:extLst>
          </p:cNvPr>
          <p:cNvSpPr/>
          <p:nvPr/>
        </p:nvSpPr>
        <p:spPr>
          <a:xfrm>
            <a:off x="323557" y="1752608"/>
            <a:ext cx="10086755" cy="699294"/>
          </a:xfrm>
          <a:prstGeom prst="rect">
            <a:avLst/>
          </a:prstGeom>
        </p:spPr>
        <p:txBody>
          <a:bodyPr wrap="square">
            <a:spAutoFit/>
          </a:bodyPr>
          <a:lstStyle/>
          <a:p>
            <a:pPr defTabSz="342900">
              <a:lnSpc>
                <a:spcPct val="135000"/>
              </a:lnSpc>
            </a:pPr>
            <a:r>
              <a:rPr lang="vi-VN" sz="3200" dirty="0">
                <a:solidFill>
                  <a:srgbClr val="F0677C"/>
                </a:solidFill>
                <a:latin typeface="UTM Avo" panose="02040603050506020204" pitchFamily="18" charset="0"/>
                <a:cs typeface="Times New Roman" panose="02020603050405020304" pitchFamily="18" charset="0"/>
              </a:rPr>
              <a:t>Bước 1. </a:t>
            </a:r>
            <a:r>
              <a:rPr lang="vi-VN" sz="3200" dirty="0">
                <a:latin typeface="UTM Avo" panose="02040603050506020204" pitchFamily="18" charset="0"/>
                <a:cs typeface="Times New Roman" panose="02020603050405020304" pitchFamily="18" charset="0"/>
              </a:rPr>
              <a:t>Xét vị trí ở giữa của dãy, đó là vị trí số 5</a:t>
            </a:r>
          </a:p>
        </p:txBody>
      </p:sp>
    </p:spTree>
    <p:extLst>
      <p:ext uri="{BB962C8B-B14F-4D97-AF65-F5344CB8AC3E}">
        <p14:creationId xmlns:p14="http://schemas.microsoft.com/office/powerpoint/2010/main" val="3355322931"/>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1500"/>
                                        <p:tgtEl>
                                          <p:spTgt spid="5"/>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DAE1917F-85AD-4A15-B109-C8C6E574EDC9}"/>
              </a:ext>
            </a:extLst>
          </p:cNvPr>
          <p:cNvPicPr>
            <a:picLocks noChangeAspect="1"/>
          </p:cNvPicPr>
          <p:nvPr/>
        </p:nvPicPr>
        <p:blipFill rotWithShape="1">
          <a:blip r:embed="rId2"/>
          <a:srcRect t="42864" b="28646"/>
          <a:stretch/>
        </p:blipFill>
        <p:spPr>
          <a:xfrm>
            <a:off x="365760" y="1485898"/>
            <a:ext cx="11437033" cy="4408465"/>
          </a:xfrm>
          <a:prstGeom prst="rect">
            <a:avLst/>
          </a:prstGeom>
        </p:spPr>
      </p:pic>
      <p:sp>
        <p:nvSpPr>
          <p:cNvPr id="3" name="Rectangle 2">
            <a:extLst>
              <a:ext uri="{FF2B5EF4-FFF2-40B4-BE49-F238E27FC236}">
                <a16:creationId xmlns:a16="http://schemas.microsoft.com/office/drawing/2014/main" xmlns="" id="{DB588AA5-5367-4184-8CFE-F24702457E5F}"/>
              </a:ext>
            </a:extLst>
          </p:cNvPr>
          <p:cNvSpPr/>
          <p:nvPr/>
        </p:nvSpPr>
        <p:spPr>
          <a:xfrm>
            <a:off x="700849" y="464703"/>
            <a:ext cx="10086755" cy="699294"/>
          </a:xfrm>
          <a:prstGeom prst="rect">
            <a:avLst/>
          </a:prstGeom>
        </p:spPr>
        <p:txBody>
          <a:bodyPr wrap="square">
            <a:spAutoFit/>
          </a:bodyPr>
          <a:lstStyle/>
          <a:p>
            <a:pPr defTabSz="342900">
              <a:lnSpc>
                <a:spcPct val="135000"/>
              </a:lnSpc>
            </a:pPr>
            <a:r>
              <a:rPr lang="vi-VN" sz="3200">
                <a:solidFill>
                  <a:srgbClr val="F0677C"/>
                </a:solidFill>
                <a:latin typeface="UTM Avo" panose="02040603050506020204" pitchFamily="18" charset="0"/>
                <a:cs typeface="Times New Roman" panose="02020603050405020304" pitchFamily="18" charset="0"/>
              </a:rPr>
              <a:t>Bước </a:t>
            </a:r>
            <a:r>
              <a:rPr lang="en-US" sz="3200">
                <a:solidFill>
                  <a:srgbClr val="F0677C"/>
                </a:solidFill>
                <a:latin typeface="UTM Avo" panose="02040603050506020204" pitchFamily="18" charset="0"/>
                <a:cs typeface="Times New Roman" panose="02020603050405020304" pitchFamily="18" charset="0"/>
              </a:rPr>
              <a:t>2</a:t>
            </a:r>
            <a:r>
              <a:rPr lang="vi-VN" sz="3200">
                <a:solidFill>
                  <a:srgbClr val="F0677C"/>
                </a:solidFill>
                <a:latin typeface="UTM Avo" panose="02040603050506020204" pitchFamily="18" charset="0"/>
                <a:cs typeface="Times New Roman" panose="02020603050405020304" pitchFamily="18" charset="0"/>
              </a:rPr>
              <a:t>. </a:t>
            </a:r>
            <a:r>
              <a:rPr lang="vi-VN" sz="3200">
                <a:latin typeface="UTM Avo" panose="02040603050506020204" pitchFamily="18" charset="0"/>
                <a:cs typeface="Times New Roman" panose="02020603050405020304" pitchFamily="18" charset="0"/>
              </a:rPr>
              <a:t>Xét vị trí ở giữa của nửa sau của dãy là vị trí số 7</a:t>
            </a:r>
          </a:p>
        </p:txBody>
      </p:sp>
    </p:spTree>
    <p:extLst>
      <p:ext uri="{BB962C8B-B14F-4D97-AF65-F5344CB8AC3E}">
        <p14:creationId xmlns:p14="http://schemas.microsoft.com/office/powerpoint/2010/main" val="621141904"/>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DAE1917F-85AD-4A15-B109-C8C6E574EDC9}"/>
              </a:ext>
            </a:extLst>
          </p:cNvPr>
          <p:cNvPicPr>
            <a:picLocks noChangeAspect="1"/>
          </p:cNvPicPr>
          <p:nvPr/>
        </p:nvPicPr>
        <p:blipFill rotWithShape="1">
          <a:blip r:embed="rId2"/>
          <a:srcRect t="75571" b="-731"/>
          <a:stretch/>
        </p:blipFill>
        <p:spPr>
          <a:xfrm>
            <a:off x="700848" y="1381727"/>
            <a:ext cx="10933133" cy="3412500"/>
          </a:xfrm>
          <a:prstGeom prst="rect">
            <a:avLst/>
          </a:prstGeom>
        </p:spPr>
      </p:pic>
      <p:sp>
        <p:nvSpPr>
          <p:cNvPr id="3" name="Rectangle 2">
            <a:extLst>
              <a:ext uri="{FF2B5EF4-FFF2-40B4-BE49-F238E27FC236}">
                <a16:creationId xmlns:a16="http://schemas.microsoft.com/office/drawing/2014/main" xmlns="" id="{DB588AA5-5367-4184-8CFE-F24702457E5F}"/>
              </a:ext>
            </a:extLst>
          </p:cNvPr>
          <p:cNvSpPr/>
          <p:nvPr/>
        </p:nvSpPr>
        <p:spPr>
          <a:xfrm>
            <a:off x="700849" y="464703"/>
            <a:ext cx="10248800" cy="1364091"/>
          </a:xfrm>
          <a:prstGeom prst="rect">
            <a:avLst/>
          </a:prstGeom>
        </p:spPr>
        <p:txBody>
          <a:bodyPr wrap="square">
            <a:spAutoFit/>
          </a:bodyPr>
          <a:lstStyle/>
          <a:p>
            <a:pPr defTabSz="342900">
              <a:lnSpc>
                <a:spcPct val="135000"/>
              </a:lnSpc>
            </a:pPr>
            <a:r>
              <a:rPr lang="vi-VN" sz="3200" dirty="0">
                <a:solidFill>
                  <a:srgbClr val="F0677C"/>
                </a:solidFill>
                <a:latin typeface="UTM Avo" panose="02040603050506020204" pitchFamily="18" charset="0"/>
                <a:cs typeface="Times New Roman" panose="02020603050405020304" pitchFamily="18" charset="0"/>
              </a:rPr>
              <a:t>Bước </a:t>
            </a:r>
            <a:r>
              <a:rPr lang="en-US" sz="3200" dirty="0">
                <a:solidFill>
                  <a:srgbClr val="F0677C"/>
                </a:solidFill>
                <a:latin typeface="UTM Avo" panose="02040603050506020204" pitchFamily="18" charset="0"/>
                <a:cs typeface="Times New Roman" panose="02020603050405020304" pitchFamily="18" charset="0"/>
              </a:rPr>
              <a:t>3</a:t>
            </a:r>
            <a:r>
              <a:rPr lang="vi-VN" sz="3200" dirty="0">
                <a:solidFill>
                  <a:srgbClr val="F0677C"/>
                </a:solidFill>
                <a:latin typeface="UTM Avo" panose="02040603050506020204" pitchFamily="18" charset="0"/>
                <a:cs typeface="Times New Roman" panose="02020603050405020304" pitchFamily="18" charset="0"/>
              </a:rPr>
              <a:t>. </a:t>
            </a:r>
            <a:r>
              <a:rPr lang="vi-VN" sz="3200" dirty="0">
                <a:latin typeface="UTM Avo" panose="02040603050506020204" pitchFamily="18" charset="0"/>
                <a:cs typeface="Times New Roman" panose="02020603050405020304" pitchFamily="18" charset="0"/>
              </a:rPr>
              <a:t>Xét vị trí ở giữa của nửa sau còn lại của dãy, đó là vị trí số 8</a:t>
            </a:r>
          </a:p>
        </p:txBody>
      </p:sp>
      <p:sp>
        <p:nvSpPr>
          <p:cNvPr id="4" name="Rectangle 3">
            <a:extLst>
              <a:ext uri="{FF2B5EF4-FFF2-40B4-BE49-F238E27FC236}">
                <a16:creationId xmlns:a16="http://schemas.microsoft.com/office/drawing/2014/main" xmlns="" id="{E00659F4-9A8C-4ED9-B7D3-2730C6E435F2}"/>
              </a:ext>
            </a:extLst>
          </p:cNvPr>
          <p:cNvSpPr/>
          <p:nvPr/>
        </p:nvSpPr>
        <p:spPr>
          <a:xfrm>
            <a:off x="719606" y="4794227"/>
            <a:ext cx="10248800" cy="1364091"/>
          </a:xfrm>
          <a:prstGeom prst="rect">
            <a:avLst/>
          </a:prstGeom>
        </p:spPr>
        <p:txBody>
          <a:bodyPr wrap="square">
            <a:spAutoFit/>
          </a:bodyPr>
          <a:lstStyle/>
          <a:p>
            <a:pPr algn="just" defTabSz="342900">
              <a:lnSpc>
                <a:spcPct val="135000"/>
              </a:lnSpc>
            </a:pPr>
            <a:r>
              <a:rPr lang="vi-VN" sz="3200" dirty="0">
                <a:latin typeface="UTM Avo" panose="02040603050506020204" pitchFamily="18" charset="0"/>
                <a:cs typeface="Times New Roman" panose="02020603050405020304" pitchFamily="18" charset="0"/>
              </a:rPr>
              <a:t>Vì sau bước 3 đã tìm thấy tên khách hàng nên thuật toán kết thúc.</a:t>
            </a:r>
          </a:p>
        </p:txBody>
      </p:sp>
    </p:spTree>
    <p:extLst>
      <p:ext uri="{BB962C8B-B14F-4D97-AF65-F5344CB8AC3E}">
        <p14:creationId xmlns:p14="http://schemas.microsoft.com/office/powerpoint/2010/main" val="3732661648"/>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500"/>
                                        <p:tgtEl>
                                          <p:spTgt spid="3"/>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6434" y="780647"/>
            <a:ext cx="11945566" cy="4832092"/>
          </a:xfrm>
          <a:prstGeom prst="rect">
            <a:avLst/>
          </a:prstGeom>
        </p:spPr>
        <p:txBody>
          <a:bodyPr wrap="square">
            <a:spAutoFit/>
          </a:bodyPr>
          <a:lstStyle/>
          <a:p>
            <a:pPr algn="just"/>
            <a:r>
              <a:rPr lang="pt-BR" sz="2800" b="1" dirty="0">
                <a:solidFill>
                  <a:srgbClr val="C00000"/>
                </a:solidFill>
                <a:latin typeface="Times New Roman" panose="02020603050405020304" pitchFamily="18" charset="0"/>
                <a:ea typeface="Times New Roman" panose="02020603050405020304" pitchFamily="18" charset="0"/>
              </a:rPr>
              <a:t>Câu 1:</a:t>
            </a:r>
            <a:r>
              <a:rPr lang="pt-BR" sz="2800" dirty="0">
                <a:solidFill>
                  <a:srgbClr val="C00000"/>
                </a:solidFill>
                <a:latin typeface="Times New Roman" panose="02020603050405020304" pitchFamily="18" charset="0"/>
                <a:ea typeface="Times New Roman" panose="02020603050405020304" pitchFamily="18" charset="0"/>
              </a:rPr>
              <a:t> Vị trí giữa của vùng tìm kiếm được xác định như thế nào?</a:t>
            </a:r>
          </a:p>
          <a:p>
            <a:pPr algn="just"/>
            <a:endParaRPr lang="pt-BR" sz="2800" dirty="0">
              <a:solidFill>
                <a:srgbClr val="C00000"/>
              </a:solidFill>
              <a:latin typeface="Times New Roman" panose="02020603050405020304" pitchFamily="18" charset="0"/>
              <a:ea typeface="Times New Roman" panose="02020603050405020304" pitchFamily="18" charset="0"/>
            </a:endParaRPr>
          </a:p>
          <a:p>
            <a:pPr algn="just"/>
            <a:endParaRPr lang="en-US" sz="2800" dirty="0">
              <a:solidFill>
                <a:srgbClr val="C00000"/>
              </a:solidFill>
              <a:latin typeface="Times New Roman" panose="02020603050405020304" pitchFamily="18" charset="0"/>
              <a:ea typeface="Times New Roman" panose="02020603050405020304" pitchFamily="18" charset="0"/>
            </a:endParaRPr>
          </a:p>
          <a:p>
            <a:pPr algn="just"/>
            <a:r>
              <a:rPr lang="pt-BR" sz="2800" b="1" dirty="0">
                <a:solidFill>
                  <a:srgbClr val="C00000"/>
                </a:solidFill>
                <a:latin typeface="Times New Roman" panose="02020603050405020304" pitchFamily="18" charset="0"/>
                <a:ea typeface="Times New Roman" panose="02020603050405020304" pitchFamily="18" charset="0"/>
              </a:rPr>
              <a:t>Câu 2:</a:t>
            </a:r>
            <a:r>
              <a:rPr lang="pt-BR" sz="2800" dirty="0">
                <a:solidFill>
                  <a:srgbClr val="C00000"/>
                </a:solidFill>
                <a:latin typeface="Times New Roman" panose="02020603050405020304" pitchFamily="18" charset="0"/>
                <a:ea typeface="Times New Roman" panose="02020603050405020304" pitchFamily="18" charset="0"/>
              </a:rPr>
              <a:t> Điều kiện dừng việc tìm kiếm là gì?</a:t>
            </a:r>
          </a:p>
          <a:p>
            <a:pPr algn="just"/>
            <a:endParaRPr lang="en-US" sz="2800" dirty="0">
              <a:solidFill>
                <a:srgbClr val="C00000"/>
              </a:solidFill>
              <a:latin typeface="Times New Roman" panose="02020603050405020304" pitchFamily="18" charset="0"/>
              <a:ea typeface="Times New Roman" panose="02020603050405020304" pitchFamily="18" charset="0"/>
            </a:endParaRPr>
          </a:p>
          <a:p>
            <a:pPr algn="just">
              <a:tabLst>
                <a:tab pos="5760720" algn="l"/>
              </a:tabLst>
            </a:pPr>
            <a:endParaRPr lang="pt-BR" sz="2800" b="1" smtClean="0">
              <a:solidFill>
                <a:srgbClr val="C00000"/>
              </a:solidFill>
              <a:latin typeface="Times New Roman" panose="02020603050405020304" pitchFamily="18" charset="0"/>
              <a:ea typeface="Times New Roman" panose="02020603050405020304" pitchFamily="18" charset="0"/>
            </a:endParaRPr>
          </a:p>
          <a:p>
            <a:pPr algn="just">
              <a:tabLst>
                <a:tab pos="5760720" algn="l"/>
              </a:tabLst>
            </a:pPr>
            <a:r>
              <a:rPr lang="pt-BR" sz="2800" b="1" smtClean="0">
                <a:solidFill>
                  <a:srgbClr val="C00000"/>
                </a:solidFill>
                <a:latin typeface="Times New Roman" panose="02020603050405020304" pitchFamily="18" charset="0"/>
                <a:ea typeface="Times New Roman" panose="02020603050405020304" pitchFamily="18" charset="0"/>
              </a:rPr>
              <a:t>Câu </a:t>
            </a:r>
            <a:r>
              <a:rPr lang="pt-BR" sz="2800" b="1" dirty="0">
                <a:solidFill>
                  <a:srgbClr val="C00000"/>
                </a:solidFill>
                <a:latin typeface="Times New Roman" panose="02020603050405020304" pitchFamily="18" charset="0"/>
                <a:ea typeface="Times New Roman" panose="02020603050405020304" pitchFamily="18" charset="0"/>
              </a:rPr>
              <a:t>3:</a:t>
            </a:r>
            <a:r>
              <a:rPr lang="pt-BR" sz="2800" dirty="0">
                <a:solidFill>
                  <a:srgbClr val="C00000"/>
                </a:solidFill>
                <a:latin typeface="Times New Roman" panose="02020603050405020304" pitchFamily="18" charset="0"/>
                <a:ea typeface="Times New Roman" panose="02020603050405020304" pitchFamily="18" charset="0"/>
              </a:rPr>
              <a:t> Em hãy vẽ sơ đồ khối mô tả lại bước 4 của thuật toán tìm kiếm nhị phân</a:t>
            </a:r>
            <a:r>
              <a:rPr lang="vi-VN" sz="2800" dirty="0">
                <a:solidFill>
                  <a:srgbClr val="C00000"/>
                </a:solidFill>
                <a:latin typeface="Times New Roman" panose="02020603050405020304" pitchFamily="18" charset="0"/>
                <a:ea typeface="Times New Roman" panose="02020603050405020304" pitchFamily="18" charset="0"/>
              </a:rPr>
              <a:t>:  Bước 4: </a:t>
            </a:r>
            <a:r>
              <a:rPr lang="pt-BR" sz="2800" dirty="0">
                <a:solidFill>
                  <a:srgbClr val="C00000"/>
                </a:solidFill>
                <a:latin typeface="Times New Roman" panose="02020603050405020304" pitchFamily="18" charset="0"/>
                <a:ea typeface="Times New Roman" panose="02020603050405020304" pitchFamily="18" charset="0"/>
              </a:rPr>
              <a:t>Nếu giá trị cần tìm nhỏ hơn giá trị của vị trí giữa thì vùng tìm kiếm mới được được thu hẹp lại chỉ còn nửa trước của dãy. Ngược lại (nếu giá trị cần tìm lớn hơn giá trị của vị trí giữa) vùng tìm kiếm mới được thu hẹp lại chỉ còn nửa sau của dãy</a:t>
            </a:r>
            <a:endParaRPr lang="en-US" sz="2800" dirty="0">
              <a:solidFill>
                <a:srgbClr val="C00000"/>
              </a:solidFill>
              <a:effectLst/>
              <a:latin typeface="Times New Roman" panose="02020603050405020304" pitchFamily="18" charset="0"/>
              <a:ea typeface="Times New Roman" panose="02020603050405020304" pitchFamily="18" charset="0"/>
            </a:endParaRPr>
          </a:p>
        </p:txBody>
      </p:sp>
      <p:sp>
        <p:nvSpPr>
          <p:cNvPr id="3" name="Rectangle 2"/>
          <p:cNvSpPr/>
          <p:nvPr/>
        </p:nvSpPr>
        <p:spPr>
          <a:xfrm>
            <a:off x="627433" y="1495555"/>
            <a:ext cx="11822936" cy="523220"/>
          </a:xfrm>
          <a:prstGeom prst="rect">
            <a:avLst/>
          </a:prstGeom>
        </p:spPr>
        <p:txBody>
          <a:bodyPr wrap="square">
            <a:spAutoFit/>
          </a:bodyPr>
          <a:lstStyle/>
          <a:p>
            <a:r>
              <a:rPr lang="pt-BR" sz="2800" dirty="0">
                <a:solidFill>
                  <a:srgbClr val="0000CC"/>
                </a:solidFill>
                <a:latin typeface="Times New Roman" panose="02020603050405020304" pitchFamily="18" charset="0"/>
                <a:ea typeface="Times New Roman" panose="02020603050405020304" pitchFamily="18" charset="0"/>
              </a:rPr>
              <a:t>Vị trí giữa vùng tìm kiếm bằng phần nguyên của (vị trí đầu + vị trí cuối)/2</a:t>
            </a:r>
            <a:endParaRPr lang="en-US" sz="2800" dirty="0">
              <a:solidFill>
                <a:srgbClr val="0000CC"/>
              </a:solidFill>
            </a:endParaRPr>
          </a:p>
        </p:txBody>
      </p:sp>
      <p:sp>
        <p:nvSpPr>
          <p:cNvPr id="7" name="Rectangle 6"/>
          <p:cNvSpPr/>
          <p:nvPr/>
        </p:nvSpPr>
        <p:spPr>
          <a:xfrm>
            <a:off x="627434" y="2600155"/>
            <a:ext cx="11822935" cy="523220"/>
          </a:xfrm>
          <a:prstGeom prst="rect">
            <a:avLst/>
          </a:prstGeom>
        </p:spPr>
        <p:txBody>
          <a:bodyPr wrap="square">
            <a:spAutoFit/>
          </a:bodyPr>
          <a:lstStyle/>
          <a:p>
            <a:pPr algn="just"/>
            <a:r>
              <a:rPr lang="pt-BR" sz="2800" dirty="0">
                <a:solidFill>
                  <a:srgbClr val="0000CC"/>
                </a:solidFill>
                <a:latin typeface="Times New Roman" panose="02020603050405020304" pitchFamily="18" charset="0"/>
                <a:ea typeface="Times New Roman" panose="02020603050405020304" pitchFamily="18" charset="0"/>
              </a:rPr>
              <a:t>Điều kiện dừng việc tìm kiếm là nếu vùng tìm kiếm không có phần tử nào</a:t>
            </a:r>
            <a:endParaRPr lang="en-US" sz="2800" dirty="0">
              <a:solidFill>
                <a:srgbClr val="0000CC"/>
              </a:solidFill>
              <a:effectLst/>
              <a:latin typeface="Times New Roman" panose="02020603050405020304" pitchFamily="18" charset="0"/>
              <a:ea typeface="Times New Roman" panose="02020603050405020304" pitchFamily="18" charset="0"/>
            </a:endParaRPr>
          </a:p>
        </p:txBody>
      </p:sp>
      <p:pic>
        <p:nvPicPr>
          <p:cNvPr id="14" name="Picture 13"/>
          <p:cNvPicPr/>
          <p:nvPr/>
        </p:nvPicPr>
        <p:blipFill rotWithShape="1">
          <a:blip r:embed="rId4"/>
          <a:srcRect b="34835"/>
          <a:stretch/>
        </p:blipFill>
        <p:spPr>
          <a:xfrm>
            <a:off x="1868138" y="5464452"/>
            <a:ext cx="8702158" cy="1424675"/>
          </a:xfrm>
          <a:prstGeom prst="rect">
            <a:avLst/>
          </a:prstGeom>
        </p:spPr>
      </p:pic>
      <p:sp>
        <p:nvSpPr>
          <p:cNvPr id="8" name="Rectangle 7"/>
          <p:cNvSpPr/>
          <p:nvPr/>
        </p:nvSpPr>
        <p:spPr>
          <a:xfrm>
            <a:off x="1922547" y="162166"/>
            <a:ext cx="7971361" cy="584775"/>
          </a:xfrm>
          <a:prstGeom prst="rect">
            <a:avLst/>
          </a:prstGeom>
        </p:spPr>
        <p:txBody>
          <a:bodyPr wrap="square">
            <a:spAutoFit/>
          </a:bodyPr>
          <a:lstStyle/>
          <a:p>
            <a:pPr algn="ctr"/>
            <a:r>
              <a:rPr lang="en-US" altLang="zh-CN" sz="3200" b="1" dirty="0" smtClean="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THẢO </a:t>
            </a:r>
            <a:r>
              <a:rPr lang="en-US" altLang="zh-CN" sz="3200" b="1" smtClean="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LUẬN NHÓM</a:t>
            </a:r>
            <a:endParaRPr lang="en-US" altLang="zh-CN" sz="32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Đếm ngược 3 phút có tiế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107038" y="195872"/>
            <a:ext cx="1962331" cy="1103811"/>
          </a:xfrm>
          <a:prstGeom prst="rect">
            <a:avLst/>
          </a:prstGeom>
        </p:spPr>
      </p:pic>
    </p:spTree>
    <p:extLst>
      <p:ext uri="{BB962C8B-B14F-4D97-AF65-F5344CB8AC3E}">
        <p14:creationId xmlns:p14="http://schemas.microsoft.com/office/powerpoint/2010/main" val="36021378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2"/>
                                        </p:tgtEl>
                                      </p:cBhvr>
                                    </p:cmd>
                                  </p:childTnLst>
                                </p:cTn>
                              </p:par>
                            </p:childTnLst>
                          </p:cTn>
                        </p:par>
                      </p:childTnLst>
                    </p:cTn>
                  </p:par>
                </p:childTnLst>
              </p:cTn>
              <p:nextCondLst>
                <p:cond evt="onClick" delay="0">
                  <p:tgtEl>
                    <p:spTgt spid="2"/>
                  </p:tgtEl>
                </p:cond>
              </p:nextCondLst>
            </p:seq>
            <p:video>
              <p:cMediaNode vol="80000">
                <p:cTn id="21" fill="hold" display="0">
                  <p:stCondLst>
                    <p:cond delay="indefinite"/>
                  </p:stCondLst>
                </p:cTn>
                <p:tgtEl>
                  <p:spTgt spid="2"/>
                </p:tgtEl>
              </p:cMediaNode>
            </p:video>
          </p:childTnLst>
        </p:cTn>
      </p:par>
    </p:tnLst>
    <p:bldLst>
      <p:bldP spid="3"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0"/>
          <p:cNvGrpSpPr/>
          <p:nvPr/>
        </p:nvGrpSpPr>
        <p:grpSpPr>
          <a:xfrm>
            <a:off x="290569" y="2890361"/>
            <a:ext cx="2994005" cy="2740919"/>
            <a:chOff x="2067317" y="1810431"/>
            <a:chExt cx="2488837" cy="2293259"/>
          </a:xfrm>
          <a:effectLst>
            <a:outerShdw blurRad="139700" dist="63500" dir="2700000" algn="tl" rotWithShape="0">
              <a:prstClr val="black">
                <a:alpha val="40000"/>
              </a:prstClr>
            </a:outerShdw>
          </a:effectLst>
        </p:grpSpPr>
        <p:sp>
          <p:nvSpPr>
            <p:cNvPr id="10" name="圆角矩形 11"/>
            <p:cNvSpPr/>
            <p:nvPr/>
          </p:nvSpPr>
          <p:spPr>
            <a:xfrm rot="2700000">
              <a:off x="2262896" y="1810432"/>
              <a:ext cx="2293258" cy="2293258"/>
            </a:xfrm>
            <a:prstGeom prst="roundRect">
              <a:avLst>
                <a:gd name="adj" fmla="val 12083"/>
              </a:avLst>
            </a:prstGeom>
            <a:solidFill>
              <a:schemeClr val="bg1">
                <a:lumMod val="95000"/>
              </a:schemeClr>
            </a:solidFill>
            <a:ln w="22225" cap="flat" cmpd="sng" algn="ctr">
              <a:noFill/>
              <a:prstDash val="solid"/>
              <a:miter lim="800000"/>
            </a:ln>
            <a:effectLst/>
          </p:spPr>
          <p:txBody>
            <a:bodyPr rtlCol="0" anchor="ctr"/>
            <a:lstStyle/>
            <a:p>
              <a:pPr algn="ctr" defTabSz="1218804">
                <a:defRPr/>
              </a:pPr>
              <a:endParaRPr lang="zh-CN" altLang="en-US" sz="1999" kern="0" dirty="0">
                <a:solidFill>
                  <a:prstClr val="white"/>
                </a:solidFill>
                <a:latin typeface="Arial"/>
                <a:ea typeface="微软雅黑" panose="020B0503020204020204" pitchFamily="34" charset="-122"/>
                <a:cs typeface="+mn-ea"/>
                <a:sym typeface="+mn-lt"/>
              </a:endParaRPr>
            </a:p>
          </p:txBody>
        </p:sp>
        <p:sp>
          <p:nvSpPr>
            <p:cNvPr id="11" name="圆角矩形 12"/>
            <p:cNvSpPr/>
            <p:nvPr/>
          </p:nvSpPr>
          <p:spPr>
            <a:xfrm rot="2700000">
              <a:off x="2067317" y="1810431"/>
              <a:ext cx="2293258" cy="2293258"/>
            </a:xfrm>
            <a:prstGeom prst="roundRect">
              <a:avLst>
                <a:gd name="adj" fmla="val 12083"/>
              </a:avLst>
            </a:prstGeom>
            <a:solidFill>
              <a:srgbClr val="123E61"/>
            </a:soli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algn="ctr" defTabSz="1218804">
                <a:defRPr/>
              </a:pPr>
              <a:r>
                <a:rPr lang="en-US" altLang="zh-CN" sz="1999" kern="0">
                  <a:solidFill>
                    <a:prstClr val="white"/>
                  </a:solidFill>
                  <a:latin typeface="Arial"/>
                  <a:ea typeface="微软雅黑" panose="020B0503020204020204" pitchFamily="34" charset="-122"/>
                  <a:cs typeface="+mn-ea"/>
                  <a:sym typeface="+mn-lt"/>
                </a:rPr>
                <a:t> </a:t>
              </a:r>
              <a:endParaRPr lang="zh-CN" altLang="en-US" sz="1999" kern="0" dirty="0">
                <a:solidFill>
                  <a:prstClr val="white"/>
                </a:solidFill>
                <a:latin typeface="Arial"/>
                <a:ea typeface="微软雅黑" panose="020B0503020204020204" pitchFamily="34" charset="-122"/>
                <a:cs typeface="+mn-ea"/>
                <a:sym typeface="+mn-lt"/>
              </a:endParaRPr>
            </a:p>
          </p:txBody>
        </p:sp>
      </p:grpSp>
      <p:pic>
        <p:nvPicPr>
          <p:cNvPr id="14" name="Picture 4" descr="Trẻ Em, Học Tập, Học Bài, Giáo Dục, Tải hình PNG 109 - Free.Vector6.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039" y="2064498"/>
            <a:ext cx="3516756" cy="308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loud Callout 14"/>
          <p:cNvSpPr/>
          <p:nvPr/>
        </p:nvSpPr>
        <p:spPr>
          <a:xfrm>
            <a:off x="111044" y="382708"/>
            <a:ext cx="3503308" cy="1681790"/>
          </a:xfrm>
          <a:prstGeom prst="cloudCallout">
            <a:avLst>
              <a:gd name="adj1" fmla="val -4675"/>
              <a:gd name="adj2" fmla="val 75963"/>
            </a:avLst>
          </a:prstGeom>
          <a:solidFill>
            <a:srgbClr val="F8FF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66" dirty="0" err="1">
                <a:solidFill>
                  <a:srgbClr val="0000FF"/>
                </a:solidFill>
              </a:rPr>
              <a:t>Hoạt</a:t>
            </a:r>
            <a:r>
              <a:rPr lang="en-US" sz="3466" dirty="0">
                <a:solidFill>
                  <a:srgbClr val="0000FF"/>
                </a:solidFill>
              </a:rPr>
              <a:t> </a:t>
            </a:r>
            <a:r>
              <a:rPr lang="en-US" sz="3466" dirty="0" err="1">
                <a:solidFill>
                  <a:srgbClr val="0000FF"/>
                </a:solidFill>
              </a:rPr>
              <a:t>động</a:t>
            </a:r>
            <a:r>
              <a:rPr lang="en-US" sz="3466" dirty="0">
                <a:solidFill>
                  <a:srgbClr val="0000FF"/>
                </a:solidFill>
              </a:rPr>
              <a:t> </a:t>
            </a:r>
            <a:r>
              <a:rPr lang="en-US" sz="3466" dirty="0" err="1">
                <a:solidFill>
                  <a:srgbClr val="0000FF"/>
                </a:solidFill>
              </a:rPr>
              <a:t>cặp</a:t>
            </a:r>
            <a:r>
              <a:rPr lang="en-US" sz="3466" dirty="0">
                <a:solidFill>
                  <a:srgbClr val="0000FF"/>
                </a:solidFill>
              </a:rPr>
              <a:t> </a:t>
            </a:r>
            <a:r>
              <a:rPr lang="en-US" sz="3466" dirty="0" err="1">
                <a:solidFill>
                  <a:srgbClr val="0000FF"/>
                </a:solidFill>
              </a:rPr>
              <a:t>đôi</a:t>
            </a:r>
            <a:endParaRPr lang="en-US" sz="3466" dirty="0">
              <a:solidFill>
                <a:srgbClr val="0000FF"/>
              </a:solidFill>
            </a:endParaRPr>
          </a:p>
        </p:txBody>
      </p:sp>
      <p:sp>
        <p:nvSpPr>
          <p:cNvPr id="7" name="Rectangle 6"/>
          <p:cNvSpPr/>
          <p:nvPr/>
        </p:nvSpPr>
        <p:spPr>
          <a:xfrm>
            <a:off x="3769795" y="0"/>
            <a:ext cx="8361245" cy="1569660"/>
          </a:xfrm>
          <a:prstGeom prst="rect">
            <a:avLst/>
          </a:prstGeom>
        </p:spPr>
        <p:txBody>
          <a:bodyPr wrap="square">
            <a:spAutoFit/>
          </a:bodyPr>
          <a:lstStyle/>
          <a:p>
            <a:pPr algn="just"/>
            <a:r>
              <a:rPr lang="vi-VN" sz="3200" b="1" dirty="0">
                <a:solidFill>
                  <a:srgbClr val="0000CC"/>
                </a:solidFill>
                <a:latin typeface="Times New Roman" panose="02020603050405020304" pitchFamily="18" charset="0"/>
                <a:ea typeface="Times New Roman" panose="02020603050405020304" pitchFamily="18" charset="0"/>
              </a:rPr>
              <a:t>Em hãy viết các bước thực hiện thuật toán tìm kiếm nhị phân để tìm khách hàng tên “Hòa” trong danh sách ở H15.1</a:t>
            </a:r>
            <a:endParaRPr lang="en-US" sz="3200" b="1" dirty="0">
              <a:solidFill>
                <a:srgbClr val="0000CC"/>
              </a:solidFill>
            </a:endParaRPr>
          </a:p>
        </p:txBody>
      </p:sp>
      <p:sp>
        <p:nvSpPr>
          <p:cNvPr id="16" name="Rectangle 15"/>
          <p:cNvSpPr/>
          <p:nvPr/>
        </p:nvSpPr>
        <p:spPr>
          <a:xfrm>
            <a:off x="3614352" y="2054790"/>
            <a:ext cx="6789038" cy="523220"/>
          </a:xfrm>
          <a:prstGeom prst="rect">
            <a:avLst/>
          </a:prstGeom>
        </p:spPr>
        <p:txBody>
          <a:bodyPr wrap="none">
            <a:spAutoFit/>
          </a:bodyPr>
          <a:lstStyle/>
          <a:p>
            <a:pPr algn="just"/>
            <a:r>
              <a:rPr lang="pt-BR" sz="2800" dirty="0">
                <a:latin typeface="Times New Roman" panose="02020603050405020304" pitchFamily="18" charset="0"/>
                <a:ea typeface="Times New Roman" panose="02020603050405020304" pitchFamily="18" charset="0"/>
              </a:rPr>
              <a:t>- Bước 1: Xét vị trí ở giữa dãy đó là vị trí số 5</a:t>
            </a:r>
            <a:endParaRPr lang="en-US" sz="2800" dirty="0">
              <a:effectLst/>
              <a:latin typeface="Times New Roman" panose="02020603050405020304" pitchFamily="18" charset="0"/>
              <a:ea typeface="Times New Roman" panose="02020603050405020304" pitchFamily="18" charset="0"/>
            </a:endParaRPr>
          </a:p>
        </p:txBody>
      </p:sp>
      <p:pic>
        <p:nvPicPr>
          <p:cNvPr id="22" name="Picture 21"/>
          <p:cNvPicPr/>
          <p:nvPr/>
        </p:nvPicPr>
        <p:blipFill>
          <a:blip r:embed="rId3"/>
          <a:stretch>
            <a:fillRect/>
          </a:stretch>
        </p:blipFill>
        <p:spPr>
          <a:xfrm>
            <a:off x="4459604" y="2572995"/>
            <a:ext cx="7294246" cy="4094505"/>
          </a:xfrm>
          <a:prstGeom prst="rect">
            <a:avLst/>
          </a:prstGeom>
        </p:spPr>
      </p:pic>
    </p:spTree>
    <p:extLst>
      <p:ext uri="{BB962C8B-B14F-4D97-AF65-F5344CB8AC3E}">
        <p14:creationId xmlns:p14="http://schemas.microsoft.com/office/powerpoint/2010/main" val="33528261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10"/>
          <p:cNvGrpSpPr/>
          <p:nvPr/>
        </p:nvGrpSpPr>
        <p:grpSpPr>
          <a:xfrm>
            <a:off x="290569" y="2890361"/>
            <a:ext cx="2994005" cy="2740919"/>
            <a:chOff x="2067317" y="1810431"/>
            <a:chExt cx="2488837" cy="2293259"/>
          </a:xfrm>
          <a:effectLst>
            <a:outerShdw blurRad="139700" dist="63500" dir="2700000" algn="tl" rotWithShape="0">
              <a:prstClr val="black">
                <a:alpha val="40000"/>
              </a:prstClr>
            </a:outerShdw>
          </a:effectLst>
        </p:grpSpPr>
        <p:sp>
          <p:nvSpPr>
            <p:cNvPr id="10" name="圆角矩形 11"/>
            <p:cNvSpPr/>
            <p:nvPr/>
          </p:nvSpPr>
          <p:spPr>
            <a:xfrm rot="2700000">
              <a:off x="2262896" y="1810432"/>
              <a:ext cx="2293258" cy="2293258"/>
            </a:xfrm>
            <a:prstGeom prst="roundRect">
              <a:avLst>
                <a:gd name="adj" fmla="val 12083"/>
              </a:avLst>
            </a:prstGeom>
            <a:solidFill>
              <a:schemeClr val="bg1">
                <a:lumMod val="95000"/>
              </a:schemeClr>
            </a:solidFill>
            <a:ln w="22225" cap="flat" cmpd="sng" algn="ctr">
              <a:noFill/>
              <a:prstDash val="solid"/>
              <a:miter lim="800000"/>
            </a:ln>
            <a:effectLst/>
          </p:spPr>
          <p:txBody>
            <a:bodyPr rtlCol="0" anchor="ctr"/>
            <a:lstStyle/>
            <a:p>
              <a:pPr algn="ctr" defTabSz="1218804">
                <a:defRPr/>
              </a:pPr>
              <a:endParaRPr lang="zh-CN" altLang="en-US" sz="1999" kern="0" dirty="0">
                <a:solidFill>
                  <a:prstClr val="white"/>
                </a:solidFill>
                <a:latin typeface="Arial"/>
                <a:ea typeface="微软雅黑" panose="020B0503020204020204" pitchFamily="34" charset="-122"/>
                <a:cs typeface="+mn-ea"/>
                <a:sym typeface="+mn-lt"/>
              </a:endParaRPr>
            </a:p>
          </p:txBody>
        </p:sp>
        <p:sp>
          <p:nvSpPr>
            <p:cNvPr id="11" name="圆角矩形 12"/>
            <p:cNvSpPr/>
            <p:nvPr/>
          </p:nvSpPr>
          <p:spPr>
            <a:xfrm rot="2700000">
              <a:off x="2067317" y="1810431"/>
              <a:ext cx="2293258" cy="2293258"/>
            </a:xfrm>
            <a:prstGeom prst="roundRect">
              <a:avLst>
                <a:gd name="adj" fmla="val 12083"/>
              </a:avLst>
            </a:prstGeom>
            <a:solidFill>
              <a:srgbClr val="123E61"/>
            </a:soli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algn="ctr" defTabSz="1218804">
                <a:defRPr/>
              </a:pPr>
              <a:r>
                <a:rPr lang="en-US" altLang="zh-CN" sz="1999" kern="0">
                  <a:solidFill>
                    <a:prstClr val="white"/>
                  </a:solidFill>
                  <a:latin typeface="Arial"/>
                  <a:ea typeface="微软雅黑" panose="020B0503020204020204" pitchFamily="34" charset="-122"/>
                  <a:cs typeface="+mn-ea"/>
                  <a:sym typeface="+mn-lt"/>
                </a:rPr>
                <a:t> </a:t>
              </a:r>
              <a:endParaRPr lang="zh-CN" altLang="en-US" sz="1999" kern="0" dirty="0">
                <a:solidFill>
                  <a:prstClr val="white"/>
                </a:solidFill>
                <a:latin typeface="Arial"/>
                <a:ea typeface="微软雅黑" panose="020B0503020204020204" pitchFamily="34" charset="-122"/>
                <a:cs typeface="+mn-ea"/>
                <a:sym typeface="+mn-lt"/>
              </a:endParaRPr>
            </a:p>
          </p:txBody>
        </p:sp>
      </p:grpSp>
      <p:pic>
        <p:nvPicPr>
          <p:cNvPr id="14" name="Picture 4" descr="Trẻ Em, Học Tập, Học Bài, Giáo Dục, Tải hình PNG 109 - Free.Vector6.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039" y="2064498"/>
            <a:ext cx="3516756" cy="308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loud Callout 14"/>
          <p:cNvSpPr/>
          <p:nvPr/>
        </p:nvSpPr>
        <p:spPr>
          <a:xfrm>
            <a:off x="111044" y="382708"/>
            <a:ext cx="3503308" cy="1681790"/>
          </a:xfrm>
          <a:prstGeom prst="cloudCallout">
            <a:avLst>
              <a:gd name="adj1" fmla="val -4675"/>
              <a:gd name="adj2" fmla="val 75963"/>
            </a:avLst>
          </a:prstGeom>
          <a:solidFill>
            <a:srgbClr val="F8FF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66" dirty="0" err="1">
                <a:solidFill>
                  <a:srgbClr val="0000FF"/>
                </a:solidFill>
              </a:rPr>
              <a:t>Hoạt</a:t>
            </a:r>
            <a:r>
              <a:rPr lang="en-US" sz="3466" dirty="0">
                <a:solidFill>
                  <a:srgbClr val="0000FF"/>
                </a:solidFill>
              </a:rPr>
              <a:t> </a:t>
            </a:r>
            <a:r>
              <a:rPr lang="en-US" sz="3466" dirty="0" err="1">
                <a:solidFill>
                  <a:srgbClr val="0000FF"/>
                </a:solidFill>
              </a:rPr>
              <a:t>động</a:t>
            </a:r>
            <a:r>
              <a:rPr lang="en-US" sz="3466" dirty="0">
                <a:solidFill>
                  <a:srgbClr val="0000FF"/>
                </a:solidFill>
              </a:rPr>
              <a:t> </a:t>
            </a:r>
            <a:r>
              <a:rPr lang="en-US" sz="3466" dirty="0" err="1">
                <a:solidFill>
                  <a:srgbClr val="0000FF"/>
                </a:solidFill>
              </a:rPr>
              <a:t>cặp</a:t>
            </a:r>
            <a:r>
              <a:rPr lang="en-US" sz="3466" dirty="0">
                <a:solidFill>
                  <a:srgbClr val="0000FF"/>
                </a:solidFill>
              </a:rPr>
              <a:t> </a:t>
            </a:r>
            <a:r>
              <a:rPr lang="en-US" sz="3466" dirty="0" err="1">
                <a:solidFill>
                  <a:srgbClr val="0000FF"/>
                </a:solidFill>
              </a:rPr>
              <a:t>đôi</a:t>
            </a:r>
            <a:endParaRPr lang="en-US" sz="3466" dirty="0">
              <a:solidFill>
                <a:srgbClr val="0000FF"/>
              </a:solidFill>
            </a:endParaRPr>
          </a:p>
        </p:txBody>
      </p:sp>
      <p:sp>
        <p:nvSpPr>
          <p:cNvPr id="7" name="Rectangle 6"/>
          <p:cNvSpPr/>
          <p:nvPr/>
        </p:nvSpPr>
        <p:spPr>
          <a:xfrm>
            <a:off x="3769795" y="0"/>
            <a:ext cx="8361245" cy="1569660"/>
          </a:xfrm>
          <a:prstGeom prst="rect">
            <a:avLst/>
          </a:prstGeom>
        </p:spPr>
        <p:txBody>
          <a:bodyPr wrap="square">
            <a:spAutoFit/>
          </a:bodyPr>
          <a:lstStyle/>
          <a:p>
            <a:pPr algn="just"/>
            <a:r>
              <a:rPr lang="vi-VN" sz="3200" b="1" dirty="0">
                <a:solidFill>
                  <a:srgbClr val="0000CC"/>
                </a:solidFill>
                <a:latin typeface="Times New Roman" panose="02020603050405020304" pitchFamily="18" charset="0"/>
                <a:ea typeface="Times New Roman" panose="02020603050405020304" pitchFamily="18" charset="0"/>
              </a:rPr>
              <a:t>Em hãy viết các bước thực hiện thuật toán tìm kiếm nhị phân để tìm khách hàng tên “Hòa” trong danh sách ở H15.1</a:t>
            </a:r>
            <a:endParaRPr lang="en-US" sz="3200" b="1" dirty="0">
              <a:solidFill>
                <a:srgbClr val="0000CC"/>
              </a:solidFill>
            </a:endParaRPr>
          </a:p>
        </p:txBody>
      </p:sp>
      <p:sp>
        <p:nvSpPr>
          <p:cNvPr id="16" name="Rectangle 15"/>
          <p:cNvSpPr/>
          <p:nvPr/>
        </p:nvSpPr>
        <p:spPr>
          <a:xfrm>
            <a:off x="3187632" y="1974372"/>
            <a:ext cx="9076524" cy="523220"/>
          </a:xfrm>
          <a:prstGeom prst="rect">
            <a:avLst/>
          </a:prstGeom>
        </p:spPr>
        <p:txBody>
          <a:bodyPr wrap="none">
            <a:spAutoFit/>
          </a:bodyPr>
          <a:lstStyle/>
          <a:p>
            <a:r>
              <a:rPr lang="pt-BR" sz="2800" dirty="0">
                <a:latin typeface="Times New Roman" panose="02020603050405020304" pitchFamily="18" charset="0"/>
                <a:ea typeface="Times New Roman" panose="02020603050405020304" pitchFamily="18" charset="0"/>
              </a:rPr>
              <a:t>Bước 2: Xét vị trí ở giữa của nửa trước của dãy là vị trí số 3 </a:t>
            </a:r>
            <a:endParaRPr lang="en-US" sz="2800" dirty="0"/>
          </a:p>
        </p:txBody>
      </p:sp>
      <p:pic>
        <p:nvPicPr>
          <p:cNvPr id="12" name="Picture 11"/>
          <p:cNvPicPr/>
          <p:nvPr/>
        </p:nvPicPr>
        <p:blipFill>
          <a:blip r:embed="rId3"/>
          <a:stretch>
            <a:fillRect/>
          </a:stretch>
        </p:blipFill>
        <p:spPr>
          <a:xfrm>
            <a:off x="4256416" y="2996597"/>
            <a:ext cx="7056017" cy="3055860"/>
          </a:xfrm>
          <a:prstGeom prst="rect">
            <a:avLst/>
          </a:prstGeom>
        </p:spPr>
      </p:pic>
    </p:spTree>
    <p:extLst>
      <p:ext uri="{BB962C8B-B14F-4D97-AF65-F5344CB8AC3E}">
        <p14:creationId xmlns:p14="http://schemas.microsoft.com/office/powerpoint/2010/main" val="20318002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99CA955-79F3-4322-8EE1-C3C74689E971}"/>
              </a:ext>
            </a:extLst>
          </p:cNvPr>
          <p:cNvSpPr/>
          <p:nvPr/>
        </p:nvSpPr>
        <p:spPr>
          <a:xfrm>
            <a:off x="1" y="0"/>
            <a:ext cx="12192000" cy="922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2" name="Freeform: Shape 291">
            <a:extLst>
              <a:ext uri="{FF2B5EF4-FFF2-40B4-BE49-F238E27FC236}">
                <a16:creationId xmlns:a16="http://schemas.microsoft.com/office/drawing/2014/main" xmlns="" id="{94C23D56-D212-4389-A4E6-C28E0A955CB4}"/>
              </a:ext>
            </a:extLst>
          </p:cNvPr>
          <p:cNvSpPr/>
          <p:nvPr/>
        </p:nvSpPr>
        <p:spPr>
          <a:xfrm>
            <a:off x="598714"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96150" y="1"/>
                </a:lnTo>
                <a:lnTo>
                  <a:pt x="0" y="1"/>
                </a:lnTo>
                <a:lnTo>
                  <a:pt x="0" y="0"/>
                </a:lnTo>
                <a:close/>
              </a:path>
            </a:pathLst>
          </a:custGeom>
          <a:solidFill>
            <a:srgbClr val="FDD2BF">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xmlns="" id="{FDCC9A04-15E6-4638-9B7F-63904B58400B}"/>
              </a:ext>
            </a:extLst>
          </p:cNvPr>
          <p:cNvGrpSpPr/>
          <p:nvPr/>
        </p:nvGrpSpPr>
        <p:grpSpPr>
          <a:xfrm>
            <a:off x="0" y="0"/>
            <a:ext cx="1027522" cy="521111"/>
            <a:chOff x="0" y="0"/>
            <a:chExt cx="1027522" cy="521111"/>
          </a:xfrm>
        </p:grpSpPr>
        <p:sp>
          <p:nvSpPr>
            <p:cNvPr id="293" name="Freeform: Shape 292">
              <a:extLst>
                <a:ext uri="{FF2B5EF4-FFF2-40B4-BE49-F238E27FC236}">
                  <a16:creationId xmlns:a16="http://schemas.microsoft.com/office/drawing/2014/main" xmlns="" id="{CB5F7F1C-F0DE-49D0-91A7-D9B199D51415}"/>
                </a:ext>
              </a:extLst>
            </p:cNvPr>
            <p:cNvSpPr/>
            <p:nvPr/>
          </p:nvSpPr>
          <p:spPr>
            <a:xfrm>
              <a:off x="631372" y="0"/>
              <a:ext cx="396150" cy="521109"/>
            </a:xfrm>
            <a:custGeom>
              <a:avLst/>
              <a:gdLst>
                <a:gd name="connsiteX0" fmla="*/ 0 w 396150"/>
                <a:gd name="connsiteY0" fmla="*/ 0 h 521109"/>
                <a:gd name="connsiteX1" fmla="*/ 396150 w 396150"/>
                <a:gd name="connsiteY1" fmla="*/ 0 h 521109"/>
                <a:gd name="connsiteX2" fmla="*/ 57103 w 396150"/>
                <a:gd name="connsiteY2" fmla="*/ 521109 h 521109"/>
                <a:gd name="connsiteX3" fmla="*/ 0 w 396150"/>
                <a:gd name="connsiteY3" fmla="*/ 521109 h 521109"/>
                <a:gd name="connsiteX4" fmla="*/ 0 w 396150"/>
                <a:gd name="connsiteY4" fmla="*/ 0 h 521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50" h="521109">
                  <a:moveTo>
                    <a:pt x="0" y="0"/>
                  </a:moveTo>
                  <a:lnTo>
                    <a:pt x="396150" y="0"/>
                  </a:lnTo>
                  <a:lnTo>
                    <a:pt x="57103" y="521109"/>
                  </a:lnTo>
                  <a:lnTo>
                    <a:pt x="0" y="521109"/>
                  </a:lnTo>
                  <a:lnTo>
                    <a:pt x="0" y="0"/>
                  </a:lnTo>
                  <a:close/>
                </a:path>
              </a:pathLst>
            </a:custGeom>
            <a:solidFill>
              <a:srgbClr val="E5FBB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1" name="Freeform: Shape 290">
              <a:extLst>
                <a:ext uri="{FF2B5EF4-FFF2-40B4-BE49-F238E27FC236}">
                  <a16:creationId xmlns:a16="http://schemas.microsoft.com/office/drawing/2014/main" xmlns="" id="{45AA6CA8-0CDD-45A3-981E-29F1CDD035F3}"/>
                </a:ext>
              </a:extLst>
            </p:cNvPr>
            <p:cNvSpPr/>
            <p:nvPr/>
          </p:nvSpPr>
          <p:spPr>
            <a:xfrm>
              <a:off x="0" y="1"/>
              <a:ext cx="688475" cy="521110"/>
            </a:xfrm>
            <a:custGeom>
              <a:avLst/>
              <a:gdLst>
                <a:gd name="connsiteX0" fmla="*/ 0 w 688475"/>
                <a:gd name="connsiteY0" fmla="*/ 0 h 521110"/>
                <a:gd name="connsiteX1" fmla="*/ 631372 w 688475"/>
                <a:gd name="connsiteY1" fmla="*/ 0 h 521110"/>
                <a:gd name="connsiteX2" fmla="*/ 631372 w 688475"/>
                <a:gd name="connsiteY2" fmla="*/ 521109 h 521110"/>
                <a:gd name="connsiteX3" fmla="*/ 688475 w 688475"/>
                <a:gd name="connsiteY3" fmla="*/ 521109 h 521110"/>
                <a:gd name="connsiteX4" fmla="*/ 688474 w 688475"/>
                <a:gd name="connsiteY4" fmla="*/ 521110 h 521110"/>
                <a:gd name="connsiteX5" fmla="*/ 0 w 688475"/>
                <a:gd name="connsiteY5" fmla="*/ 521110 h 521110"/>
                <a:gd name="connsiteX6" fmla="*/ 0 w 68847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475" h="521110">
                  <a:moveTo>
                    <a:pt x="0" y="0"/>
                  </a:moveTo>
                  <a:lnTo>
                    <a:pt x="631372" y="0"/>
                  </a:lnTo>
                  <a:lnTo>
                    <a:pt x="631372" y="521109"/>
                  </a:lnTo>
                  <a:lnTo>
                    <a:pt x="688475" y="521109"/>
                  </a:lnTo>
                  <a:lnTo>
                    <a:pt x="688474" y="521110"/>
                  </a:lnTo>
                  <a:lnTo>
                    <a:pt x="0" y="521110"/>
                  </a:lnTo>
                  <a:lnTo>
                    <a:pt x="0" y="0"/>
                  </a:lnTo>
                  <a:close/>
                </a:path>
              </a:pathLst>
            </a:custGeom>
            <a:solidFill>
              <a:srgbClr val="E5FBB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06" name="Freeform: Shape 305">
            <a:extLst>
              <a:ext uri="{FF2B5EF4-FFF2-40B4-BE49-F238E27FC236}">
                <a16:creationId xmlns:a16="http://schemas.microsoft.com/office/drawing/2014/main" xmlns="" id="{1333F57C-43A8-4628-A8E9-5AA1CED92005}"/>
              </a:ext>
            </a:extLst>
          </p:cNvPr>
          <p:cNvSpPr/>
          <p:nvPr/>
        </p:nvSpPr>
        <p:spPr>
          <a:xfrm>
            <a:off x="1603730"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96150" y="1"/>
                </a:lnTo>
                <a:lnTo>
                  <a:pt x="0" y="1"/>
                </a:lnTo>
                <a:lnTo>
                  <a:pt x="0" y="0"/>
                </a:lnTo>
                <a:close/>
              </a:path>
            </a:pathLst>
          </a:custGeom>
          <a:solidFill>
            <a:srgbClr val="8D92A4">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xmlns="" id="{E89CA9A1-9CF7-4A1A-8D29-5A036D02C84E}"/>
              </a:ext>
            </a:extLst>
          </p:cNvPr>
          <p:cNvSpPr/>
          <p:nvPr/>
        </p:nvSpPr>
        <p:spPr>
          <a:xfrm>
            <a:off x="2768502"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12921 w 1223465"/>
              <a:gd name="connsiteY4" fmla="*/ 10886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12921" y="10886"/>
                </a:lnTo>
                <a:lnTo>
                  <a:pt x="0" y="1"/>
                </a:lnTo>
                <a:lnTo>
                  <a:pt x="0" y="0"/>
                </a:lnTo>
                <a:close/>
              </a:path>
            </a:pathLst>
          </a:custGeom>
          <a:solidFill>
            <a:srgbClr val="FFC074">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xmlns="" id="{DE139D3A-E87D-4131-AB7C-66EADA0EA5D5}"/>
              </a:ext>
            </a:extLst>
          </p:cNvPr>
          <p:cNvSpPr/>
          <p:nvPr/>
        </p:nvSpPr>
        <p:spPr>
          <a:xfrm>
            <a:off x="3941320"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12921 w 1223465"/>
              <a:gd name="connsiteY4" fmla="*/ 10886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12921" y="10886"/>
                </a:lnTo>
                <a:lnTo>
                  <a:pt x="0" y="1"/>
                </a:lnTo>
                <a:lnTo>
                  <a:pt x="0" y="0"/>
                </a:lnTo>
                <a:close/>
              </a:path>
            </a:pathLst>
          </a:custGeom>
          <a:solidFill>
            <a:srgbClr val="B5EAEA">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文本框 4"/>
          <p:cNvSpPr txBox="1"/>
          <p:nvPr/>
        </p:nvSpPr>
        <p:spPr>
          <a:xfrm>
            <a:off x="-3843575" y="922648"/>
            <a:ext cx="12084975" cy="666786"/>
          </a:xfrm>
          <a:prstGeom prst="rect">
            <a:avLst/>
          </a:prstGeom>
          <a:noFill/>
        </p:spPr>
        <p:txBody>
          <a:bodyPr wrap="square" rtlCol="0">
            <a:spAutoFit/>
          </a:bodyPr>
          <a:lstStyle/>
          <a:p>
            <a:pPr algn="ct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1.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Tìm</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kiếm</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nhị</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phân</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TextBox 2">
            <a:extLst>
              <a:ext uri="{FF2B5EF4-FFF2-40B4-BE49-F238E27FC236}">
                <a16:creationId xmlns:a16="http://schemas.microsoft.com/office/drawing/2014/main" xmlns="" id="{C77E81CF-1AE6-C4A1-AE72-1D757B9BF1A0}"/>
              </a:ext>
            </a:extLst>
          </p:cNvPr>
          <p:cNvSpPr txBox="1"/>
          <p:nvPr/>
        </p:nvSpPr>
        <p:spPr>
          <a:xfrm>
            <a:off x="36070" y="1426186"/>
            <a:ext cx="12155930" cy="526297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3200" baseline="0" dirty="0" err="1">
                <a:solidFill>
                  <a:schemeClr val="tx1"/>
                </a:solidFill>
                <a:latin typeface="Times New Roman" panose="02020603050405020304" pitchFamily="18" charset="0"/>
                <a:cs typeface="Times New Roman" panose="02020603050405020304" pitchFamily="18" charset="0"/>
              </a:rPr>
              <a:t>Thuật</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toán</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tìm</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kiếm</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nhị</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phân</a:t>
            </a:r>
            <a:r>
              <a:rPr lang="en-US" sz="3200" baseline="0" dirty="0">
                <a:solidFill>
                  <a:schemeClr val="tx1"/>
                </a:solidFill>
                <a:latin typeface="Times New Roman" panose="02020603050405020304" pitchFamily="18" charset="0"/>
                <a:cs typeface="Times New Roman" panose="02020603050405020304" pitchFamily="18" charset="0"/>
              </a:rPr>
              <a:t>:</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Thực</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hiện</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trên</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danh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err="1">
                <a:solidFill>
                  <a:schemeClr val="tx1"/>
                </a:solidFill>
                <a:latin typeface="Times New Roman" panose="02020603050405020304" pitchFamily="18" charset="0"/>
                <a:cs typeface="Times New Roman" panose="02020603050405020304" pitchFamily="18" charset="0"/>
              </a:rPr>
              <a:t>sách</a:t>
            </a:r>
            <a:r>
              <a:rPr lang="en-US" sz="3200" baseline="0">
                <a:solidFill>
                  <a:schemeClr val="tx1"/>
                </a:solidFill>
                <a:latin typeface="Times New Roman" panose="02020603050405020304" pitchFamily="18" charset="0"/>
                <a:cs typeface="Times New Roman" panose="02020603050405020304" pitchFamily="18" charset="0"/>
              </a:rPr>
              <a:t> </a:t>
            </a:r>
            <a:r>
              <a:rPr lang="en-US" sz="3200">
                <a:latin typeface="Times New Roman" panose="02020603050405020304" pitchFamily="18" charset="0"/>
                <a:cs typeface="Times New Roman" panose="02020603050405020304" pitchFamily="18" charset="0"/>
              </a:rPr>
              <a:t>được</a:t>
            </a:r>
            <a:r>
              <a:rPr lang="en-US" sz="3200" baseline="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sắp</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xếp</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Bắt</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đầu</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từ</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vị</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trí</a:t>
            </a:r>
            <a:r>
              <a:rPr lang="en-US" sz="3200" baseline="0" dirty="0">
                <a:solidFill>
                  <a:schemeClr val="tx1"/>
                </a:solidFill>
                <a:latin typeface="Times New Roman" panose="02020603050405020304" pitchFamily="18" charset="0"/>
                <a:cs typeface="Times New Roman" panose="02020603050405020304" pitchFamily="18" charset="0"/>
              </a:rPr>
              <a:t> ở </a:t>
            </a:r>
            <a:r>
              <a:rPr lang="en-US" sz="3200" baseline="0" dirty="0" err="1">
                <a:solidFill>
                  <a:schemeClr val="tx1"/>
                </a:solidFill>
                <a:latin typeface="Times New Roman" panose="02020603050405020304" pitchFamily="18" charset="0"/>
                <a:cs typeface="Times New Roman" panose="02020603050405020304" pitchFamily="18" charset="0"/>
              </a:rPr>
              <a:t>giữa</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danh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sách</a:t>
            </a:r>
            <a:r>
              <a:rPr lang="en-US" sz="3200" baseline="0" dirty="0">
                <a:solidFill>
                  <a:schemeClr val="tx1"/>
                </a:solidFill>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150000"/>
              </a:lnSpc>
              <a:spcBef>
                <a:spcPts val="0"/>
              </a:spcBef>
              <a:spcAft>
                <a:spcPts val="0"/>
              </a:spcAft>
              <a:buClrTx/>
              <a:buSzTx/>
              <a:buFontTx/>
              <a:buNone/>
              <a:tabLst/>
              <a:defRPr/>
            </a:pP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Tại</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mỗi</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bước</a:t>
            </a:r>
            <a:r>
              <a:rPr lang="en-US" sz="3200" baseline="0" dirty="0">
                <a:solidFill>
                  <a:schemeClr val="tx1"/>
                </a:solidFill>
                <a:latin typeface="Times New Roman" panose="02020603050405020304" pitchFamily="18" charset="0"/>
                <a:cs typeface="Times New Roman" panose="02020603050405020304" pitchFamily="18" charset="0"/>
              </a:rPr>
              <a:t>, so </a:t>
            </a:r>
            <a:r>
              <a:rPr lang="en-US" sz="3200" baseline="0" dirty="0" err="1">
                <a:solidFill>
                  <a:schemeClr val="tx1"/>
                </a:solidFill>
                <a:latin typeface="Times New Roman" panose="02020603050405020304" pitchFamily="18" charset="0"/>
                <a:cs typeface="Times New Roman" panose="02020603050405020304" pitchFamily="18" charset="0"/>
              </a:rPr>
              <a:t>sánh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giá</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trị</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cần</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tìm</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với</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giá</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trị</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của</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vị</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trí</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giữa</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danh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sách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nếu</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lớn</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hơn</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err="1">
                <a:solidFill>
                  <a:schemeClr val="tx1"/>
                </a:solidFill>
                <a:latin typeface="Times New Roman" panose="02020603050405020304" pitchFamily="18" charset="0"/>
                <a:cs typeface="Times New Roman" panose="02020603050405020304" pitchFamily="18" charset="0"/>
              </a:rPr>
              <a:t>thì</a:t>
            </a:r>
            <a:r>
              <a:rPr lang="en-US" sz="3200" baseline="0">
                <a:solidFill>
                  <a:schemeClr val="tx1"/>
                </a:solidFill>
                <a:latin typeface="Times New Roman" panose="02020603050405020304" pitchFamily="18" charset="0"/>
                <a:cs typeface="Times New Roman" panose="02020603050405020304" pitchFamily="18" charset="0"/>
              </a:rPr>
              <a:t> </a:t>
            </a:r>
            <a:r>
              <a:rPr lang="en-US" sz="3200">
                <a:latin typeface="Times New Roman" panose="02020603050405020304" pitchFamily="18" charset="0"/>
                <a:cs typeface="Times New Roman" panose="02020603050405020304" pitchFamily="18" charset="0"/>
              </a:rPr>
              <a:t>tìm</a:t>
            </a:r>
            <a:r>
              <a:rPr lang="en-US" sz="3200" baseline="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trong</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nửa</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sau</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của</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danh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sách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nếu</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nhỏ</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hơn</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thì</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tìm</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trong</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err="1">
                <a:solidFill>
                  <a:schemeClr val="tx1"/>
                </a:solidFill>
                <a:latin typeface="Times New Roman" panose="02020603050405020304" pitchFamily="18" charset="0"/>
                <a:cs typeface="Times New Roman" panose="02020603050405020304" pitchFamily="18" charset="0"/>
              </a:rPr>
              <a:t>nửa</a:t>
            </a:r>
            <a:r>
              <a:rPr lang="en-US" sz="3200" baseline="0">
                <a:solidFill>
                  <a:schemeClr val="tx1"/>
                </a:solidFill>
                <a:latin typeface="Times New Roman" panose="02020603050405020304" pitchFamily="18" charset="0"/>
                <a:cs typeface="Times New Roman" panose="02020603050405020304" pitchFamily="18" charset="0"/>
              </a:rPr>
              <a:t> </a:t>
            </a:r>
            <a:r>
              <a:rPr lang="en-US" sz="3200">
                <a:latin typeface="Times New Roman" panose="02020603050405020304" pitchFamily="18" charset="0"/>
                <a:cs typeface="Times New Roman" panose="02020603050405020304" pitchFamily="18" charset="0"/>
              </a:rPr>
              <a:t>trước</a:t>
            </a:r>
            <a:r>
              <a:rPr lang="en-US" sz="3200" baseline="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của</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danh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sách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nếu</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bằng</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thì</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dừng</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lại</a:t>
            </a:r>
            <a:r>
              <a:rPr lang="en-US" sz="3200" baseline="0" dirty="0">
                <a:solidFill>
                  <a:schemeClr val="tx1"/>
                </a:solidFill>
                <a:latin typeface="Times New Roman" panose="02020603050405020304" pitchFamily="18" charset="0"/>
                <a:cs typeface="Times New Roman" panose="02020603050405020304" pitchFamily="18" charset="0"/>
              </a:rPr>
              <a:t>.</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Chừng</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nào</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chưa</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tìm</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thấy</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và</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chưa</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hết</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danh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sách</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thì</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còn</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dirty="0" err="1">
                <a:solidFill>
                  <a:schemeClr val="tx1"/>
                </a:solidFill>
                <a:latin typeface="Times New Roman" panose="02020603050405020304" pitchFamily="18" charset="0"/>
                <a:cs typeface="Times New Roman" panose="02020603050405020304" pitchFamily="18" charset="0"/>
              </a:rPr>
              <a:t>tìm</a:t>
            </a:r>
            <a:r>
              <a:rPr lang="en-US" sz="3200" baseline="0" dirty="0">
                <a:solidFill>
                  <a:schemeClr val="tx1"/>
                </a:solidFill>
                <a:latin typeface="Times New Roman" panose="02020603050405020304" pitchFamily="18" charset="0"/>
                <a:cs typeface="Times New Roman" panose="02020603050405020304" pitchFamily="18" charset="0"/>
              </a:rPr>
              <a:t> </a:t>
            </a:r>
            <a:r>
              <a:rPr lang="en-US" sz="3200" baseline="0" err="1">
                <a:solidFill>
                  <a:schemeClr val="tx1"/>
                </a:solidFill>
                <a:latin typeface="Times New Roman" panose="02020603050405020304" pitchFamily="18" charset="0"/>
                <a:cs typeface="Times New Roman" panose="02020603050405020304" pitchFamily="18" charset="0"/>
              </a:rPr>
              <a:t>tiếp</a:t>
            </a:r>
            <a:r>
              <a:rPr lang="en-US" sz="3200" baseline="0" smtClean="0">
                <a:solidFill>
                  <a:schemeClr val="tx1"/>
                </a:solidFill>
                <a:latin typeface="Times New Roman" panose="02020603050405020304" pitchFamily="18" charset="0"/>
                <a:cs typeface="Times New Roman" panose="02020603050405020304" pitchFamily="18" charset="0"/>
              </a:rPr>
              <a:t>.</a:t>
            </a:r>
            <a:endParaRPr lang="en-US" sz="3200" baseline="0" dirty="0">
              <a:solidFill>
                <a:schemeClr val="tx1"/>
              </a:solidFill>
              <a:latin typeface="Times New Roman" panose="02020603050405020304" pitchFamily="18" charset="0"/>
              <a:cs typeface="Times New Roman" panose="02020603050405020304" pitchFamily="18" charset="0"/>
            </a:endParaRPr>
          </a:p>
        </p:txBody>
      </p:sp>
      <p:sp>
        <p:nvSpPr>
          <p:cNvPr id="13" name="文本框 4"/>
          <p:cNvSpPr txBox="1"/>
          <p:nvPr/>
        </p:nvSpPr>
        <p:spPr>
          <a:xfrm>
            <a:off x="997869" y="20256"/>
            <a:ext cx="10089240" cy="769441"/>
          </a:xfrm>
          <a:prstGeom prst="rect">
            <a:avLst/>
          </a:prstGeom>
          <a:noFill/>
        </p:spPr>
        <p:txBody>
          <a:bodyPr wrap="square" rtlCol="0">
            <a:spAutoFit/>
          </a:bodyPr>
          <a:lstStyle/>
          <a:p>
            <a:pPr algn="ctr"/>
            <a:r>
              <a:rPr lang="en-US" altLang="zh-CN" sz="4400" b="1"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Tiết </a:t>
            </a:r>
            <a:r>
              <a:rPr lang="en-US" altLang="zh-CN" sz="4400" b="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15: TÌM KIẾM NHỊ PHÂN </a:t>
            </a:r>
            <a:endParaRPr lang="zh-CN" alt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778479782"/>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iterate type="lt">
                                    <p:tmPct val="14000"/>
                                  </p:iterate>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DF585CC0-9945-EBE3-4041-CB806E9F65E3}"/>
              </a:ext>
            </a:extLst>
          </p:cNvPr>
          <p:cNvSpPr txBox="1"/>
          <p:nvPr/>
        </p:nvSpPr>
        <p:spPr>
          <a:xfrm>
            <a:off x="3754613" y="4428278"/>
            <a:ext cx="4013982" cy="646331"/>
          </a:xfrm>
          <a:prstGeom prst="rect">
            <a:avLst/>
          </a:prstGeom>
          <a:noFill/>
        </p:spPr>
        <p:txBody>
          <a:bodyPr wrap="square">
            <a:spAutoFit/>
          </a:bodyPr>
          <a:lstStyle/>
          <a:p>
            <a:r>
              <a:rPr lang="en-US" sz="3600" b="1" dirty="0" err="1">
                <a:solidFill>
                  <a:srgbClr val="0000CC"/>
                </a:solidFill>
                <a:latin typeface="Times New Roman" panose="02020603050405020304" pitchFamily="18" charset="0"/>
                <a:cs typeface="Times New Roman" panose="02020603050405020304" pitchFamily="18" charset="0"/>
              </a:rPr>
              <a:t>Tìm</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kiếm</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nhị</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phân</a:t>
            </a:r>
            <a:endParaRPr lang="en-US" sz="3600" b="1" dirty="0">
              <a:solidFill>
                <a:srgbClr val="0000CC"/>
              </a:solidFill>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xmlns="" id="{F5BFB565-B8BE-CD35-1F53-213DECFEB6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91436" y="5037528"/>
            <a:ext cx="1595089" cy="1605369"/>
          </a:xfrm>
          <a:prstGeom prst="rect">
            <a:avLst/>
          </a:prstGeom>
        </p:spPr>
      </p:pic>
      <p:cxnSp>
        <p:nvCxnSpPr>
          <p:cNvPr id="16" name="Connector: Curved 15">
            <a:extLst>
              <a:ext uri="{FF2B5EF4-FFF2-40B4-BE49-F238E27FC236}">
                <a16:creationId xmlns:a16="http://schemas.microsoft.com/office/drawing/2014/main" xmlns="" id="{53A5488F-7939-210C-55FD-F787407461BD}"/>
              </a:ext>
            </a:extLst>
          </p:cNvPr>
          <p:cNvCxnSpPr>
            <a:cxnSpLocks/>
          </p:cNvCxnSpPr>
          <p:nvPr/>
        </p:nvCxnSpPr>
        <p:spPr>
          <a:xfrm rot="16200000" flipV="1">
            <a:off x="3189680" y="3917058"/>
            <a:ext cx="741258" cy="651811"/>
          </a:xfrm>
          <a:prstGeom prst="curvedConnector3">
            <a:avLst>
              <a:gd name="adj1" fmla="val 50000"/>
            </a:avLst>
          </a:prstGeom>
          <a:ln w="28575">
            <a:tailEnd type="triangle"/>
          </a:ln>
        </p:spPr>
        <p:style>
          <a:lnRef idx="3">
            <a:schemeClr val="dk1"/>
          </a:lnRef>
          <a:fillRef idx="0">
            <a:schemeClr val="dk1"/>
          </a:fillRef>
          <a:effectRef idx="2">
            <a:schemeClr val="dk1"/>
          </a:effectRef>
          <a:fontRef idx="minor">
            <a:schemeClr val="tx1"/>
          </a:fontRef>
        </p:style>
      </p:cxnSp>
      <p:cxnSp>
        <p:nvCxnSpPr>
          <p:cNvPr id="17" name="Connector: Curved 16">
            <a:extLst>
              <a:ext uri="{FF2B5EF4-FFF2-40B4-BE49-F238E27FC236}">
                <a16:creationId xmlns:a16="http://schemas.microsoft.com/office/drawing/2014/main" xmlns="" id="{0A77ADC9-D32D-E1EE-184A-FA941651A4E2}"/>
              </a:ext>
            </a:extLst>
          </p:cNvPr>
          <p:cNvCxnSpPr>
            <a:cxnSpLocks/>
          </p:cNvCxnSpPr>
          <p:nvPr/>
        </p:nvCxnSpPr>
        <p:spPr>
          <a:xfrm rot="5400000" flipH="1" flipV="1">
            <a:off x="7540691" y="4068378"/>
            <a:ext cx="758842" cy="737384"/>
          </a:xfrm>
          <a:prstGeom prst="curvedConnector3">
            <a:avLst>
              <a:gd name="adj1" fmla="val 50000"/>
            </a:avLst>
          </a:prstGeom>
          <a:ln w="28575">
            <a:tailEnd type="triangle"/>
          </a:ln>
        </p:spPr>
        <p:style>
          <a:lnRef idx="3">
            <a:schemeClr val="dk1"/>
          </a:lnRef>
          <a:fillRef idx="0">
            <a:schemeClr val="dk1"/>
          </a:fillRef>
          <a:effectRef idx="2">
            <a:schemeClr val="dk1"/>
          </a:effectRef>
          <a:fontRef idx="minor">
            <a:schemeClr val="tx1"/>
          </a:fontRef>
        </p:style>
      </p:cxnSp>
      <p:sp>
        <p:nvSpPr>
          <p:cNvPr id="28" name="TextBox 27">
            <a:extLst>
              <a:ext uri="{FF2B5EF4-FFF2-40B4-BE49-F238E27FC236}">
                <a16:creationId xmlns:a16="http://schemas.microsoft.com/office/drawing/2014/main" xmlns="" id="{19C00550-3CBA-3D18-A150-D383B80D3102}"/>
              </a:ext>
            </a:extLst>
          </p:cNvPr>
          <p:cNvSpPr txBox="1"/>
          <p:nvPr/>
        </p:nvSpPr>
        <p:spPr>
          <a:xfrm>
            <a:off x="1563505" y="2961054"/>
            <a:ext cx="2704360" cy="1077218"/>
          </a:xfrm>
          <a:prstGeom prst="rect">
            <a:avLst/>
          </a:prstGeom>
          <a:noFill/>
        </p:spPr>
        <p:txBody>
          <a:bodyPr wrap="square" rtlCol="0">
            <a:spAutoFit/>
          </a:bodyPr>
          <a:lstStyle/>
          <a:p>
            <a:r>
              <a:rPr lang="vi-VN" sz="3200" b="1" i="0" u="none" strike="noStrike" dirty="0">
                <a:solidFill>
                  <a:srgbClr val="C00000"/>
                </a:solidFill>
                <a:effectLst/>
                <a:latin typeface="Times New Roman" panose="02020603050405020304" pitchFamily="18" charset="0"/>
                <a:cs typeface="Times New Roman" panose="02020603050405020304" pitchFamily="18" charset="0"/>
              </a:rPr>
              <a:t>Danh sách được sắp xếp</a:t>
            </a:r>
            <a:endParaRPr lang="en-US" sz="3200" dirty="0">
              <a:solidFill>
                <a:srgbClr val="C00000"/>
              </a:solidFill>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xmlns="" id="{658DB42C-CA27-4A12-0E51-D84DD4EC3A7D}"/>
              </a:ext>
            </a:extLst>
          </p:cNvPr>
          <p:cNvSpPr txBox="1"/>
          <p:nvPr/>
        </p:nvSpPr>
        <p:spPr>
          <a:xfrm>
            <a:off x="4307640" y="1208941"/>
            <a:ext cx="3243780" cy="1384995"/>
          </a:xfrm>
          <a:prstGeom prst="rect">
            <a:avLst/>
          </a:prstGeom>
          <a:noFill/>
        </p:spPr>
        <p:txBody>
          <a:bodyPr wrap="square" rtlCol="0">
            <a:spAutoFit/>
          </a:bodyPr>
          <a:lstStyle/>
          <a:p>
            <a:r>
              <a:rPr lang="vi-VN" sz="2800" b="1" i="1" u="none" strike="noStrike" dirty="0">
                <a:solidFill>
                  <a:srgbClr val="C00000"/>
                </a:solidFill>
                <a:effectLst/>
                <a:latin typeface="Times New Roman" panose="02020603050405020304" pitchFamily="18" charset="0"/>
                <a:cs typeface="Times New Roman" panose="02020603050405020304" pitchFamily="18" charset="0"/>
              </a:rPr>
              <a:t>Nếu lớn hơn là ở nửa trước, nếu nhỏ hơn là ở nửa sau</a:t>
            </a:r>
            <a:endParaRPr lang="en-US" sz="2800" i="1" dirty="0">
              <a:solidFill>
                <a:srgbClr val="C00000"/>
              </a:solidFill>
              <a:latin typeface="Times New Roman" panose="02020603050405020304" pitchFamily="18" charset="0"/>
              <a:cs typeface="Times New Roman" panose="02020603050405020304" pitchFamily="18" charset="0"/>
            </a:endParaRPr>
          </a:p>
        </p:txBody>
      </p:sp>
      <p:cxnSp>
        <p:nvCxnSpPr>
          <p:cNvPr id="35" name="Connector: Curved 34">
            <a:extLst>
              <a:ext uri="{FF2B5EF4-FFF2-40B4-BE49-F238E27FC236}">
                <a16:creationId xmlns:a16="http://schemas.microsoft.com/office/drawing/2014/main" xmlns="" id="{0BA9B4FE-9997-391C-C399-0578972109AC}"/>
              </a:ext>
            </a:extLst>
          </p:cNvPr>
          <p:cNvCxnSpPr>
            <a:cxnSpLocks/>
          </p:cNvCxnSpPr>
          <p:nvPr/>
        </p:nvCxnSpPr>
        <p:spPr>
          <a:xfrm rot="5400000" flipH="1" flipV="1">
            <a:off x="9881574" y="2742023"/>
            <a:ext cx="687168" cy="226259"/>
          </a:xfrm>
          <a:prstGeom prst="curvedConnector3">
            <a:avLst>
              <a:gd name="adj1" fmla="val 50000"/>
            </a:avLst>
          </a:prstGeom>
          <a:ln w="28575">
            <a:tailEnd type="triangle"/>
          </a:ln>
        </p:spPr>
        <p:style>
          <a:lnRef idx="3">
            <a:schemeClr val="dk1"/>
          </a:lnRef>
          <a:fillRef idx="0">
            <a:schemeClr val="dk1"/>
          </a:fillRef>
          <a:effectRef idx="2">
            <a:schemeClr val="dk1"/>
          </a:effectRef>
          <a:fontRef idx="minor">
            <a:schemeClr val="tx1"/>
          </a:fontRef>
        </p:style>
      </p:cxnSp>
      <p:sp>
        <p:nvSpPr>
          <p:cNvPr id="39" name="TextBox 38">
            <a:extLst>
              <a:ext uri="{FF2B5EF4-FFF2-40B4-BE49-F238E27FC236}">
                <a16:creationId xmlns:a16="http://schemas.microsoft.com/office/drawing/2014/main" xmlns="" id="{25EAD0AA-0AE9-6607-AD79-7FE407AD8C8F}"/>
              </a:ext>
            </a:extLst>
          </p:cNvPr>
          <p:cNvSpPr txBox="1"/>
          <p:nvPr/>
        </p:nvSpPr>
        <p:spPr>
          <a:xfrm>
            <a:off x="6900349" y="3050992"/>
            <a:ext cx="4536685" cy="1077218"/>
          </a:xfrm>
          <a:prstGeom prst="rect">
            <a:avLst/>
          </a:prstGeom>
          <a:noFill/>
        </p:spPr>
        <p:txBody>
          <a:bodyPr wrap="square" rtlCol="0">
            <a:spAutoFit/>
          </a:bodyPr>
          <a:lstStyle/>
          <a:p>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Luôn</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so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sánh</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với</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giá</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trị</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của</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vị</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trí</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giữa</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danh</a:t>
            </a:r>
            <a:r>
              <a:rPr lang="en-US" sz="3200" b="1" i="0" u="none" strike="noStrike" dirty="0">
                <a:solidFill>
                  <a:srgbClr val="C00000"/>
                </a:solidFill>
                <a:effectLst/>
                <a:latin typeface="Times New Roman" panose="02020603050405020304" pitchFamily="18" charset="0"/>
                <a:cs typeface="Times New Roman" panose="02020603050405020304" pitchFamily="18" charset="0"/>
              </a:rPr>
              <a:t> </a:t>
            </a:r>
            <a:r>
              <a:rPr lang="en-US" sz="3200" b="1" i="0" u="none" strike="noStrike" dirty="0" err="1">
                <a:solidFill>
                  <a:srgbClr val="C00000"/>
                </a:solidFill>
                <a:effectLst/>
                <a:latin typeface="Times New Roman" panose="02020603050405020304" pitchFamily="18" charset="0"/>
                <a:cs typeface="Times New Roman" panose="02020603050405020304" pitchFamily="18" charset="0"/>
              </a:rPr>
              <a:t>sách</a:t>
            </a:r>
            <a:endParaRPr lang="en-US" sz="3200" dirty="0">
              <a:solidFill>
                <a:srgbClr val="C00000"/>
              </a:solidFill>
              <a:latin typeface="Times New Roman" panose="02020603050405020304" pitchFamily="18" charset="0"/>
              <a:cs typeface="Times New Roman" panose="02020603050405020304" pitchFamily="18" charset="0"/>
            </a:endParaRPr>
          </a:p>
        </p:txBody>
      </p:sp>
      <p:cxnSp>
        <p:nvCxnSpPr>
          <p:cNvPr id="40" name="Connector: Curved 39">
            <a:extLst>
              <a:ext uri="{FF2B5EF4-FFF2-40B4-BE49-F238E27FC236}">
                <a16:creationId xmlns:a16="http://schemas.microsoft.com/office/drawing/2014/main" xmlns="" id="{68AEC756-1BD0-903A-84C1-ACA0FE8BF917}"/>
              </a:ext>
            </a:extLst>
          </p:cNvPr>
          <p:cNvCxnSpPr>
            <a:cxnSpLocks/>
          </p:cNvCxnSpPr>
          <p:nvPr/>
        </p:nvCxnSpPr>
        <p:spPr>
          <a:xfrm rot="16200000" flipV="1">
            <a:off x="6747333" y="2650110"/>
            <a:ext cx="631940" cy="325907"/>
          </a:xfrm>
          <a:prstGeom prst="curvedConnector3">
            <a:avLst>
              <a:gd name="adj1" fmla="val 50000"/>
            </a:avLst>
          </a:prstGeom>
          <a:ln w="28575">
            <a:tailEnd type="triangle"/>
          </a:ln>
        </p:spPr>
        <p:style>
          <a:lnRef idx="3">
            <a:schemeClr val="dk1"/>
          </a:lnRef>
          <a:fillRef idx="0">
            <a:schemeClr val="dk1"/>
          </a:fillRef>
          <a:effectRef idx="2">
            <a:schemeClr val="dk1"/>
          </a:effectRef>
          <a:fontRef idx="minor">
            <a:schemeClr val="tx1"/>
          </a:fontRef>
        </p:style>
      </p:cxnSp>
      <p:cxnSp>
        <p:nvCxnSpPr>
          <p:cNvPr id="44" name="Connector: Curved 43">
            <a:extLst>
              <a:ext uri="{FF2B5EF4-FFF2-40B4-BE49-F238E27FC236}">
                <a16:creationId xmlns:a16="http://schemas.microsoft.com/office/drawing/2014/main" xmlns="" id="{64DFDB0F-A08F-43D8-9DA4-F7A90E31EFAE}"/>
              </a:ext>
            </a:extLst>
          </p:cNvPr>
          <p:cNvCxnSpPr>
            <a:cxnSpLocks/>
          </p:cNvCxnSpPr>
          <p:nvPr/>
        </p:nvCxnSpPr>
        <p:spPr>
          <a:xfrm rot="16200000" flipV="1">
            <a:off x="1965411" y="2650110"/>
            <a:ext cx="631940" cy="325907"/>
          </a:xfrm>
          <a:prstGeom prst="curvedConnector3">
            <a:avLst>
              <a:gd name="adj1" fmla="val 50000"/>
            </a:avLst>
          </a:prstGeom>
          <a:ln w="28575">
            <a:tailEnd type="triangle"/>
          </a:ln>
        </p:spPr>
        <p:style>
          <a:lnRef idx="3">
            <a:schemeClr val="dk1"/>
          </a:lnRef>
          <a:fillRef idx="0">
            <a:schemeClr val="dk1"/>
          </a:fillRef>
          <a:effectRef idx="2">
            <a:schemeClr val="dk1"/>
          </a:effectRef>
          <a:fontRef idx="minor">
            <a:schemeClr val="tx1"/>
          </a:fontRef>
        </p:style>
      </p:cxnSp>
      <p:sp>
        <p:nvSpPr>
          <p:cNvPr id="45" name="TextBox 44">
            <a:extLst>
              <a:ext uri="{FF2B5EF4-FFF2-40B4-BE49-F238E27FC236}">
                <a16:creationId xmlns:a16="http://schemas.microsoft.com/office/drawing/2014/main" xmlns="" id="{BE3522C3-E0CC-8F47-F251-316E5096A9E7}"/>
              </a:ext>
            </a:extLst>
          </p:cNvPr>
          <p:cNvSpPr txBox="1"/>
          <p:nvPr/>
        </p:nvSpPr>
        <p:spPr>
          <a:xfrm>
            <a:off x="677599" y="1490173"/>
            <a:ext cx="2968282" cy="954107"/>
          </a:xfrm>
          <a:prstGeom prst="rect">
            <a:avLst/>
          </a:prstGeom>
          <a:noFill/>
        </p:spPr>
        <p:txBody>
          <a:bodyPr wrap="square" rtlCol="0">
            <a:spAutoFit/>
          </a:bodyPr>
          <a:lstStyle/>
          <a:p>
            <a:r>
              <a:rPr lang="en-US" sz="2800" b="1" i="1" u="none" strike="noStrike" dirty="0" err="1">
                <a:solidFill>
                  <a:srgbClr val="C00000"/>
                </a:solidFill>
                <a:effectLst/>
                <a:latin typeface="Times New Roman" panose="02020603050405020304" pitchFamily="18" charset="0"/>
                <a:cs typeface="Times New Roman" panose="02020603050405020304" pitchFamily="18" charset="0"/>
              </a:rPr>
              <a:t>Bắt</a:t>
            </a:r>
            <a:r>
              <a:rPr lang="en-US" sz="2800" b="1" i="1" u="none" strike="noStrike" dirty="0">
                <a:solidFill>
                  <a:srgbClr val="C00000"/>
                </a:solidFill>
                <a:effectLst/>
                <a:latin typeface="Times New Roman" panose="02020603050405020304" pitchFamily="18" charset="0"/>
                <a:cs typeface="Times New Roman" panose="02020603050405020304" pitchFamily="18" charset="0"/>
              </a:rPr>
              <a:t> </a:t>
            </a:r>
            <a:r>
              <a:rPr lang="en-US" sz="2800" b="1" i="1" u="none" strike="noStrike" dirty="0" err="1">
                <a:solidFill>
                  <a:srgbClr val="C00000"/>
                </a:solidFill>
                <a:effectLst/>
                <a:latin typeface="Times New Roman" panose="02020603050405020304" pitchFamily="18" charset="0"/>
                <a:cs typeface="Times New Roman" panose="02020603050405020304" pitchFamily="18" charset="0"/>
              </a:rPr>
              <a:t>đầu</a:t>
            </a:r>
            <a:r>
              <a:rPr lang="en-US" sz="2800" b="1" i="1" u="none" strike="noStrike" dirty="0">
                <a:solidFill>
                  <a:srgbClr val="C00000"/>
                </a:solidFill>
                <a:effectLst/>
                <a:latin typeface="Times New Roman" panose="02020603050405020304" pitchFamily="18" charset="0"/>
                <a:cs typeface="Times New Roman" panose="02020603050405020304" pitchFamily="18" charset="0"/>
              </a:rPr>
              <a:t> </a:t>
            </a:r>
            <a:r>
              <a:rPr lang="en-US" sz="2800" b="1" i="1" u="none" strike="noStrike" dirty="0" err="1">
                <a:solidFill>
                  <a:srgbClr val="C00000"/>
                </a:solidFill>
                <a:effectLst/>
                <a:latin typeface="Times New Roman" panose="02020603050405020304" pitchFamily="18" charset="0"/>
                <a:cs typeface="Times New Roman" panose="02020603050405020304" pitchFamily="18" charset="0"/>
              </a:rPr>
              <a:t>từ</a:t>
            </a:r>
            <a:r>
              <a:rPr lang="en-US" sz="2800" b="1" i="1" u="none" strike="noStrike" dirty="0">
                <a:solidFill>
                  <a:srgbClr val="C00000"/>
                </a:solidFill>
                <a:effectLst/>
                <a:latin typeface="Times New Roman" panose="02020603050405020304" pitchFamily="18" charset="0"/>
                <a:cs typeface="Times New Roman" panose="02020603050405020304" pitchFamily="18" charset="0"/>
              </a:rPr>
              <a:t> </a:t>
            </a:r>
            <a:r>
              <a:rPr lang="en-US" sz="2800" b="1" i="1" u="none" strike="noStrike" dirty="0" err="1">
                <a:solidFill>
                  <a:srgbClr val="C00000"/>
                </a:solidFill>
                <a:effectLst/>
                <a:latin typeface="Times New Roman" panose="02020603050405020304" pitchFamily="18" charset="0"/>
                <a:cs typeface="Times New Roman" panose="02020603050405020304" pitchFamily="18" charset="0"/>
              </a:rPr>
              <a:t>vị</a:t>
            </a:r>
            <a:r>
              <a:rPr lang="en-US" sz="2800" b="1" i="1" u="none" strike="noStrike" dirty="0">
                <a:solidFill>
                  <a:srgbClr val="C00000"/>
                </a:solidFill>
                <a:effectLst/>
                <a:latin typeface="Times New Roman" panose="02020603050405020304" pitchFamily="18" charset="0"/>
                <a:cs typeface="Times New Roman" panose="02020603050405020304" pitchFamily="18" charset="0"/>
              </a:rPr>
              <a:t> </a:t>
            </a:r>
            <a:r>
              <a:rPr lang="en-US" sz="2800" b="1" i="1" u="none" strike="noStrike" dirty="0" err="1">
                <a:solidFill>
                  <a:srgbClr val="C00000"/>
                </a:solidFill>
                <a:effectLst/>
                <a:latin typeface="Times New Roman" panose="02020603050405020304" pitchFamily="18" charset="0"/>
                <a:cs typeface="Times New Roman" panose="02020603050405020304" pitchFamily="18" charset="0"/>
              </a:rPr>
              <a:t>trí</a:t>
            </a:r>
            <a:r>
              <a:rPr lang="en-US" sz="2800" b="1" i="1" u="none" strike="noStrike" dirty="0">
                <a:solidFill>
                  <a:srgbClr val="C00000"/>
                </a:solidFill>
                <a:effectLst/>
                <a:latin typeface="Times New Roman" panose="02020603050405020304" pitchFamily="18" charset="0"/>
                <a:cs typeface="Times New Roman" panose="02020603050405020304" pitchFamily="18" charset="0"/>
              </a:rPr>
              <a:t> </a:t>
            </a:r>
            <a:r>
              <a:rPr lang="en-US" sz="2800" b="1" i="1" u="none" strike="noStrike" dirty="0" err="1">
                <a:solidFill>
                  <a:srgbClr val="C00000"/>
                </a:solidFill>
                <a:effectLst/>
                <a:latin typeface="Times New Roman" panose="02020603050405020304" pitchFamily="18" charset="0"/>
                <a:cs typeface="Times New Roman" panose="02020603050405020304" pitchFamily="18" charset="0"/>
              </a:rPr>
              <a:t>giữa</a:t>
            </a:r>
            <a:r>
              <a:rPr lang="en-US" sz="2800" b="1" i="1" u="none" strike="noStrike" dirty="0">
                <a:solidFill>
                  <a:srgbClr val="C00000"/>
                </a:solidFill>
                <a:effectLst/>
                <a:latin typeface="Times New Roman" panose="02020603050405020304" pitchFamily="18" charset="0"/>
                <a:cs typeface="Times New Roman" panose="02020603050405020304" pitchFamily="18" charset="0"/>
              </a:rPr>
              <a:t> </a:t>
            </a:r>
            <a:r>
              <a:rPr lang="en-US" sz="2800" b="1" i="1" u="none" strike="noStrike" dirty="0" err="1">
                <a:solidFill>
                  <a:srgbClr val="C00000"/>
                </a:solidFill>
                <a:effectLst/>
                <a:latin typeface="Times New Roman" panose="02020603050405020304" pitchFamily="18" charset="0"/>
                <a:cs typeface="Times New Roman" panose="02020603050405020304" pitchFamily="18" charset="0"/>
              </a:rPr>
              <a:t>danh</a:t>
            </a:r>
            <a:r>
              <a:rPr lang="en-US" sz="2800" b="1" i="1" u="none" strike="noStrike" dirty="0">
                <a:solidFill>
                  <a:srgbClr val="C00000"/>
                </a:solidFill>
                <a:effectLst/>
                <a:latin typeface="Times New Roman" panose="02020603050405020304" pitchFamily="18" charset="0"/>
                <a:cs typeface="Times New Roman" panose="02020603050405020304" pitchFamily="18" charset="0"/>
              </a:rPr>
              <a:t> </a:t>
            </a:r>
            <a:r>
              <a:rPr lang="en-US" sz="2800" b="1" i="1" u="none" strike="noStrike" dirty="0" err="1">
                <a:solidFill>
                  <a:srgbClr val="C00000"/>
                </a:solidFill>
                <a:effectLst/>
                <a:latin typeface="Times New Roman" panose="02020603050405020304" pitchFamily="18" charset="0"/>
                <a:cs typeface="Times New Roman" panose="02020603050405020304" pitchFamily="18" charset="0"/>
              </a:rPr>
              <a:t>sách</a:t>
            </a:r>
            <a:endParaRPr lang="en-US" sz="2800" i="1" dirty="0">
              <a:solidFill>
                <a:srgbClr val="C00000"/>
              </a:solidFill>
              <a:latin typeface="Times New Roman" panose="02020603050405020304" pitchFamily="18" charset="0"/>
              <a:cs typeface="Times New Roman" panose="02020603050405020304" pitchFamily="18" charset="0"/>
            </a:endParaRPr>
          </a:p>
        </p:txBody>
      </p:sp>
      <p:sp>
        <p:nvSpPr>
          <p:cNvPr id="46" name="TextBox 45">
            <a:extLst>
              <a:ext uri="{FF2B5EF4-FFF2-40B4-BE49-F238E27FC236}">
                <a16:creationId xmlns:a16="http://schemas.microsoft.com/office/drawing/2014/main" xmlns="" id="{8DF1CA1F-B4E6-99A0-716D-56F8D8C9C1BC}"/>
              </a:ext>
            </a:extLst>
          </p:cNvPr>
          <p:cNvSpPr txBox="1"/>
          <p:nvPr/>
        </p:nvSpPr>
        <p:spPr>
          <a:xfrm>
            <a:off x="8586557" y="1542986"/>
            <a:ext cx="3612472" cy="954107"/>
          </a:xfrm>
          <a:prstGeom prst="rect">
            <a:avLst/>
          </a:prstGeom>
          <a:noFill/>
        </p:spPr>
        <p:txBody>
          <a:bodyPr wrap="square" rtlCol="0">
            <a:spAutoFit/>
          </a:bodyPr>
          <a:lstStyle/>
          <a:p>
            <a:r>
              <a:rPr lang="vi-VN" sz="2800" b="1" i="1" u="none" strike="noStrike" dirty="0">
                <a:solidFill>
                  <a:srgbClr val="C00000"/>
                </a:solidFill>
                <a:effectLst/>
                <a:latin typeface="Times New Roman" panose="02020603050405020304" pitchFamily="18" charset="0"/>
                <a:cs typeface="Times New Roman" panose="02020603050405020304" pitchFamily="18" charset="0"/>
              </a:rPr>
              <a:t>Chưa tìm thấy và còn danh sách là còn tìm</a:t>
            </a:r>
            <a:endParaRPr lang="en-US" sz="2800" i="1" dirty="0">
              <a:solidFill>
                <a:srgbClr val="C00000"/>
              </a:solidFill>
              <a:latin typeface="Times New Roman" panose="02020603050405020304" pitchFamily="18" charset="0"/>
              <a:cs typeface="Times New Roman" panose="02020603050405020304" pitchFamily="18" charset="0"/>
            </a:endParaRPr>
          </a:p>
        </p:txBody>
      </p:sp>
      <p:sp>
        <p:nvSpPr>
          <p:cNvPr id="14" name="文本框 4"/>
          <p:cNvSpPr txBox="1"/>
          <p:nvPr/>
        </p:nvSpPr>
        <p:spPr>
          <a:xfrm>
            <a:off x="1396043" y="7766"/>
            <a:ext cx="10089240" cy="769441"/>
          </a:xfrm>
          <a:prstGeom prst="rect">
            <a:avLst/>
          </a:prstGeom>
          <a:noFill/>
        </p:spPr>
        <p:txBody>
          <a:bodyPr wrap="square" rtlCol="0">
            <a:spAutoFit/>
          </a:bodyPr>
          <a:lstStyle/>
          <a:p>
            <a:pPr algn="ctr"/>
            <a:r>
              <a:rPr lang="en-US" altLang="zh-CN" sz="4400" b="1"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Tiết </a:t>
            </a:r>
            <a:r>
              <a:rPr lang="en-US" altLang="zh-CN" sz="4400" b="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15: TÌM KIẾM NHỊ PHÂN </a:t>
            </a:r>
            <a:endParaRPr lang="zh-CN" alt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074636993"/>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down)">
                                      <p:cBhvr>
                                        <p:cTn id="16" dur="500"/>
                                        <p:tgtEl>
                                          <p:spTgt spid="4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down)">
                                      <p:cBhvr>
                                        <p:cTn id="34" dur="500"/>
                                        <p:tgtEl>
                                          <p:spTgt spid="40"/>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down)">
                                      <p:cBhvr>
                                        <p:cTn id="43" dur="500"/>
                                        <p:tgtEl>
                                          <p:spTgt spid="35"/>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46"/>
                                        </p:tgtEl>
                                        <p:attrNameLst>
                                          <p:attrName>style.visibility</p:attrName>
                                        </p:attrNameLst>
                                      </p:cBhvr>
                                      <p:to>
                                        <p:strVal val="visible"/>
                                      </p:to>
                                    </p:set>
                                  </p:childTnLst>
                                </p:cTn>
                              </p:par>
                            </p:childTnLst>
                          </p:cTn>
                        </p:par>
                        <p:par>
                          <p:cTn id="48" fill="hold">
                            <p:stCondLst>
                              <p:cond delay="0"/>
                            </p:stCondLst>
                            <p:childTnLst>
                              <p:par>
                                <p:cTn id="49" presetID="10" presetClass="entr" presetSubtype="0" fill="hold" grpId="0" nodeType="afterEffect">
                                  <p:stCondLst>
                                    <p:cond delay="0"/>
                                  </p:stCondLst>
                                  <p:iterate type="lt">
                                    <p:tmPct val="14000"/>
                                  </p:iterate>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9" grpId="0"/>
      <p:bldP spid="45" grpId="0"/>
      <p:bldP spid="46"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WordArt 4">
            <a:extLst>
              <a:ext uri="{FF2B5EF4-FFF2-40B4-BE49-F238E27FC236}">
                <a16:creationId xmlns:a16="http://schemas.microsoft.com/office/drawing/2014/main" xmlns="" id="{383FD564-9B0C-42D0-96C8-342928917632}"/>
              </a:ext>
            </a:extLst>
          </p:cNvPr>
          <p:cNvSpPr>
            <a:spLocks noChangeArrowheads="1" noChangeShapeType="1" noTextEdit="1"/>
          </p:cNvSpPr>
          <p:nvPr/>
        </p:nvSpPr>
        <p:spPr bwMode="auto">
          <a:xfrm>
            <a:off x="2576946" y="1432611"/>
            <a:ext cx="6858000" cy="1676400"/>
          </a:xfrm>
          <a:prstGeom prst="rect">
            <a:avLst/>
          </a:prstGeom>
        </p:spPr>
        <p:txBody>
          <a:bodyPr wrap="none" fromWordArt="1">
            <a:prstTxWarp prst="textPlain">
              <a:avLst>
                <a:gd name="adj" fmla="val 50000"/>
              </a:avLst>
            </a:prstTxWarp>
          </a:bodyPr>
          <a:lstStyle/>
          <a:p>
            <a:pPr algn="ctr"/>
            <a:r>
              <a:rPr lang="en-US" sz="3600" b="1" kern="10" dirty="0">
                <a:ln w="9525">
                  <a:solidFill>
                    <a:srgbClr val="FF0066"/>
                  </a:solidFill>
                  <a:round/>
                  <a:headEnd/>
                  <a:tailEnd/>
                </a:ln>
                <a:solidFill>
                  <a:srgbClr val="FF0066"/>
                </a:solidFill>
                <a:effectLst>
                  <a:outerShdw dist="35921" dir="2700000" algn="ctr" rotWithShape="0">
                    <a:srgbClr val="C0C0C0">
                      <a:alpha val="79999"/>
                    </a:srgbClr>
                  </a:outerShdw>
                </a:effectLst>
                <a:latin typeface="VNI-Times" pitchFamily="2" charset="0"/>
              </a:rPr>
              <a:t>ÑEÁN DÖÏ GIÔØ MOÂN TIN LỚP 7 A</a:t>
            </a:r>
          </a:p>
        </p:txBody>
      </p:sp>
      <p:sp>
        <p:nvSpPr>
          <p:cNvPr id="7" name="Text Box 5">
            <a:extLst>
              <a:ext uri="{FF2B5EF4-FFF2-40B4-BE49-F238E27FC236}">
                <a16:creationId xmlns:a16="http://schemas.microsoft.com/office/drawing/2014/main" xmlns="" id="{67ABD392-80ED-40A7-BCA0-02D623CF2C04}"/>
              </a:ext>
            </a:extLst>
          </p:cNvPr>
          <p:cNvSpPr txBox="1">
            <a:spLocks noChangeArrowheads="1"/>
          </p:cNvSpPr>
          <p:nvPr/>
        </p:nvSpPr>
        <p:spPr bwMode="auto">
          <a:xfrm>
            <a:off x="1560807" y="3185211"/>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4400" b="1" dirty="0">
                <a:solidFill>
                  <a:srgbClr val="0000FF"/>
                </a:solidFill>
                <a:latin typeface="VNI-Times" pitchFamily="2" charset="0"/>
              </a:rPr>
              <a:t>CHUÙC CAÙC EM HOÏC TOÁT</a:t>
            </a:r>
          </a:p>
        </p:txBody>
      </p:sp>
      <p:sp>
        <p:nvSpPr>
          <p:cNvPr id="8" name="Rectangle 3">
            <a:extLst>
              <a:ext uri="{FF2B5EF4-FFF2-40B4-BE49-F238E27FC236}">
                <a16:creationId xmlns:a16="http://schemas.microsoft.com/office/drawing/2014/main" xmlns="" id="{B2801ADD-39A9-4313-88C6-528A13508C45}"/>
              </a:ext>
            </a:extLst>
          </p:cNvPr>
          <p:cNvSpPr/>
          <p:nvPr/>
        </p:nvSpPr>
        <p:spPr>
          <a:xfrm>
            <a:off x="365761" y="274782"/>
            <a:ext cx="11498731" cy="1752600"/>
          </a:xfrm>
          <a:prstGeom prst="rect">
            <a:avLst/>
          </a:prstGeom>
          <a:noFill/>
        </p:spPr>
        <p:txBody>
          <a:bodyPr wrap="none" lIns="121920" tIns="60960" rIns="121920" bIns="60960" numCol="1">
            <a:prstTxWarp prst="textDeflateBottom">
              <a:avLst/>
            </a:prstTxWarp>
            <a:spAutoFit/>
          </a:bodyPr>
          <a:lstStyle/>
          <a:p>
            <a:pPr algn="ctr"/>
            <a:r>
              <a:rPr lang="en-US" sz="5867" b="1" dirty="0" err="1">
                <a:ln w="1905"/>
                <a:solidFill>
                  <a:srgbClr val="FF0000"/>
                </a:solidFill>
                <a:effectLst>
                  <a:innerShdw blurRad="69850" dist="43180" dir="5400000">
                    <a:srgbClr val="000000">
                      <a:alpha val="65000"/>
                    </a:srgbClr>
                  </a:innerShdw>
                </a:effectLst>
              </a:rPr>
              <a:t>Kính</a:t>
            </a:r>
            <a:r>
              <a:rPr lang="en-US" sz="5867" b="1" dirty="0">
                <a:ln w="1905"/>
                <a:solidFill>
                  <a:srgbClr val="FF0000"/>
                </a:solidFill>
                <a:effectLst>
                  <a:innerShdw blurRad="69850" dist="43180" dir="5400000">
                    <a:srgbClr val="000000">
                      <a:alpha val="65000"/>
                    </a:srgbClr>
                  </a:innerShdw>
                </a:effectLst>
              </a:rPr>
              <a:t> </a:t>
            </a:r>
            <a:r>
              <a:rPr lang="en-US" sz="5867" b="1" dirty="0" err="1">
                <a:ln w="1905"/>
                <a:solidFill>
                  <a:srgbClr val="FF0000"/>
                </a:solidFill>
                <a:effectLst>
                  <a:innerShdw blurRad="69850" dist="43180" dir="5400000">
                    <a:srgbClr val="000000">
                      <a:alpha val="65000"/>
                    </a:srgbClr>
                  </a:innerShdw>
                </a:effectLst>
              </a:rPr>
              <a:t>chào</a:t>
            </a:r>
            <a:r>
              <a:rPr lang="en-US" sz="5867" b="1" dirty="0">
                <a:ln w="1905"/>
                <a:solidFill>
                  <a:srgbClr val="FF0000"/>
                </a:solidFill>
                <a:effectLst>
                  <a:innerShdw blurRad="69850" dist="43180" dir="5400000">
                    <a:srgbClr val="000000">
                      <a:alpha val="65000"/>
                    </a:srgbClr>
                  </a:innerShdw>
                </a:effectLst>
              </a:rPr>
              <a:t> </a:t>
            </a:r>
            <a:r>
              <a:rPr lang="en-US" sz="5867" b="1" dirty="0" err="1">
                <a:ln w="1905"/>
                <a:solidFill>
                  <a:srgbClr val="FF0000"/>
                </a:solidFill>
                <a:effectLst>
                  <a:innerShdw blurRad="69850" dist="43180" dir="5400000">
                    <a:srgbClr val="000000">
                      <a:alpha val="65000"/>
                    </a:srgbClr>
                  </a:innerShdw>
                </a:effectLst>
              </a:rPr>
              <a:t>quý</a:t>
            </a:r>
            <a:r>
              <a:rPr lang="en-US" sz="5867" b="1" dirty="0">
                <a:ln w="1905"/>
                <a:solidFill>
                  <a:srgbClr val="FF0000"/>
                </a:solidFill>
                <a:effectLst>
                  <a:innerShdw blurRad="69850" dist="43180" dir="5400000">
                    <a:srgbClr val="000000">
                      <a:alpha val="65000"/>
                    </a:srgbClr>
                  </a:innerShdw>
                </a:effectLst>
              </a:rPr>
              <a:t> </a:t>
            </a:r>
            <a:r>
              <a:rPr lang="en-US" sz="5867" b="1" dirty="0" err="1">
                <a:ln w="1905"/>
                <a:solidFill>
                  <a:srgbClr val="FF0000"/>
                </a:solidFill>
                <a:effectLst>
                  <a:innerShdw blurRad="69850" dist="43180" dir="5400000">
                    <a:srgbClr val="000000">
                      <a:alpha val="65000"/>
                    </a:srgbClr>
                  </a:innerShdw>
                </a:effectLst>
              </a:rPr>
              <a:t>thầy</a:t>
            </a:r>
            <a:r>
              <a:rPr lang="en-US" sz="5867" b="1" dirty="0">
                <a:ln w="1905"/>
                <a:solidFill>
                  <a:srgbClr val="FF0000"/>
                </a:solidFill>
                <a:effectLst>
                  <a:innerShdw blurRad="69850" dist="43180" dir="5400000">
                    <a:srgbClr val="000000">
                      <a:alpha val="65000"/>
                    </a:srgbClr>
                  </a:innerShdw>
                </a:effectLst>
              </a:rPr>
              <a:t> </a:t>
            </a:r>
            <a:r>
              <a:rPr lang="en-US" sz="5867" b="1" dirty="0" err="1">
                <a:ln w="1905"/>
                <a:solidFill>
                  <a:srgbClr val="FF0000"/>
                </a:solidFill>
                <a:effectLst>
                  <a:innerShdw blurRad="69850" dist="43180" dir="5400000">
                    <a:srgbClr val="000000">
                      <a:alpha val="65000"/>
                    </a:srgbClr>
                  </a:innerShdw>
                </a:effectLst>
              </a:rPr>
              <a:t>cô</a:t>
            </a:r>
            <a:endParaRPr lang="en-US" sz="5867" b="1" dirty="0">
              <a:ln w="1905"/>
              <a:solidFill>
                <a:srgbClr val="FF0000"/>
              </a:solidFill>
              <a:effectLst>
                <a:innerShdw blurRad="69850" dist="43180" dir="5400000">
                  <a:srgbClr val="000000">
                    <a:alpha val="65000"/>
                  </a:srgbClr>
                </a:innerShdw>
              </a:effectLst>
            </a:endParaRPr>
          </a:p>
        </p:txBody>
      </p:sp>
      <p:sp>
        <p:nvSpPr>
          <p:cNvPr id="9" name="Text Box 5">
            <a:extLst>
              <a:ext uri="{FF2B5EF4-FFF2-40B4-BE49-F238E27FC236}">
                <a16:creationId xmlns:a16="http://schemas.microsoft.com/office/drawing/2014/main" xmlns="" id="{67ABD392-80ED-40A7-BCA0-02D623CF2C04}"/>
              </a:ext>
            </a:extLst>
          </p:cNvPr>
          <p:cNvSpPr txBox="1">
            <a:spLocks noChangeArrowheads="1"/>
          </p:cNvSpPr>
          <p:nvPr/>
        </p:nvSpPr>
        <p:spPr bwMode="auto">
          <a:xfrm>
            <a:off x="-41563" y="5534561"/>
            <a:ext cx="1209501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3200" b="1" dirty="0">
                <a:solidFill>
                  <a:srgbClr val="0000FF"/>
                </a:solidFill>
                <a:latin typeface="Times New Roman" panose="02020603050405020304" pitchFamily="18" charset="0"/>
                <a:cs typeface="Times New Roman" panose="02020603050405020304" pitchFamily="18" charset="0"/>
              </a:rPr>
              <a:t>TRƯỜNG THCS…….</a:t>
            </a:r>
          </a:p>
          <a:p>
            <a:pPr algn="ctr" eaLnBrk="1" hangingPunct="1">
              <a:spcBef>
                <a:spcPct val="50000"/>
              </a:spcBef>
            </a:pPr>
            <a:r>
              <a:rPr lang="en-US" altLang="en-US" sz="3200" b="1" dirty="0" err="1">
                <a:solidFill>
                  <a:srgbClr val="0000FF"/>
                </a:solidFill>
                <a:latin typeface="Times New Roman" panose="02020603050405020304" pitchFamily="18" charset="0"/>
                <a:cs typeface="Times New Roman" panose="02020603050405020304" pitchFamily="18" charset="0"/>
              </a:rPr>
              <a:t>Gv</a:t>
            </a:r>
            <a:r>
              <a:rPr lang="en-US" altLang="en-US" sz="3200" b="1" dirty="0">
                <a:solidFill>
                  <a:srgbClr val="0000FF"/>
                </a:solidFill>
                <a:latin typeface="Times New Roman" panose="02020603050405020304" pitchFamily="18" charset="0"/>
                <a:cs typeface="Times New Roman" panose="02020603050405020304" pitchFamily="18" charset="0"/>
              </a:rPr>
              <a:t> </a:t>
            </a:r>
            <a:r>
              <a:rPr lang="en-US" altLang="en-US" sz="3200" b="1" dirty="0" err="1">
                <a:solidFill>
                  <a:srgbClr val="0000FF"/>
                </a:solidFill>
                <a:latin typeface="Times New Roman" panose="02020603050405020304" pitchFamily="18" charset="0"/>
                <a:cs typeface="Times New Roman" panose="02020603050405020304" pitchFamily="18" charset="0"/>
              </a:rPr>
              <a:t>thực</a:t>
            </a:r>
            <a:r>
              <a:rPr lang="en-US" altLang="en-US" sz="3200" b="1" dirty="0">
                <a:solidFill>
                  <a:srgbClr val="0000FF"/>
                </a:solidFill>
                <a:latin typeface="Times New Roman" panose="02020603050405020304" pitchFamily="18" charset="0"/>
                <a:cs typeface="Times New Roman" panose="02020603050405020304" pitchFamily="18" charset="0"/>
              </a:rPr>
              <a:t> </a:t>
            </a:r>
            <a:r>
              <a:rPr lang="en-US" altLang="en-US" sz="3200" b="1" dirty="0" err="1">
                <a:solidFill>
                  <a:srgbClr val="0000FF"/>
                </a:solidFill>
                <a:latin typeface="Times New Roman" panose="02020603050405020304" pitchFamily="18" charset="0"/>
                <a:cs typeface="Times New Roman" panose="02020603050405020304" pitchFamily="18" charset="0"/>
              </a:rPr>
              <a:t>hiện</a:t>
            </a:r>
            <a:r>
              <a:rPr lang="en-US" altLang="en-US" sz="3200" b="1">
                <a:solidFill>
                  <a:srgbClr val="0000FF"/>
                </a:solidFill>
                <a:latin typeface="Times New Roman" panose="02020603050405020304" pitchFamily="18" charset="0"/>
                <a:cs typeface="Times New Roman" panose="02020603050405020304" pitchFamily="18" charset="0"/>
              </a:rPr>
              <a:t>: </a:t>
            </a:r>
            <a:r>
              <a:rPr lang="en-US" altLang="en-US" sz="3200" b="1" smtClean="0">
                <a:solidFill>
                  <a:srgbClr val="0000FF"/>
                </a:solidFill>
                <a:latin typeface="Times New Roman" panose="02020603050405020304" pitchFamily="18" charset="0"/>
                <a:cs typeface="Times New Roman" panose="02020603050405020304" pitchFamily="18" charset="0"/>
              </a:rPr>
              <a:t>……………….</a:t>
            </a:r>
            <a:endParaRPr lang="en-US" altLang="en-US" sz="32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6978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8" presetClass="entr" presetSubtype="6" fill="hold"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strips(downRight)">
                                      <p:cBhvr>
                                        <p:cTn id="19" dur="500"/>
                                        <p:tgtEl>
                                          <p:spTgt spid="7">
                                            <p:txEl>
                                              <p:pRg st="0" end="0"/>
                                            </p:txEl>
                                          </p:spTgt>
                                        </p:tgtEl>
                                      </p:cBhvr>
                                    </p:animEffect>
                                  </p:childTnLst>
                                </p:cTn>
                              </p:par>
                            </p:childTnLst>
                          </p:cTn>
                        </p:par>
                        <p:par>
                          <p:cTn id="20" fill="hold">
                            <p:stCondLst>
                              <p:cond delay="2500"/>
                            </p:stCondLst>
                            <p:childTnLst>
                              <p:par>
                                <p:cTn id="21" presetID="6" presetClass="emph" presetSubtype="0" fill="hold" grpId="0" nodeType="afterEffect">
                                  <p:stCondLst>
                                    <p:cond delay="0"/>
                                  </p:stCondLst>
                                  <p:childTnLst>
                                    <p:animScale>
                                      <p:cBhvr>
                                        <p:cTn id="22" dur="2000" fill="hold"/>
                                        <p:tgtEl>
                                          <p:spTgt spid="7">
                                            <p:txEl>
                                              <p:pRg st="0" end="0"/>
                                            </p:txEl>
                                          </p:spTgt>
                                        </p:tgtEl>
                                      </p:cBhvr>
                                      <p:by x="120000" y="120000"/>
                                    </p:animScale>
                                  </p:childTnLst>
                                </p:cTn>
                              </p:par>
                            </p:childTnLst>
                          </p:cTn>
                        </p:par>
                        <p:par>
                          <p:cTn id="23" fill="hold">
                            <p:stCondLst>
                              <p:cond delay="4500"/>
                            </p:stCondLst>
                            <p:childTnLst>
                              <p:par>
                                <p:cTn id="24" presetID="18" presetClass="entr" presetSubtype="6" fill="hold" nodeType="after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strips(downRight)">
                                      <p:cBhvr>
                                        <p:cTn id="26" dur="500"/>
                                        <p:tgtEl>
                                          <p:spTgt spid="9">
                                            <p:txEl>
                                              <p:pRg st="0" end="0"/>
                                            </p:txEl>
                                          </p:spTgt>
                                        </p:tgtEl>
                                      </p:cBhvr>
                                    </p:animEffect>
                                  </p:childTnLst>
                                </p:cTn>
                              </p:par>
                            </p:childTnLst>
                          </p:cTn>
                        </p:par>
                        <p:par>
                          <p:cTn id="27" fill="hold">
                            <p:stCondLst>
                              <p:cond delay="5000"/>
                            </p:stCondLst>
                            <p:childTnLst>
                              <p:par>
                                <p:cTn id="28" presetID="18" presetClass="entr" presetSubtype="6" fill="hold" nodeType="afterEffect">
                                  <p:stCondLst>
                                    <p:cond delay="0"/>
                                  </p:stCondLst>
                                  <p:childTnLst>
                                    <p:set>
                                      <p:cBhvr>
                                        <p:cTn id="29" dur="1" fill="hold">
                                          <p:stCondLst>
                                            <p:cond delay="0"/>
                                          </p:stCondLst>
                                        </p:cTn>
                                        <p:tgtEl>
                                          <p:spTgt spid="9">
                                            <p:txEl>
                                              <p:pRg st="1" end="1"/>
                                            </p:txEl>
                                          </p:spTgt>
                                        </p:tgtEl>
                                        <p:attrNameLst>
                                          <p:attrName>style.visibility</p:attrName>
                                        </p:attrNameLst>
                                      </p:cBhvr>
                                      <p:to>
                                        <p:strVal val="visible"/>
                                      </p:to>
                                    </p:set>
                                    <p:animEffect transition="in" filter="strips(downRight)">
                                      <p:cBhvr>
                                        <p:cTn id="30" dur="500"/>
                                        <p:tgtEl>
                                          <p:spTgt spid="9">
                                            <p:txEl>
                                              <p:pRg st="1" end="1"/>
                                            </p:txEl>
                                          </p:spTgt>
                                        </p:tgtEl>
                                      </p:cBhvr>
                                    </p:animEffect>
                                  </p:childTnLst>
                                </p:cTn>
                              </p:par>
                            </p:childTnLst>
                          </p:cTn>
                        </p:par>
                        <p:par>
                          <p:cTn id="31" fill="hold">
                            <p:stCondLst>
                              <p:cond delay="5500"/>
                            </p:stCondLst>
                            <p:childTnLst>
                              <p:par>
                                <p:cTn id="32" presetID="6" presetClass="emph" presetSubtype="0" fill="hold" grpId="0" nodeType="afterEffect">
                                  <p:stCondLst>
                                    <p:cond delay="0"/>
                                  </p:stCondLst>
                                  <p:childTnLst>
                                    <p:animScale>
                                      <p:cBhvr>
                                        <p:cTn id="33" dur="2000" fill="hold"/>
                                        <p:tgtEl>
                                          <p:spTgt spid="9">
                                            <p:txEl>
                                              <p:pRg st="0" end="0"/>
                                            </p:txEl>
                                          </p:spTgt>
                                        </p:tgtEl>
                                      </p:cBhvr>
                                      <p:by x="120000" y="120000"/>
                                    </p:animScale>
                                  </p:childTnLst>
                                </p:cTn>
                              </p:par>
                              <p:par>
                                <p:cTn id="34" presetID="6" presetClass="emph" presetSubtype="0" fill="hold" grpId="0" nodeType="withEffect">
                                  <p:stCondLst>
                                    <p:cond delay="0"/>
                                  </p:stCondLst>
                                  <p:childTnLst>
                                    <p:animScale>
                                      <p:cBhvr>
                                        <p:cTn id="35" dur="2000" fill="hold"/>
                                        <p:tgtEl>
                                          <p:spTgt spid="9">
                                            <p:txEl>
                                              <p:pRg st="1" end="1"/>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p:bldP spid="9"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944227" y="2665020"/>
            <a:ext cx="6270153" cy="748666"/>
          </a:xfrm>
          <a:prstGeom prst="rect">
            <a:avLst/>
          </a:prstGeom>
        </p:spPr>
        <p:txBody>
          <a:bodyPr wrap="square">
            <a:spAutoFit/>
          </a:bodyPr>
          <a:lstStyle/>
          <a:p>
            <a:pPr algn="ctr" defTabSz="1218804">
              <a:defRPr/>
            </a:pPr>
            <a:endParaRPr lang="en-US" sz="4265" dirty="0">
              <a:solidFill>
                <a:srgbClr val="000066"/>
              </a:solidFill>
              <a:latin typeface="Times New Roman"/>
            </a:endParaRPr>
          </a:p>
        </p:txBody>
      </p:sp>
      <p:sp>
        <p:nvSpPr>
          <p:cNvPr id="16" name="Rectangle 15"/>
          <p:cNvSpPr/>
          <p:nvPr/>
        </p:nvSpPr>
        <p:spPr>
          <a:xfrm>
            <a:off x="0" y="1119218"/>
            <a:ext cx="5639685" cy="769441"/>
          </a:xfrm>
          <a:prstGeom prst="rect">
            <a:avLst/>
          </a:prstGeom>
        </p:spPr>
        <p:txBody>
          <a:bodyPr wrap="none">
            <a:spAutoFit/>
          </a:bodyPr>
          <a:lstStyle/>
          <a:p>
            <a:pPr defTabSz="914103"/>
            <a:r>
              <a:rPr lang="en-US" sz="4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2. </a:t>
            </a:r>
            <a:r>
              <a:rPr lang="en-US" sz="4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Sắp</a:t>
            </a:r>
            <a:r>
              <a:rPr lang="en-US" sz="4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4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xếp</a:t>
            </a:r>
            <a:r>
              <a:rPr lang="en-US" sz="4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4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và</a:t>
            </a:r>
            <a:r>
              <a:rPr lang="en-US" sz="4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4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tìm</a:t>
            </a:r>
            <a:r>
              <a:rPr lang="en-US" sz="4400" b="1" dirty="0">
                <a:solidFill>
                  <a:srgbClr val="0000CC"/>
                </a:solidFill>
                <a:latin typeface="Times New Roman" panose="02020603050405020304" pitchFamily="18" charset="0"/>
                <a:ea typeface="Calibri" panose="020F0502020204030204" pitchFamily="34" charset="0"/>
                <a:cs typeface="Times New Roman" panose="02020603050405020304" pitchFamily="18" charset="0"/>
              </a:rPr>
              <a:t> </a:t>
            </a:r>
            <a:r>
              <a:rPr lang="en-US" sz="4400" b="1" dirty="0" err="1">
                <a:solidFill>
                  <a:srgbClr val="0000CC"/>
                </a:solidFill>
                <a:latin typeface="Times New Roman" panose="02020603050405020304" pitchFamily="18" charset="0"/>
                <a:ea typeface="Calibri" panose="020F0502020204030204" pitchFamily="34" charset="0"/>
                <a:cs typeface="Times New Roman" panose="02020603050405020304" pitchFamily="18" charset="0"/>
              </a:rPr>
              <a:t>kiếm</a:t>
            </a:r>
            <a:endParaRPr lang="en-US" sz="4400" dirty="0">
              <a:solidFill>
                <a:srgbClr val="0000CC"/>
              </a:solidFill>
              <a:latin typeface="Times New Roman" panose="02020603050405020304" pitchFamily="18" charset="0"/>
              <a:cs typeface="Times New Roman" panose="02020603050405020304" pitchFamily="18" charset="0"/>
            </a:endParaRPr>
          </a:p>
        </p:txBody>
      </p:sp>
      <p:sp>
        <p:nvSpPr>
          <p:cNvPr id="4" name="文本框 4"/>
          <p:cNvSpPr txBox="1"/>
          <p:nvPr/>
        </p:nvSpPr>
        <p:spPr>
          <a:xfrm>
            <a:off x="1396043" y="7766"/>
            <a:ext cx="10089240" cy="769441"/>
          </a:xfrm>
          <a:prstGeom prst="rect">
            <a:avLst/>
          </a:prstGeom>
          <a:noFill/>
        </p:spPr>
        <p:txBody>
          <a:bodyPr wrap="square" rtlCol="0">
            <a:spAutoFit/>
          </a:bodyPr>
          <a:lstStyle/>
          <a:p>
            <a:pPr algn="ctr"/>
            <a:r>
              <a:rPr lang="en-US" altLang="zh-CN" sz="4400" b="1"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Tiết </a:t>
            </a:r>
            <a:r>
              <a:rPr lang="en-US" altLang="zh-CN" sz="4400" b="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15: TÌM KIẾM NHỊ PHÂN </a:t>
            </a:r>
            <a:endParaRPr lang="zh-CN" alt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174239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4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04800" y="584775"/>
            <a:ext cx="10353675" cy="1200329"/>
          </a:xfrm>
          <a:prstGeom prst="rect">
            <a:avLst/>
          </a:prstGeom>
        </p:spPr>
        <p:txBody>
          <a:bodyPr wrap="square">
            <a:spAutoFit/>
          </a:bodyPr>
          <a:lstStyle/>
          <a:p>
            <a:pPr eaLnBrk="0" fontAlgn="base" hangingPunct="0">
              <a:spcBef>
                <a:spcPct val="0"/>
              </a:spcBef>
              <a:spcAft>
                <a:spcPct val="0"/>
              </a:spcAft>
            </a:pPr>
            <a:r>
              <a:rPr lang="pt-BR" altLang="en-US" sz="24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Câu 1:</a:t>
            </a:r>
            <a:r>
              <a:rPr lang="pt-BR" altLang="en-US" sz="24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Điền các bước thực hiện thuật toán tìm kiếm tuần tự vào bảng sau để tìm ra địa chỉ của khách hàng có họ tên là “Thanh Trúc”. Tham khảo Hình 15.1 </a:t>
            </a:r>
            <a:r>
              <a:rPr lang="en-US" sz="2400" dirty="0">
                <a:solidFill>
                  <a:srgbClr val="C00000"/>
                </a:solidFill>
                <a:latin typeface="Times New Roman" panose="02020603050405020304" pitchFamily="18" charset="0"/>
                <a:cs typeface="Times New Roman" panose="02020603050405020304" pitchFamily="18" charset="0"/>
              </a:rPr>
              <a:t>S</a:t>
            </a:r>
            <a:r>
              <a:rPr lang="pt-BR" altLang="en-US" sz="24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gk/74</a:t>
            </a:r>
            <a:endParaRPr lang="en-US" altLang="en-US" sz="2400" dirty="0">
              <a:solidFill>
                <a:srgbClr val="C00000"/>
              </a:solidFill>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endParaRPr lang="en-US" altLang="en-US" sz="2400" dirty="0">
              <a:solidFill>
                <a:srgbClr val="C00000"/>
              </a:solidFill>
              <a:latin typeface="Times New Roman" panose="02020603050405020304" pitchFamily="18" charset="0"/>
              <a:cs typeface="Times New Roman" panose="02020603050405020304" pitchFamily="18" charset="0"/>
            </a:endParaRPr>
          </a:p>
        </p:txBody>
      </p:sp>
      <p:sp>
        <p:nvSpPr>
          <p:cNvPr id="10" name="Rectangle 9"/>
          <p:cNvSpPr/>
          <p:nvPr/>
        </p:nvSpPr>
        <p:spPr>
          <a:xfrm>
            <a:off x="598913" y="5612045"/>
            <a:ext cx="7207422" cy="523220"/>
          </a:xfrm>
          <a:prstGeom prst="rect">
            <a:avLst/>
          </a:prstGeom>
        </p:spPr>
        <p:txBody>
          <a:bodyPr wrap="none">
            <a:spAutoFit/>
          </a:bodyPr>
          <a:lstStyle/>
          <a:p>
            <a:r>
              <a:rPr lang="pt-BR" alt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Câu 2:</a:t>
            </a:r>
            <a:r>
              <a:rPr lang="pt-BR" altLang="en-US" sz="28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Số lần lặp của bài toán trên là bao nhiêu?</a:t>
            </a:r>
            <a:endParaRPr lang="en-US" sz="2800" dirty="0">
              <a:solidFill>
                <a:srgbClr val="C00000"/>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1821463" y="6274917"/>
            <a:ext cx="3586559" cy="523220"/>
          </a:xfrm>
          <a:prstGeom prst="rect">
            <a:avLst/>
          </a:prstGeom>
        </p:spPr>
        <p:txBody>
          <a:bodyPr wrap="square">
            <a:spAutoFit/>
          </a:bodyPr>
          <a:lstStyle/>
          <a:p>
            <a:pPr algn="just">
              <a:spcAft>
                <a:spcPts val="300"/>
              </a:spcAft>
            </a:pPr>
            <a:r>
              <a:rPr lang="pt-BR" sz="2800" dirty="0">
                <a:solidFill>
                  <a:srgbClr val="0000FF"/>
                </a:solidFill>
                <a:latin typeface="Times New Roman" panose="02020603050405020304" pitchFamily="18" charset="0"/>
                <a:ea typeface="Times New Roman" panose="02020603050405020304" pitchFamily="18" charset="0"/>
              </a:rPr>
              <a:t>Số lần lặp là 4 lần.</a:t>
            </a:r>
            <a:endParaRPr lang="en-US" sz="2800" dirty="0">
              <a:solidFill>
                <a:srgbClr val="0000FF"/>
              </a:solidFill>
              <a:effectLst/>
              <a:latin typeface="Times New Roman" panose="02020603050405020304" pitchFamily="18" charset="0"/>
              <a:ea typeface="Times New Roman" panose="02020603050405020304" pitchFamily="18" charset="0"/>
            </a:endParaRPr>
          </a:p>
        </p:txBody>
      </p:sp>
      <p:graphicFrame>
        <p:nvGraphicFramePr>
          <p:cNvPr id="7" name="Table 6"/>
          <p:cNvGraphicFramePr>
            <a:graphicFrameLocks noGrp="1"/>
          </p:cNvGraphicFramePr>
          <p:nvPr>
            <p:extLst>
              <p:ext uri="{D42A27DB-BD31-4B8C-83A1-F6EECF244321}">
                <p14:modId xmlns:p14="http://schemas.microsoft.com/office/powerpoint/2010/main" val="99953064"/>
              </p:ext>
            </p:extLst>
          </p:nvPr>
        </p:nvGraphicFramePr>
        <p:xfrm>
          <a:off x="1268891" y="1743808"/>
          <a:ext cx="9971314" cy="3798411"/>
        </p:xfrm>
        <a:graphic>
          <a:graphicData uri="http://schemas.openxmlformats.org/drawingml/2006/table">
            <a:tbl>
              <a:tblPr firstRow="1" firstCol="1" bandRow="1">
                <a:tableStyleId>{5C22544A-7EE6-4342-B048-85BDC9FD1C3A}</a:tableStyleId>
              </a:tblPr>
              <a:tblGrid>
                <a:gridCol w="1296478">
                  <a:extLst>
                    <a:ext uri="{9D8B030D-6E8A-4147-A177-3AD203B41FA5}">
                      <a16:colId xmlns:a16="http://schemas.microsoft.com/office/drawing/2014/main" xmlns="" val="1485450896"/>
                    </a:ext>
                  </a:extLst>
                </a:gridCol>
                <a:gridCol w="2738813">
                  <a:extLst>
                    <a:ext uri="{9D8B030D-6E8A-4147-A177-3AD203B41FA5}">
                      <a16:colId xmlns:a16="http://schemas.microsoft.com/office/drawing/2014/main" xmlns="" val="1068699604"/>
                    </a:ext>
                  </a:extLst>
                </a:gridCol>
                <a:gridCol w="2838362">
                  <a:extLst>
                    <a:ext uri="{9D8B030D-6E8A-4147-A177-3AD203B41FA5}">
                      <a16:colId xmlns:a16="http://schemas.microsoft.com/office/drawing/2014/main" xmlns="" val="4240143391"/>
                    </a:ext>
                  </a:extLst>
                </a:gridCol>
                <a:gridCol w="3097661">
                  <a:extLst>
                    <a:ext uri="{9D8B030D-6E8A-4147-A177-3AD203B41FA5}">
                      <a16:colId xmlns:a16="http://schemas.microsoft.com/office/drawing/2014/main" xmlns="" val="2303523487"/>
                    </a:ext>
                  </a:extLst>
                </a:gridCol>
              </a:tblGrid>
              <a:tr h="1130723">
                <a:tc>
                  <a:txBody>
                    <a:bodyPr/>
                    <a:lstStyle/>
                    <a:p>
                      <a:pPr marL="0" marR="0" algn="ctr">
                        <a:spcBef>
                          <a:spcPts val="0"/>
                        </a:spcBef>
                        <a:spcAft>
                          <a:spcPts val="300"/>
                        </a:spcAft>
                      </a:pPr>
                      <a:r>
                        <a:rPr lang="en-US" sz="2400" dirty="0" err="1">
                          <a:effectLst/>
                        </a:rPr>
                        <a:t>Lần</a:t>
                      </a:r>
                      <a:r>
                        <a:rPr lang="en-US" sz="2400" dirty="0">
                          <a:effectLst/>
                        </a:rPr>
                        <a:t> </a:t>
                      </a:r>
                      <a:r>
                        <a:rPr lang="en-US" sz="2400" dirty="0" err="1">
                          <a:effectLst/>
                        </a:rPr>
                        <a:t>lặp</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dirty="0" err="1">
                          <a:effectLst/>
                        </a:rPr>
                        <a:t>Tên</a:t>
                      </a:r>
                      <a:r>
                        <a:rPr lang="en-US" sz="2400" dirty="0">
                          <a:effectLst/>
                        </a:rPr>
                        <a:t> </a:t>
                      </a:r>
                      <a:r>
                        <a:rPr lang="en-US" sz="2400" dirty="0" err="1">
                          <a:effectLst/>
                        </a:rPr>
                        <a:t>khách</a:t>
                      </a:r>
                      <a:r>
                        <a:rPr lang="en-US" sz="2400" dirty="0">
                          <a:effectLst/>
                        </a:rPr>
                        <a:t> </a:t>
                      </a:r>
                      <a:r>
                        <a:rPr lang="en-US" sz="2400" dirty="0" err="1">
                          <a:effectLst/>
                        </a:rPr>
                        <a:t>hàng</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dirty="0" err="1">
                          <a:effectLst/>
                        </a:rPr>
                        <a:t>Có</a:t>
                      </a:r>
                      <a:r>
                        <a:rPr lang="en-US" sz="2400" dirty="0">
                          <a:effectLst/>
                        </a:rPr>
                        <a:t> </a:t>
                      </a:r>
                      <a:r>
                        <a:rPr lang="en-US" sz="2400" dirty="0" err="1">
                          <a:effectLst/>
                        </a:rPr>
                        <a:t>đúng</a:t>
                      </a:r>
                      <a:r>
                        <a:rPr lang="en-US" sz="2400" dirty="0">
                          <a:effectLst/>
                        </a:rPr>
                        <a:t> </a:t>
                      </a:r>
                      <a:r>
                        <a:rPr lang="en-US" sz="2400" dirty="0" err="1">
                          <a:effectLst/>
                        </a:rPr>
                        <a:t>khách</a:t>
                      </a:r>
                      <a:r>
                        <a:rPr lang="en-US" sz="2400" dirty="0">
                          <a:effectLst/>
                        </a:rPr>
                        <a:t> </a:t>
                      </a:r>
                      <a:r>
                        <a:rPr lang="en-US" sz="2400" dirty="0" err="1">
                          <a:effectLst/>
                        </a:rPr>
                        <a:t>hàng</a:t>
                      </a:r>
                      <a:r>
                        <a:rPr lang="en-US" sz="2400" dirty="0">
                          <a:effectLst/>
                        </a:rPr>
                        <a:t> </a:t>
                      </a:r>
                      <a:r>
                        <a:rPr lang="en-US" sz="2400" dirty="0" err="1">
                          <a:effectLst/>
                        </a:rPr>
                        <a:t>cần</a:t>
                      </a:r>
                      <a:r>
                        <a:rPr lang="en-US" sz="2400" dirty="0">
                          <a:effectLst/>
                        </a:rPr>
                        <a:t> </a:t>
                      </a:r>
                      <a:r>
                        <a:rPr lang="en-US" sz="2400" dirty="0" err="1">
                          <a:effectLst/>
                        </a:rPr>
                        <a:t>tìm</a:t>
                      </a:r>
                      <a:r>
                        <a:rPr lang="en-US" sz="2400" dirty="0">
                          <a:effectLst/>
                        </a:rPr>
                        <a:t> </a:t>
                      </a:r>
                      <a:r>
                        <a:rPr lang="en-US" sz="2400" dirty="0" err="1">
                          <a:effectLst/>
                        </a:rPr>
                        <a:t>không</a:t>
                      </a: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a:effectLst/>
                        </a:rPr>
                        <a:t>Có đúng là đã hết danh sách không?</a:t>
                      </a:r>
                      <a:endParaRPr lang="en-US" sz="2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156570939"/>
                  </a:ext>
                </a:extLst>
              </a:tr>
              <a:tr h="464598">
                <a:tc>
                  <a:txBody>
                    <a:bodyPr/>
                    <a:lstStyle/>
                    <a:p>
                      <a:pPr marL="0" marR="0" algn="ctr">
                        <a:spcBef>
                          <a:spcPts val="0"/>
                        </a:spcBef>
                        <a:spcAft>
                          <a:spcPts val="300"/>
                        </a:spcAft>
                      </a:pPr>
                      <a:r>
                        <a:rPr lang="en-US" sz="2400">
                          <a:effectLst/>
                        </a:rPr>
                        <a:t>1</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err="1">
                          <a:effectLst/>
                        </a:rPr>
                        <a:t>Nguyễn</a:t>
                      </a:r>
                      <a:r>
                        <a:rPr lang="en-US" sz="2400" dirty="0">
                          <a:effectLst/>
                        </a:rPr>
                        <a:t> An </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Sai </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a:effectLst/>
                        </a:rPr>
                        <a:t>Sai </a:t>
                      </a:r>
                      <a:endParaRPr lang="en-US" sz="2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3620983836"/>
                  </a:ext>
                </a:extLst>
              </a:tr>
              <a:tr h="440618">
                <a:tc>
                  <a:txBody>
                    <a:bodyPr/>
                    <a:lstStyle/>
                    <a:p>
                      <a:pPr marL="0" marR="0" algn="ctr">
                        <a:spcBef>
                          <a:spcPts val="0"/>
                        </a:spcBef>
                        <a:spcAft>
                          <a:spcPts val="300"/>
                        </a:spcAft>
                      </a:pPr>
                      <a:r>
                        <a:rPr lang="en-US" sz="2400" dirty="0">
                          <a:effectLst/>
                        </a:rPr>
                        <a:t>2</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a:effectLst/>
                        </a:rPr>
                        <a:t>…….</a:t>
                      </a:r>
                      <a:endParaRPr lang="en-US" sz="2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867047923"/>
                  </a:ext>
                </a:extLst>
              </a:tr>
              <a:tr h="440618">
                <a:tc>
                  <a:txBody>
                    <a:bodyPr/>
                    <a:lstStyle/>
                    <a:p>
                      <a:pPr marL="0" marR="0" algn="ctr">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3420327147"/>
                  </a:ext>
                </a:extLst>
              </a:tr>
              <a:tr h="440618">
                <a:tc>
                  <a:txBody>
                    <a:bodyPr/>
                    <a:lstStyle/>
                    <a:p>
                      <a:pPr marL="0" marR="0" algn="ctr">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355077139"/>
                  </a:ext>
                </a:extLst>
              </a:tr>
              <a:tr h="440618">
                <a:tc>
                  <a:txBody>
                    <a:bodyPr/>
                    <a:lstStyle/>
                    <a:p>
                      <a:pPr marL="0" marR="0" algn="ctr">
                        <a:spcBef>
                          <a:spcPts val="0"/>
                        </a:spcBef>
                        <a:spcAft>
                          <a:spcPts val="300"/>
                        </a:spcAft>
                      </a:pPr>
                      <a:r>
                        <a:rPr lang="en-US" sz="2400">
                          <a:effectLst/>
                        </a:rPr>
                        <a:t>…</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a:effectLst/>
                        </a:rPr>
                        <a:t>…………..</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540789698"/>
                  </a:ext>
                </a:extLst>
              </a:tr>
              <a:tr h="440618">
                <a:tc>
                  <a:txBody>
                    <a:bodyPr/>
                    <a:lstStyle/>
                    <a:p>
                      <a:pPr marL="0" marR="0" algn="ctr">
                        <a:spcBef>
                          <a:spcPts val="0"/>
                        </a:spcBef>
                        <a:spcAft>
                          <a:spcPts val="300"/>
                        </a:spcAft>
                      </a:pPr>
                      <a:r>
                        <a:rPr lang="en-US" sz="2400">
                          <a:effectLst/>
                        </a:rPr>
                        <a:t>…</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300"/>
                        </a:spcAft>
                      </a:pPr>
                      <a:r>
                        <a:rPr lang="en-US" sz="2400" dirty="0">
                          <a:effectLst/>
                        </a:rPr>
                        <a:t>…….</a:t>
                      </a:r>
                      <a:endParaRPr lang="en-US" sz="2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2107487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107553719"/>
              </p:ext>
            </p:extLst>
          </p:nvPr>
        </p:nvGraphicFramePr>
        <p:xfrm>
          <a:off x="415604" y="2017694"/>
          <a:ext cx="10946674" cy="2985894"/>
        </p:xfrm>
        <a:graphic>
          <a:graphicData uri="http://schemas.openxmlformats.org/drawingml/2006/table">
            <a:tbl>
              <a:tblPr firstRow="1" firstCol="1" bandRow="1">
                <a:tableStyleId>{5C22544A-7EE6-4342-B048-85BDC9FD1C3A}</a:tableStyleId>
              </a:tblPr>
              <a:tblGrid>
                <a:gridCol w="1490647">
                  <a:extLst>
                    <a:ext uri="{9D8B030D-6E8A-4147-A177-3AD203B41FA5}">
                      <a16:colId xmlns:a16="http://schemas.microsoft.com/office/drawing/2014/main" xmlns="" val="3096231500"/>
                    </a:ext>
                  </a:extLst>
                </a:gridCol>
                <a:gridCol w="2492043">
                  <a:extLst>
                    <a:ext uri="{9D8B030D-6E8A-4147-A177-3AD203B41FA5}">
                      <a16:colId xmlns:a16="http://schemas.microsoft.com/office/drawing/2014/main" xmlns="" val="1946636968"/>
                    </a:ext>
                  </a:extLst>
                </a:gridCol>
                <a:gridCol w="3322727">
                  <a:extLst>
                    <a:ext uri="{9D8B030D-6E8A-4147-A177-3AD203B41FA5}">
                      <a16:colId xmlns:a16="http://schemas.microsoft.com/office/drawing/2014/main" xmlns="" val="2927243344"/>
                    </a:ext>
                  </a:extLst>
                </a:gridCol>
                <a:gridCol w="3641257">
                  <a:extLst>
                    <a:ext uri="{9D8B030D-6E8A-4147-A177-3AD203B41FA5}">
                      <a16:colId xmlns:a16="http://schemas.microsoft.com/office/drawing/2014/main" xmlns="" val="2905195105"/>
                    </a:ext>
                  </a:extLst>
                </a:gridCol>
              </a:tblGrid>
              <a:tr h="995298">
                <a:tc>
                  <a:txBody>
                    <a:bodyPr/>
                    <a:lstStyle/>
                    <a:p>
                      <a:pPr marL="0" marR="0" algn="ctr">
                        <a:spcBef>
                          <a:spcPts val="0"/>
                        </a:spcBef>
                        <a:spcAft>
                          <a:spcPts val="300"/>
                        </a:spcAft>
                      </a:pPr>
                      <a:r>
                        <a:rPr lang="en-US" sz="2400" dirty="0" err="1">
                          <a:effectLst/>
                        </a:rPr>
                        <a:t>Lần</a:t>
                      </a:r>
                      <a:r>
                        <a:rPr lang="en-US" sz="2400" dirty="0">
                          <a:effectLst/>
                        </a:rPr>
                        <a:t> </a:t>
                      </a:r>
                      <a:r>
                        <a:rPr lang="en-US" sz="2400" dirty="0" err="1">
                          <a:effectLst/>
                        </a:rPr>
                        <a:t>lặp</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a:effectLst/>
                        </a:rPr>
                        <a:t>Tên khách hàng</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a:effectLst/>
                        </a:rPr>
                        <a:t>Có đúng khách hàng cần tìm không?</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a:effectLst/>
                        </a:rPr>
                        <a:t>Có đúng là đã hết danh sách không?</a:t>
                      </a:r>
                      <a:endParaRPr lang="en-US" sz="2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1874708746"/>
                  </a:ext>
                </a:extLst>
              </a:tr>
              <a:tr h="497649">
                <a:tc>
                  <a:txBody>
                    <a:bodyPr/>
                    <a:lstStyle/>
                    <a:p>
                      <a:pPr marL="0" marR="0" algn="ctr">
                        <a:spcBef>
                          <a:spcPts val="0"/>
                        </a:spcBef>
                        <a:spcAft>
                          <a:spcPts val="300"/>
                        </a:spcAft>
                      </a:pPr>
                      <a:r>
                        <a:rPr lang="en-US" sz="2400">
                          <a:effectLst/>
                        </a:rPr>
                        <a:t>1</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dirty="0" err="1">
                          <a:effectLst/>
                        </a:rPr>
                        <a:t>Nguyễn</a:t>
                      </a:r>
                      <a:r>
                        <a:rPr lang="en-US" sz="2400" dirty="0">
                          <a:effectLst/>
                        </a:rPr>
                        <a:t> An </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dirty="0">
                          <a:effectLst/>
                        </a:rPr>
                        <a:t>Sai </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a:effectLst/>
                        </a:rPr>
                        <a:t>Sai </a:t>
                      </a:r>
                      <a:endParaRPr lang="en-US" sz="2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3490999418"/>
                  </a:ext>
                </a:extLst>
              </a:tr>
              <a:tr h="497649">
                <a:tc>
                  <a:txBody>
                    <a:bodyPr/>
                    <a:lstStyle/>
                    <a:p>
                      <a:pPr marL="0" marR="0" algn="ctr">
                        <a:spcBef>
                          <a:spcPts val="0"/>
                        </a:spcBef>
                        <a:spcAft>
                          <a:spcPts val="300"/>
                        </a:spcAft>
                      </a:pPr>
                      <a:r>
                        <a:rPr lang="en-US" sz="2400">
                          <a:effectLst/>
                        </a:rPr>
                        <a:t>2</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a:effectLst/>
                        </a:rPr>
                        <a:t>Trần Bình</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dirty="0">
                          <a:effectLst/>
                        </a:rPr>
                        <a:t>Sai</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dirty="0">
                          <a:effectLst/>
                        </a:rPr>
                        <a:t>Sai</a:t>
                      </a:r>
                      <a:endParaRPr lang="en-US" sz="2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3362863200"/>
                  </a:ext>
                </a:extLst>
              </a:tr>
              <a:tr h="497649">
                <a:tc>
                  <a:txBody>
                    <a:bodyPr/>
                    <a:lstStyle/>
                    <a:p>
                      <a:pPr marL="0" marR="0" algn="ctr">
                        <a:spcBef>
                          <a:spcPts val="0"/>
                        </a:spcBef>
                        <a:spcAft>
                          <a:spcPts val="300"/>
                        </a:spcAft>
                      </a:pPr>
                      <a:r>
                        <a:rPr lang="en-US" sz="2400">
                          <a:effectLst/>
                        </a:rPr>
                        <a:t>3</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a:effectLst/>
                        </a:rPr>
                        <a:t>Hoàng Mai</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dirty="0">
                          <a:effectLst/>
                        </a:rPr>
                        <a:t>Sai</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dirty="0">
                          <a:effectLst/>
                        </a:rPr>
                        <a:t>Sai</a:t>
                      </a:r>
                      <a:endParaRPr lang="en-US" sz="2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3519003996"/>
                  </a:ext>
                </a:extLst>
              </a:tr>
              <a:tr h="497649">
                <a:tc>
                  <a:txBody>
                    <a:bodyPr/>
                    <a:lstStyle/>
                    <a:p>
                      <a:pPr marL="0" marR="0" algn="ctr">
                        <a:spcBef>
                          <a:spcPts val="0"/>
                        </a:spcBef>
                        <a:spcAft>
                          <a:spcPts val="300"/>
                        </a:spcAft>
                      </a:pPr>
                      <a:r>
                        <a:rPr lang="en-US" sz="2400" dirty="0">
                          <a:effectLst/>
                        </a:rPr>
                        <a:t>4</a:t>
                      </a:r>
                      <a:endParaRPr lang="en-US" sz="2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a:effectLst/>
                        </a:rPr>
                        <a:t>Thanh Trúc</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a:effectLst/>
                        </a:rPr>
                        <a:t>Đúng</a:t>
                      </a:r>
                      <a:endParaRPr lang="en-US" sz="24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300"/>
                        </a:spcAft>
                      </a:pPr>
                      <a:r>
                        <a:rPr lang="en-US" sz="2400" dirty="0">
                          <a:effectLst/>
                        </a:rPr>
                        <a:t>Sai</a:t>
                      </a:r>
                      <a:endParaRPr lang="en-US" sz="24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xmlns="" val="3868335249"/>
                  </a:ext>
                </a:extLst>
              </a:tr>
            </a:tbl>
          </a:graphicData>
        </a:graphic>
      </p:graphicFrame>
      <p:sp>
        <p:nvSpPr>
          <p:cNvPr id="9" name="Rectangle 8"/>
          <p:cNvSpPr/>
          <p:nvPr/>
        </p:nvSpPr>
        <p:spPr>
          <a:xfrm>
            <a:off x="2992730" y="0"/>
            <a:ext cx="7971361" cy="584775"/>
          </a:xfrm>
          <a:prstGeom prst="rect">
            <a:avLst/>
          </a:prstGeom>
        </p:spPr>
        <p:txBody>
          <a:bodyPr wrap="square">
            <a:spAutoFit/>
          </a:bodyPr>
          <a:lstStyle/>
          <a:p>
            <a:pPr algn="ctr"/>
            <a:r>
              <a:rPr lang="en-US" altLang="zh-CN" sz="32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THẢO LUẬN NHÓM TRONG 3’</a:t>
            </a:r>
            <a:endParaRPr lang="en-US" altLang="zh-CN" sz="32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Đếm ngược 3 phút có tiế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292829" y="37032"/>
            <a:ext cx="1664039" cy="936022"/>
          </a:xfrm>
          <a:prstGeom prst="rect">
            <a:avLst/>
          </a:prstGeom>
        </p:spPr>
      </p:pic>
    </p:spTree>
    <p:extLst>
      <p:ext uri="{BB962C8B-B14F-4D97-AF65-F5344CB8AC3E}">
        <p14:creationId xmlns:p14="http://schemas.microsoft.com/office/powerpoint/2010/main" val="1737140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6" restart="whenNotActive" fill="hold" evtFilter="cancelBubble" nodeType="interactiveSeq">
                <p:stCondLst>
                  <p:cond evt="onClick" delay="0">
                    <p:tgtEl>
                      <p:spTgt spid="2"/>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2"/>
                                        </p:tgtEl>
                                      </p:cBhvr>
                                    </p:cmd>
                                  </p:childTnLst>
                                </p:cTn>
                              </p:par>
                            </p:childTnLst>
                          </p:cTn>
                        </p:par>
                      </p:childTnLst>
                    </p:cTn>
                  </p:par>
                </p:childTnLst>
              </p:cTn>
              <p:nextCondLst>
                <p:cond evt="onClick" delay="0">
                  <p:tgtEl>
                    <p:spTgt spid="2"/>
                  </p:tgtEl>
                </p:cond>
              </p:nextCondLst>
            </p:seq>
            <p:video>
              <p:cMediaNode vol="80000">
                <p:cTn id="41" fill="hold" display="0">
                  <p:stCondLst>
                    <p:cond delay="indefinite"/>
                  </p:stCondLst>
                </p:cTn>
                <p:tgtEl>
                  <p:spTgt spid="2"/>
                </p:tgtEl>
              </p:cMediaNode>
            </p:video>
          </p:childTnLst>
        </p:cTn>
      </p:par>
    </p:tnLst>
    <p:bldLst>
      <p:bldP spid="8"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944227" y="2665020"/>
            <a:ext cx="6270153" cy="748666"/>
          </a:xfrm>
          <a:prstGeom prst="rect">
            <a:avLst/>
          </a:prstGeom>
        </p:spPr>
        <p:txBody>
          <a:bodyPr wrap="square">
            <a:spAutoFit/>
          </a:bodyPr>
          <a:lstStyle/>
          <a:p>
            <a:pPr algn="ctr" defTabSz="1218804">
              <a:defRPr/>
            </a:pPr>
            <a:endParaRPr lang="en-US" sz="4265" dirty="0">
              <a:solidFill>
                <a:srgbClr val="000066"/>
              </a:solidFill>
              <a:latin typeface="Times New Roman"/>
            </a:endParaRPr>
          </a:p>
        </p:txBody>
      </p:sp>
      <p:sp>
        <p:nvSpPr>
          <p:cNvPr id="14" name="Cloud Callout 13"/>
          <p:cNvSpPr/>
          <p:nvPr/>
        </p:nvSpPr>
        <p:spPr>
          <a:xfrm>
            <a:off x="1845902" y="93965"/>
            <a:ext cx="8479365" cy="466929"/>
          </a:xfrm>
          <a:prstGeom prst="cloudCallout">
            <a:avLst/>
          </a:prstGeom>
          <a:solidFill>
            <a:srgbClr val="F8FF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a:defRPr/>
            </a:pPr>
            <a:r>
              <a:rPr lang="en-US" sz="3732" dirty="0" err="1">
                <a:solidFill>
                  <a:srgbClr val="000066"/>
                </a:solidFill>
                <a:latin typeface="Times New Roman" panose="02020603050405020304" pitchFamily="18" charset="0"/>
              </a:rPr>
              <a:t>Trò</a:t>
            </a:r>
            <a:r>
              <a:rPr lang="en-US" sz="3732" dirty="0">
                <a:solidFill>
                  <a:srgbClr val="000066"/>
                </a:solidFill>
                <a:latin typeface="Times New Roman" panose="02020603050405020304" pitchFamily="18" charset="0"/>
              </a:rPr>
              <a:t> </a:t>
            </a:r>
            <a:r>
              <a:rPr lang="en-US" sz="3732" dirty="0" err="1">
                <a:solidFill>
                  <a:srgbClr val="000066"/>
                </a:solidFill>
                <a:latin typeface="Times New Roman" panose="02020603050405020304" pitchFamily="18" charset="0"/>
              </a:rPr>
              <a:t>chơi</a:t>
            </a:r>
            <a:r>
              <a:rPr lang="en-US" sz="3732" dirty="0">
                <a:solidFill>
                  <a:srgbClr val="000066"/>
                </a:solidFill>
                <a:latin typeface="Times New Roman" panose="02020603050405020304" pitchFamily="18" charset="0"/>
              </a:rPr>
              <a:t> </a:t>
            </a:r>
            <a:r>
              <a:rPr lang="en-US" sz="3732" dirty="0" err="1">
                <a:solidFill>
                  <a:srgbClr val="000066"/>
                </a:solidFill>
                <a:latin typeface="Times New Roman" panose="02020603050405020304" pitchFamily="18" charset="0"/>
              </a:rPr>
              <a:t>tìm</a:t>
            </a:r>
            <a:r>
              <a:rPr lang="en-US" sz="3732" dirty="0">
                <a:solidFill>
                  <a:srgbClr val="000066"/>
                </a:solidFill>
                <a:latin typeface="Times New Roman" panose="02020603050405020304" pitchFamily="18" charset="0"/>
              </a:rPr>
              <a:t> </a:t>
            </a:r>
            <a:r>
              <a:rPr lang="en-US" sz="3732" dirty="0" err="1">
                <a:solidFill>
                  <a:srgbClr val="000066"/>
                </a:solidFill>
                <a:latin typeface="Times New Roman" panose="02020603050405020304" pitchFamily="18" charset="0"/>
              </a:rPr>
              <a:t>số</a:t>
            </a:r>
            <a:endParaRPr lang="en-US" sz="3732" dirty="0">
              <a:solidFill>
                <a:srgbClr val="000066"/>
              </a:solidFill>
              <a:latin typeface="Times New Roman"/>
            </a:endParaRPr>
          </a:p>
        </p:txBody>
      </p:sp>
      <p:sp>
        <p:nvSpPr>
          <p:cNvPr id="4" name="Rounded Rectangle 3"/>
          <p:cNvSpPr/>
          <p:nvPr/>
        </p:nvSpPr>
        <p:spPr>
          <a:xfrm>
            <a:off x="147783" y="560894"/>
            <a:ext cx="11875604" cy="5329960"/>
          </a:xfrm>
          <a:prstGeom prst="round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33" b="1" dirty="0">
                <a:solidFill>
                  <a:schemeClr val="tx1"/>
                </a:solidFill>
              </a:rPr>
              <a:t>     </a:t>
            </a:r>
            <a:r>
              <a:rPr lang="en-US" sz="2266" b="1" dirty="0" err="1">
                <a:solidFill>
                  <a:schemeClr val="tx1"/>
                </a:solidFill>
              </a:rPr>
              <a:t>Chuẩn</a:t>
            </a:r>
            <a:r>
              <a:rPr lang="en-US" sz="2266" b="1" dirty="0">
                <a:solidFill>
                  <a:schemeClr val="tx1"/>
                </a:solidFill>
              </a:rPr>
              <a:t> </a:t>
            </a:r>
            <a:r>
              <a:rPr lang="en-US" sz="2266" b="1" dirty="0" err="1">
                <a:solidFill>
                  <a:schemeClr val="tx1"/>
                </a:solidFill>
              </a:rPr>
              <a:t>bị</a:t>
            </a:r>
            <a:r>
              <a:rPr lang="en-US" sz="2266" dirty="0">
                <a:solidFill>
                  <a:schemeClr val="tx1"/>
                </a:solidFill>
              </a:rPr>
              <a:t>: Hai </a:t>
            </a:r>
            <a:r>
              <a:rPr lang="en-US" sz="2266" dirty="0" err="1">
                <a:solidFill>
                  <a:schemeClr val="tx1"/>
                </a:solidFill>
              </a:rPr>
              <a:t>bạn</a:t>
            </a:r>
            <a:r>
              <a:rPr lang="en-US" sz="2266" dirty="0">
                <a:solidFill>
                  <a:schemeClr val="tx1"/>
                </a:solidFill>
              </a:rPr>
              <a:t> </a:t>
            </a:r>
            <a:r>
              <a:rPr lang="en-US" sz="2266" dirty="0" err="1">
                <a:solidFill>
                  <a:schemeClr val="tx1"/>
                </a:solidFill>
              </a:rPr>
              <a:t>chơi</a:t>
            </a:r>
            <a:r>
              <a:rPr lang="en-US" sz="2266" dirty="0">
                <a:solidFill>
                  <a:schemeClr val="tx1"/>
                </a:solidFill>
              </a:rPr>
              <a:t> A, B </a:t>
            </a:r>
            <a:r>
              <a:rPr lang="en-US" sz="2266" dirty="0" err="1">
                <a:solidFill>
                  <a:schemeClr val="tx1"/>
                </a:solidFill>
              </a:rPr>
              <a:t>và</a:t>
            </a:r>
            <a:r>
              <a:rPr lang="en-US" sz="2266" dirty="0">
                <a:solidFill>
                  <a:schemeClr val="tx1"/>
                </a:solidFill>
              </a:rPr>
              <a:t> 10 </a:t>
            </a:r>
            <a:r>
              <a:rPr lang="en-US" sz="2266" dirty="0" err="1">
                <a:solidFill>
                  <a:schemeClr val="tx1"/>
                </a:solidFill>
              </a:rPr>
              <a:t>tấm</a:t>
            </a:r>
            <a:r>
              <a:rPr lang="en-US" sz="2266" dirty="0">
                <a:solidFill>
                  <a:schemeClr val="tx1"/>
                </a:solidFill>
              </a:rPr>
              <a:t> </a:t>
            </a:r>
            <a:r>
              <a:rPr lang="en-US" sz="2266" dirty="0" err="1">
                <a:solidFill>
                  <a:schemeClr val="tx1"/>
                </a:solidFill>
              </a:rPr>
              <a:t>thẻ</a:t>
            </a:r>
            <a:r>
              <a:rPr lang="en-US" sz="2266" dirty="0">
                <a:solidFill>
                  <a:schemeClr val="tx1"/>
                </a:solidFill>
              </a:rPr>
              <a:t> </a:t>
            </a:r>
            <a:r>
              <a:rPr lang="en-US" sz="2266" dirty="0" err="1">
                <a:solidFill>
                  <a:schemeClr val="tx1"/>
                </a:solidFill>
              </a:rPr>
              <a:t>ghi</a:t>
            </a:r>
            <a:r>
              <a:rPr lang="en-US" sz="2266" dirty="0">
                <a:solidFill>
                  <a:schemeClr val="tx1"/>
                </a:solidFill>
              </a:rPr>
              <a:t> 10 </a:t>
            </a:r>
            <a:r>
              <a:rPr lang="en-US" sz="2266" dirty="0" err="1">
                <a:solidFill>
                  <a:schemeClr val="tx1"/>
                </a:solidFill>
              </a:rPr>
              <a:t>số</a:t>
            </a:r>
            <a:r>
              <a:rPr lang="en-US" sz="2266" dirty="0">
                <a:solidFill>
                  <a:schemeClr val="tx1"/>
                </a:solidFill>
              </a:rPr>
              <a:t> </a:t>
            </a:r>
            <a:r>
              <a:rPr lang="en-US" sz="2266" dirty="0" err="1">
                <a:solidFill>
                  <a:schemeClr val="tx1"/>
                </a:solidFill>
              </a:rPr>
              <a:t>khác</a:t>
            </a:r>
            <a:r>
              <a:rPr lang="en-US" sz="2266" dirty="0">
                <a:solidFill>
                  <a:schemeClr val="tx1"/>
                </a:solidFill>
              </a:rPr>
              <a:t> </a:t>
            </a:r>
            <a:r>
              <a:rPr lang="en-US" sz="2266" dirty="0" err="1">
                <a:solidFill>
                  <a:schemeClr val="tx1"/>
                </a:solidFill>
              </a:rPr>
              <a:t>nhau</a:t>
            </a:r>
            <a:r>
              <a:rPr lang="en-US" sz="2266" dirty="0">
                <a:solidFill>
                  <a:schemeClr val="tx1"/>
                </a:solidFill>
              </a:rPr>
              <a:t> (</a:t>
            </a:r>
            <a:r>
              <a:rPr lang="en-US" sz="2266" dirty="0" err="1">
                <a:solidFill>
                  <a:schemeClr val="tx1"/>
                </a:solidFill>
              </a:rPr>
              <a:t>các</a:t>
            </a:r>
            <a:r>
              <a:rPr lang="en-US" sz="2266" dirty="0">
                <a:solidFill>
                  <a:schemeClr val="tx1"/>
                </a:solidFill>
              </a:rPr>
              <a:t> </a:t>
            </a:r>
            <a:r>
              <a:rPr lang="en-US" sz="2266" dirty="0" err="1">
                <a:solidFill>
                  <a:schemeClr val="tx1"/>
                </a:solidFill>
              </a:rPr>
              <a:t>số</a:t>
            </a:r>
            <a:r>
              <a:rPr lang="en-US" sz="2266" dirty="0">
                <a:solidFill>
                  <a:schemeClr val="tx1"/>
                </a:solidFill>
              </a:rPr>
              <a:t> </a:t>
            </a:r>
            <a:r>
              <a:rPr lang="en-US" sz="2266" dirty="0" err="1">
                <a:solidFill>
                  <a:schemeClr val="tx1"/>
                </a:solidFill>
              </a:rPr>
              <a:t>đều</a:t>
            </a:r>
            <a:r>
              <a:rPr lang="en-US" sz="2266" dirty="0">
                <a:solidFill>
                  <a:schemeClr val="tx1"/>
                </a:solidFill>
              </a:rPr>
              <a:t> </a:t>
            </a:r>
            <a:r>
              <a:rPr lang="en-US" sz="2266" dirty="0" err="1">
                <a:solidFill>
                  <a:schemeClr val="tx1"/>
                </a:solidFill>
              </a:rPr>
              <a:t>nhỏ</a:t>
            </a:r>
            <a:r>
              <a:rPr lang="en-US" sz="2266" dirty="0">
                <a:solidFill>
                  <a:schemeClr val="tx1"/>
                </a:solidFill>
              </a:rPr>
              <a:t> </a:t>
            </a:r>
            <a:r>
              <a:rPr lang="en-US" sz="2266" dirty="0" err="1">
                <a:solidFill>
                  <a:schemeClr val="tx1"/>
                </a:solidFill>
              </a:rPr>
              <a:t>hơn</a:t>
            </a:r>
            <a:r>
              <a:rPr lang="en-US" sz="2266" dirty="0">
                <a:solidFill>
                  <a:schemeClr val="tx1"/>
                </a:solidFill>
              </a:rPr>
              <a:t> 20). </a:t>
            </a:r>
            <a:r>
              <a:rPr lang="en-US" sz="2266" dirty="0" err="1">
                <a:solidFill>
                  <a:schemeClr val="tx1"/>
                </a:solidFill>
              </a:rPr>
              <a:t>Ví</a:t>
            </a:r>
            <a:r>
              <a:rPr lang="en-US" sz="2266" dirty="0">
                <a:solidFill>
                  <a:schemeClr val="tx1"/>
                </a:solidFill>
              </a:rPr>
              <a:t> </a:t>
            </a:r>
            <a:r>
              <a:rPr lang="en-US" sz="2266" dirty="0" err="1">
                <a:solidFill>
                  <a:schemeClr val="tx1"/>
                </a:solidFill>
              </a:rPr>
              <a:t>dụ</a:t>
            </a:r>
            <a:r>
              <a:rPr lang="en-US" sz="2266" dirty="0">
                <a:solidFill>
                  <a:schemeClr val="tx1"/>
                </a:solidFill>
              </a:rPr>
              <a:t>, 10 </a:t>
            </a:r>
            <a:r>
              <a:rPr lang="en-US" sz="2266" dirty="0" err="1">
                <a:solidFill>
                  <a:schemeClr val="tx1"/>
                </a:solidFill>
              </a:rPr>
              <a:t>số</a:t>
            </a:r>
            <a:r>
              <a:rPr lang="en-US" sz="2266" dirty="0">
                <a:solidFill>
                  <a:schemeClr val="tx1"/>
                </a:solidFill>
              </a:rPr>
              <a:t> </a:t>
            </a:r>
            <a:r>
              <a:rPr lang="en-US" sz="2266" dirty="0" err="1">
                <a:solidFill>
                  <a:schemeClr val="tx1"/>
                </a:solidFill>
              </a:rPr>
              <a:t>trên</a:t>
            </a:r>
            <a:r>
              <a:rPr lang="en-US" sz="2266" dirty="0">
                <a:solidFill>
                  <a:schemeClr val="tx1"/>
                </a:solidFill>
              </a:rPr>
              <a:t> </a:t>
            </a:r>
            <a:r>
              <a:rPr lang="en-US" sz="2266" dirty="0" err="1">
                <a:solidFill>
                  <a:schemeClr val="tx1"/>
                </a:solidFill>
              </a:rPr>
              <a:t>các</a:t>
            </a:r>
            <a:r>
              <a:rPr lang="en-US" sz="2266" dirty="0">
                <a:solidFill>
                  <a:schemeClr val="tx1"/>
                </a:solidFill>
              </a:rPr>
              <a:t> </a:t>
            </a:r>
            <a:r>
              <a:rPr lang="en-US" sz="2266" dirty="0" err="1">
                <a:solidFill>
                  <a:schemeClr val="tx1"/>
                </a:solidFill>
              </a:rPr>
              <a:t>tấm</a:t>
            </a:r>
            <a:r>
              <a:rPr lang="en-US" sz="2266" dirty="0">
                <a:solidFill>
                  <a:schemeClr val="tx1"/>
                </a:solidFill>
              </a:rPr>
              <a:t> </a:t>
            </a:r>
            <a:r>
              <a:rPr lang="en-US" sz="2266" dirty="0" err="1">
                <a:solidFill>
                  <a:schemeClr val="tx1"/>
                </a:solidFill>
              </a:rPr>
              <a:t>thẻ</a:t>
            </a:r>
            <a:r>
              <a:rPr lang="en-US" sz="2266" dirty="0">
                <a:solidFill>
                  <a:schemeClr val="tx1"/>
                </a:solidFill>
              </a:rPr>
              <a:t> </a:t>
            </a:r>
            <a:r>
              <a:rPr lang="en-US" sz="2266" dirty="0" err="1">
                <a:solidFill>
                  <a:schemeClr val="tx1"/>
                </a:solidFill>
              </a:rPr>
              <a:t>là</a:t>
            </a:r>
            <a:r>
              <a:rPr lang="en-US" sz="2266" dirty="0">
                <a:solidFill>
                  <a:schemeClr val="tx1"/>
                </a:solidFill>
              </a:rPr>
              <a:t> 2, 3, 5, 6, 8, 9, 11, 15, 16, 18. </a:t>
            </a:r>
            <a:r>
              <a:rPr lang="en-US" sz="2266" dirty="0" err="1">
                <a:solidFill>
                  <a:schemeClr val="tx1"/>
                </a:solidFill>
              </a:rPr>
              <a:t>Giả</a:t>
            </a:r>
            <a:r>
              <a:rPr lang="en-US" sz="2266" dirty="0">
                <a:solidFill>
                  <a:schemeClr val="tx1"/>
                </a:solidFill>
              </a:rPr>
              <a:t> </a:t>
            </a:r>
            <a:r>
              <a:rPr lang="en-US" sz="2266" dirty="0" err="1">
                <a:solidFill>
                  <a:schemeClr val="tx1"/>
                </a:solidFill>
              </a:rPr>
              <a:t>sử</a:t>
            </a:r>
            <a:r>
              <a:rPr lang="en-US" sz="2266" dirty="0">
                <a:solidFill>
                  <a:schemeClr val="tx1"/>
                </a:solidFill>
              </a:rPr>
              <a:t> A </a:t>
            </a:r>
            <a:r>
              <a:rPr lang="en-US" sz="2266" dirty="0" err="1">
                <a:solidFill>
                  <a:schemeClr val="tx1"/>
                </a:solidFill>
              </a:rPr>
              <a:t>giữ</a:t>
            </a:r>
            <a:r>
              <a:rPr lang="en-US" sz="2266" dirty="0">
                <a:solidFill>
                  <a:schemeClr val="tx1"/>
                </a:solidFill>
              </a:rPr>
              <a:t> 10 </a:t>
            </a:r>
            <a:r>
              <a:rPr lang="en-US" sz="2266" dirty="0" err="1">
                <a:solidFill>
                  <a:schemeClr val="tx1"/>
                </a:solidFill>
              </a:rPr>
              <a:t>tấm</a:t>
            </a:r>
            <a:r>
              <a:rPr lang="en-US" sz="2266" dirty="0">
                <a:solidFill>
                  <a:schemeClr val="tx1"/>
                </a:solidFill>
              </a:rPr>
              <a:t> </a:t>
            </a:r>
            <a:r>
              <a:rPr lang="en-US" sz="2266" dirty="0" err="1">
                <a:solidFill>
                  <a:schemeClr val="tx1"/>
                </a:solidFill>
              </a:rPr>
              <a:t>thẻ</a:t>
            </a:r>
            <a:r>
              <a:rPr lang="en-US" sz="2266" dirty="0">
                <a:solidFill>
                  <a:schemeClr val="tx1"/>
                </a:solidFill>
              </a:rPr>
              <a:t> </a:t>
            </a:r>
            <a:r>
              <a:rPr lang="en-US" sz="2266" dirty="0" err="1">
                <a:solidFill>
                  <a:schemeClr val="tx1"/>
                </a:solidFill>
              </a:rPr>
              <a:t>và</a:t>
            </a:r>
            <a:r>
              <a:rPr lang="en-US" sz="2266" dirty="0">
                <a:solidFill>
                  <a:schemeClr val="tx1"/>
                </a:solidFill>
              </a:rPr>
              <a:t> B </a:t>
            </a:r>
            <a:r>
              <a:rPr lang="en-US" sz="2266" dirty="0" err="1">
                <a:solidFill>
                  <a:schemeClr val="tx1"/>
                </a:solidFill>
              </a:rPr>
              <a:t>là</a:t>
            </a:r>
            <a:r>
              <a:rPr lang="en-US" sz="2266" dirty="0">
                <a:solidFill>
                  <a:schemeClr val="tx1"/>
                </a:solidFill>
              </a:rPr>
              <a:t> </a:t>
            </a:r>
            <a:r>
              <a:rPr lang="en-US" sz="2266" dirty="0" err="1">
                <a:solidFill>
                  <a:schemeClr val="tx1"/>
                </a:solidFill>
              </a:rPr>
              <a:t>người</a:t>
            </a:r>
            <a:r>
              <a:rPr lang="en-US" sz="2266" dirty="0">
                <a:solidFill>
                  <a:schemeClr val="tx1"/>
                </a:solidFill>
              </a:rPr>
              <a:t> </a:t>
            </a:r>
            <a:r>
              <a:rPr lang="en-US" sz="2266" dirty="0" err="1">
                <a:solidFill>
                  <a:schemeClr val="tx1"/>
                </a:solidFill>
              </a:rPr>
              <a:t>tìm</a:t>
            </a:r>
            <a:r>
              <a:rPr lang="en-US" sz="2266" dirty="0">
                <a:solidFill>
                  <a:schemeClr val="tx1"/>
                </a:solidFill>
              </a:rPr>
              <a:t> </a:t>
            </a:r>
            <a:r>
              <a:rPr lang="en-US" sz="2266" dirty="0" err="1">
                <a:solidFill>
                  <a:schemeClr val="tx1"/>
                </a:solidFill>
              </a:rPr>
              <a:t>kiếm</a:t>
            </a:r>
            <a:r>
              <a:rPr lang="en-US" sz="2266" dirty="0">
                <a:solidFill>
                  <a:schemeClr val="tx1"/>
                </a:solidFill>
              </a:rPr>
              <a:t>.</a:t>
            </a:r>
          </a:p>
          <a:p>
            <a:r>
              <a:rPr lang="en-US" sz="2266" b="1" dirty="0">
                <a:solidFill>
                  <a:schemeClr val="tx1"/>
                </a:solidFill>
              </a:rPr>
              <a:t>Yêu </a:t>
            </a:r>
            <a:r>
              <a:rPr lang="en-US" sz="2266" b="1" dirty="0" err="1">
                <a:solidFill>
                  <a:schemeClr val="tx1"/>
                </a:solidFill>
              </a:rPr>
              <a:t>cầu</a:t>
            </a:r>
            <a:r>
              <a:rPr lang="en-US" sz="2266" b="1" dirty="0">
                <a:solidFill>
                  <a:schemeClr val="tx1"/>
                </a:solidFill>
              </a:rPr>
              <a:t>: </a:t>
            </a:r>
            <a:r>
              <a:rPr lang="en-US" sz="2266" dirty="0">
                <a:solidFill>
                  <a:schemeClr val="tx1"/>
                </a:solidFill>
              </a:rPr>
              <a:t>Bạn B </a:t>
            </a:r>
            <a:r>
              <a:rPr lang="en-US" sz="2266" dirty="0" err="1">
                <a:solidFill>
                  <a:schemeClr val="tx1"/>
                </a:solidFill>
              </a:rPr>
              <a:t>sử</a:t>
            </a:r>
            <a:r>
              <a:rPr lang="en-US" sz="2266" dirty="0">
                <a:solidFill>
                  <a:schemeClr val="tx1"/>
                </a:solidFill>
              </a:rPr>
              <a:t> </a:t>
            </a:r>
            <a:r>
              <a:rPr lang="en-US" sz="2266" dirty="0" err="1">
                <a:solidFill>
                  <a:schemeClr val="tx1"/>
                </a:solidFill>
              </a:rPr>
              <a:t>dụng</a:t>
            </a:r>
            <a:r>
              <a:rPr lang="en-US" sz="2266" dirty="0">
                <a:solidFill>
                  <a:schemeClr val="tx1"/>
                </a:solidFill>
              </a:rPr>
              <a:t> </a:t>
            </a:r>
            <a:r>
              <a:rPr lang="en-US" sz="2266" dirty="0" err="1">
                <a:solidFill>
                  <a:schemeClr val="tx1"/>
                </a:solidFill>
              </a:rPr>
              <a:t>thuật</a:t>
            </a:r>
            <a:r>
              <a:rPr lang="en-US" sz="2266" dirty="0">
                <a:solidFill>
                  <a:schemeClr val="tx1"/>
                </a:solidFill>
              </a:rPr>
              <a:t> </a:t>
            </a:r>
            <a:r>
              <a:rPr lang="en-US" sz="2266" dirty="0" err="1">
                <a:solidFill>
                  <a:schemeClr val="tx1"/>
                </a:solidFill>
              </a:rPr>
              <a:t>toán</a:t>
            </a:r>
            <a:r>
              <a:rPr lang="en-US" sz="2266" dirty="0">
                <a:solidFill>
                  <a:schemeClr val="tx1"/>
                </a:solidFill>
              </a:rPr>
              <a:t> </a:t>
            </a:r>
            <a:r>
              <a:rPr lang="en-US" sz="2266" dirty="0" err="1">
                <a:solidFill>
                  <a:schemeClr val="tx1"/>
                </a:solidFill>
              </a:rPr>
              <a:t>tìm</a:t>
            </a:r>
            <a:r>
              <a:rPr lang="en-US" sz="2266" dirty="0">
                <a:solidFill>
                  <a:schemeClr val="tx1"/>
                </a:solidFill>
              </a:rPr>
              <a:t> </a:t>
            </a:r>
            <a:r>
              <a:rPr lang="en-US" sz="2266" dirty="0" err="1">
                <a:solidFill>
                  <a:schemeClr val="tx1"/>
                </a:solidFill>
              </a:rPr>
              <a:t>kiếm</a:t>
            </a:r>
            <a:r>
              <a:rPr lang="en-US" sz="2266" dirty="0">
                <a:solidFill>
                  <a:schemeClr val="tx1"/>
                </a:solidFill>
              </a:rPr>
              <a:t> </a:t>
            </a:r>
            <a:r>
              <a:rPr lang="en-US" sz="2266" dirty="0" err="1">
                <a:solidFill>
                  <a:schemeClr val="tx1"/>
                </a:solidFill>
              </a:rPr>
              <a:t>nhị</a:t>
            </a:r>
            <a:r>
              <a:rPr lang="en-US" sz="2266" dirty="0">
                <a:solidFill>
                  <a:schemeClr val="tx1"/>
                </a:solidFill>
              </a:rPr>
              <a:t> </a:t>
            </a:r>
            <a:r>
              <a:rPr lang="en-US" sz="2266" dirty="0" err="1">
                <a:solidFill>
                  <a:schemeClr val="tx1"/>
                </a:solidFill>
              </a:rPr>
              <a:t>phân</a:t>
            </a:r>
            <a:r>
              <a:rPr lang="en-US" sz="2266" dirty="0">
                <a:solidFill>
                  <a:schemeClr val="tx1"/>
                </a:solidFill>
              </a:rPr>
              <a:t> </a:t>
            </a:r>
            <a:r>
              <a:rPr lang="en-US" sz="2266" dirty="0" err="1">
                <a:solidFill>
                  <a:schemeClr val="tx1"/>
                </a:solidFill>
              </a:rPr>
              <a:t>để</a:t>
            </a:r>
            <a:r>
              <a:rPr lang="en-US" sz="2266" dirty="0">
                <a:solidFill>
                  <a:schemeClr val="tx1"/>
                </a:solidFill>
              </a:rPr>
              <a:t> </a:t>
            </a:r>
            <a:r>
              <a:rPr lang="en-US" sz="2266" dirty="0" err="1">
                <a:solidFill>
                  <a:schemeClr val="tx1"/>
                </a:solidFill>
              </a:rPr>
              <a:t>tìm</a:t>
            </a:r>
            <a:r>
              <a:rPr lang="en-US" sz="2266" dirty="0">
                <a:solidFill>
                  <a:schemeClr val="tx1"/>
                </a:solidFill>
              </a:rPr>
              <a:t> </a:t>
            </a:r>
            <a:r>
              <a:rPr lang="en-US" sz="2266" dirty="0" err="1">
                <a:solidFill>
                  <a:schemeClr val="tx1"/>
                </a:solidFill>
              </a:rPr>
              <a:t>một</a:t>
            </a:r>
            <a:r>
              <a:rPr lang="en-US" sz="2266" dirty="0">
                <a:solidFill>
                  <a:schemeClr val="tx1"/>
                </a:solidFill>
              </a:rPr>
              <a:t> </a:t>
            </a:r>
            <a:r>
              <a:rPr lang="en-US" sz="2266" dirty="0" err="1">
                <a:solidFill>
                  <a:schemeClr val="tx1"/>
                </a:solidFill>
              </a:rPr>
              <a:t>số</a:t>
            </a:r>
            <a:r>
              <a:rPr lang="en-US" sz="2266" dirty="0">
                <a:solidFill>
                  <a:schemeClr val="tx1"/>
                </a:solidFill>
              </a:rPr>
              <a:t> </a:t>
            </a:r>
            <a:r>
              <a:rPr lang="en-US" sz="2266" dirty="0" err="1">
                <a:solidFill>
                  <a:schemeClr val="tx1"/>
                </a:solidFill>
              </a:rPr>
              <a:t>nhỏ</a:t>
            </a:r>
            <a:r>
              <a:rPr lang="en-US" sz="2266" dirty="0">
                <a:solidFill>
                  <a:schemeClr val="tx1"/>
                </a:solidFill>
              </a:rPr>
              <a:t> </a:t>
            </a:r>
            <a:r>
              <a:rPr lang="en-US" sz="2266" dirty="0" err="1">
                <a:solidFill>
                  <a:schemeClr val="tx1"/>
                </a:solidFill>
              </a:rPr>
              <a:t>hơn</a:t>
            </a:r>
            <a:r>
              <a:rPr lang="en-US" sz="2266" dirty="0">
                <a:solidFill>
                  <a:schemeClr val="tx1"/>
                </a:solidFill>
              </a:rPr>
              <a:t> 20 </a:t>
            </a:r>
            <a:r>
              <a:rPr lang="en-US" sz="2266" dirty="0" err="1">
                <a:solidFill>
                  <a:schemeClr val="tx1"/>
                </a:solidFill>
              </a:rPr>
              <a:t>trong</a:t>
            </a:r>
            <a:r>
              <a:rPr lang="en-US" sz="2266" dirty="0">
                <a:solidFill>
                  <a:schemeClr val="tx1"/>
                </a:solidFill>
              </a:rPr>
              <a:t> </a:t>
            </a:r>
            <a:r>
              <a:rPr lang="en-US" sz="2266" dirty="0" err="1">
                <a:solidFill>
                  <a:schemeClr val="tx1"/>
                </a:solidFill>
              </a:rPr>
              <a:t>các</a:t>
            </a:r>
            <a:r>
              <a:rPr lang="en-US" sz="2266" dirty="0">
                <a:solidFill>
                  <a:schemeClr val="tx1"/>
                </a:solidFill>
              </a:rPr>
              <a:t> </a:t>
            </a:r>
            <a:r>
              <a:rPr lang="en-US" sz="2266" dirty="0" err="1">
                <a:solidFill>
                  <a:schemeClr val="tx1"/>
                </a:solidFill>
              </a:rPr>
              <a:t>tấm</a:t>
            </a:r>
            <a:r>
              <a:rPr lang="en-US" sz="2266" dirty="0">
                <a:solidFill>
                  <a:schemeClr val="tx1"/>
                </a:solidFill>
              </a:rPr>
              <a:t> </a:t>
            </a:r>
            <a:r>
              <a:rPr lang="en-US" sz="2266" dirty="0" err="1">
                <a:solidFill>
                  <a:schemeClr val="tx1"/>
                </a:solidFill>
              </a:rPr>
              <a:t>thẻ</a:t>
            </a:r>
            <a:r>
              <a:rPr lang="en-US" sz="2266" dirty="0">
                <a:solidFill>
                  <a:schemeClr val="tx1"/>
                </a:solidFill>
              </a:rPr>
              <a:t> </a:t>
            </a:r>
            <a:r>
              <a:rPr lang="en-US" sz="2266" dirty="0" err="1">
                <a:solidFill>
                  <a:schemeClr val="tx1"/>
                </a:solidFill>
              </a:rPr>
              <a:t>của</a:t>
            </a:r>
            <a:r>
              <a:rPr lang="en-US" sz="2266" dirty="0">
                <a:solidFill>
                  <a:schemeClr val="tx1"/>
                </a:solidFill>
              </a:rPr>
              <a:t> </a:t>
            </a:r>
            <a:r>
              <a:rPr lang="en-US" sz="2266" dirty="0" err="1">
                <a:solidFill>
                  <a:schemeClr val="tx1"/>
                </a:solidFill>
              </a:rPr>
              <a:t>bạn</a:t>
            </a:r>
            <a:r>
              <a:rPr lang="en-US" sz="2266" dirty="0">
                <a:solidFill>
                  <a:schemeClr val="tx1"/>
                </a:solidFill>
              </a:rPr>
              <a:t> A.</a:t>
            </a:r>
          </a:p>
          <a:p>
            <a:r>
              <a:rPr lang="en-US" sz="2266" b="1" dirty="0" err="1">
                <a:solidFill>
                  <a:schemeClr val="tx1"/>
                </a:solidFill>
              </a:rPr>
              <a:t>Cách</a:t>
            </a:r>
            <a:r>
              <a:rPr lang="en-US" sz="2266" b="1" dirty="0">
                <a:solidFill>
                  <a:schemeClr val="tx1"/>
                </a:solidFill>
              </a:rPr>
              <a:t> </a:t>
            </a:r>
            <a:r>
              <a:rPr lang="en-US" sz="2266" b="1" dirty="0" err="1">
                <a:solidFill>
                  <a:schemeClr val="tx1"/>
                </a:solidFill>
              </a:rPr>
              <a:t>chơi</a:t>
            </a:r>
            <a:r>
              <a:rPr lang="en-US" sz="2266" b="1" dirty="0">
                <a:solidFill>
                  <a:schemeClr val="tx1"/>
                </a:solidFill>
              </a:rPr>
              <a:t>:</a:t>
            </a:r>
          </a:p>
          <a:p>
            <a:r>
              <a:rPr lang="en-US" sz="2266" dirty="0" err="1">
                <a:solidFill>
                  <a:schemeClr val="tx1"/>
                </a:solidFill>
              </a:rPr>
              <a:t>Bước</a:t>
            </a:r>
            <a:r>
              <a:rPr lang="en-US" sz="2266" dirty="0">
                <a:solidFill>
                  <a:schemeClr val="tx1"/>
                </a:solidFill>
              </a:rPr>
              <a:t> 1. A </a:t>
            </a:r>
            <a:r>
              <a:rPr lang="en-US" sz="2266" dirty="0" err="1">
                <a:solidFill>
                  <a:schemeClr val="tx1"/>
                </a:solidFill>
              </a:rPr>
              <a:t>úp</a:t>
            </a:r>
            <a:r>
              <a:rPr lang="en-US" sz="2266" dirty="0">
                <a:solidFill>
                  <a:schemeClr val="tx1"/>
                </a:solidFill>
              </a:rPr>
              <a:t> </a:t>
            </a:r>
            <a:r>
              <a:rPr lang="en-US" sz="2266" dirty="0" err="1">
                <a:solidFill>
                  <a:schemeClr val="tx1"/>
                </a:solidFill>
              </a:rPr>
              <a:t>lần</a:t>
            </a:r>
            <a:r>
              <a:rPr lang="en-US" sz="2266" dirty="0">
                <a:solidFill>
                  <a:schemeClr val="tx1"/>
                </a:solidFill>
              </a:rPr>
              <a:t> </a:t>
            </a:r>
            <a:r>
              <a:rPr lang="en-US" sz="2266" dirty="0" err="1">
                <a:solidFill>
                  <a:schemeClr val="tx1"/>
                </a:solidFill>
              </a:rPr>
              <a:t>lượt</a:t>
            </a:r>
            <a:r>
              <a:rPr lang="en-US" sz="2266" dirty="0">
                <a:solidFill>
                  <a:schemeClr val="tx1"/>
                </a:solidFill>
              </a:rPr>
              <a:t> 10 </a:t>
            </a:r>
            <a:r>
              <a:rPr lang="en-US" sz="2266" dirty="0" err="1">
                <a:solidFill>
                  <a:schemeClr val="tx1"/>
                </a:solidFill>
              </a:rPr>
              <a:t>chiếc</a:t>
            </a:r>
            <a:r>
              <a:rPr lang="en-US" sz="2266" dirty="0">
                <a:solidFill>
                  <a:schemeClr val="tx1"/>
                </a:solidFill>
              </a:rPr>
              <a:t> </a:t>
            </a:r>
            <a:r>
              <a:rPr lang="en-US" sz="2266" dirty="0" err="1">
                <a:solidFill>
                  <a:schemeClr val="tx1"/>
                </a:solidFill>
              </a:rPr>
              <a:t>thẻ</a:t>
            </a:r>
            <a:r>
              <a:rPr lang="en-US" sz="2266" dirty="0">
                <a:solidFill>
                  <a:schemeClr val="tx1"/>
                </a:solidFill>
              </a:rPr>
              <a:t> </a:t>
            </a:r>
            <a:r>
              <a:rPr lang="en-US" sz="2266" dirty="0" err="1">
                <a:solidFill>
                  <a:schemeClr val="tx1"/>
                </a:solidFill>
              </a:rPr>
              <a:t>lên</a:t>
            </a:r>
            <a:r>
              <a:rPr lang="en-US" sz="2266" dirty="0">
                <a:solidFill>
                  <a:schemeClr val="tx1"/>
                </a:solidFill>
              </a:rPr>
              <a:t> </a:t>
            </a:r>
            <a:r>
              <a:rPr lang="en-US" sz="2266" dirty="0" err="1">
                <a:solidFill>
                  <a:schemeClr val="tx1"/>
                </a:solidFill>
              </a:rPr>
              <a:t>bàn</a:t>
            </a:r>
            <a:r>
              <a:rPr lang="en-US" sz="2266" dirty="0">
                <a:solidFill>
                  <a:schemeClr val="tx1"/>
                </a:solidFill>
              </a:rPr>
              <a:t> </a:t>
            </a:r>
            <a:r>
              <a:rPr lang="en-US" sz="2266" dirty="0" err="1">
                <a:solidFill>
                  <a:schemeClr val="tx1"/>
                </a:solidFill>
              </a:rPr>
              <a:t>theo</a:t>
            </a:r>
            <a:r>
              <a:rPr lang="en-US" sz="2266" dirty="0">
                <a:solidFill>
                  <a:schemeClr val="tx1"/>
                </a:solidFill>
              </a:rPr>
              <a:t> </a:t>
            </a:r>
            <a:r>
              <a:rPr lang="en-US" sz="2266" dirty="0" err="1">
                <a:solidFill>
                  <a:schemeClr val="tx1"/>
                </a:solidFill>
              </a:rPr>
              <a:t>thứ</a:t>
            </a:r>
            <a:r>
              <a:rPr lang="en-US" sz="2266" dirty="0">
                <a:solidFill>
                  <a:schemeClr val="tx1"/>
                </a:solidFill>
              </a:rPr>
              <a:t> </a:t>
            </a:r>
            <a:r>
              <a:rPr lang="en-US" sz="2266" dirty="0" err="1">
                <a:solidFill>
                  <a:schemeClr val="tx1"/>
                </a:solidFill>
              </a:rPr>
              <a:t>tự</a:t>
            </a:r>
            <a:r>
              <a:rPr lang="en-US" sz="2266" dirty="0">
                <a:solidFill>
                  <a:schemeClr val="tx1"/>
                </a:solidFill>
              </a:rPr>
              <a:t> </a:t>
            </a:r>
            <a:r>
              <a:rPr lang="en-US" sz="2266" dirty="0" err="1">
                <a:solidFill>
                  <a:schemeClr val="tx1"/>
                </a:solidFill>
              </a:rPr>
              <a:t>các</a:t>
            </a:r>
            <a:r>
              <a:rPr lang="en-US" sz="2266" dirty="0">
                <a:solidFill>
                  <a:schemeClr val="tx1"/>
                </a:solidFill>
              </a:rPr>
              <a:t> </a:t>
            </a:r>
            <a:r>
              <a:rPr lang="en-US" sz="2266" dirty="0" err="1">
                <a:solidFill>
                  <a:schemeClr val="tx1"/>
                </a:solidFill>
              </a:rPr>
              <a:t>số</a:t>
            </a:r>
            <a:r>
              <a:rPr lang="en-US" sz="2266" dirty="0">
                <a:solidFill>
                  <a:schemeClr val="tx1"/>
                </a:solidFill>
              </a:rPr>
              <a:t> </a:t>
            </a:r>
            <a:r>
              <a:rPr lang="en-US" sz="2266" dirty="0" err="1">
                <a:solidFill>
                  <a:schemeClr val="tx1"/>
                </a:solidFill>
              </a:rPr>
              <a:t>từ</a:t>
            </a:r>
            <a:r>
              <a:rPr lang="en-US" sz="2266" dirty="0">
                <a:solidFill>
                  <a:schemeClr val="tx1"/>
                </a:solidFill>
              </a:rPr>
              <a:t> </a:t>
            </a:r>
            <a:r>
              <a:rPr lang="en-US" sz="2266" dirty="0" err="1">
                <a:solidFill>
                  <a:schemeClr val="tx1"/>
                </a:solidFill>
              </a:rPr>
              <a:t>bé</a:t>
            </a:r>
            <a:r>
              <a:rPr lang="en-US" sz="2266" dirty="0">
                <a:solidFill>
                  <a:schemeClr val="tx1"/>
                </a:solidFill>
              </a:rPr>
              <a:t> </a:t>
            </a:r>
            <a:r>
              <a:rPr lang="en-US" sz="2266" dirty="0" err="1">
                <a:solidFill>
                  <a:schemeClr val="tx1"/>
                </a:solidFill>
              </a:rPr>
              <a:t>đến</a:t>
            </a:r>
            <a:r>
              <a:rPr lang="en-US" sz="2266" dirty="0">
                <a:solidFill>
                  <a:schemeClr val="tx1"/>
                </a:solidFill>
              </a:rPr>
              <a:t> </a:t>
            </a:r>
            <a:r>
              <a:rPr lang="en-US" sz="2266" dirty="0" err="1">
                <a:solidFill>
                  <a:schemeClr val="tx1"/>
                </a:solidFill>
              </a:rPr>
              <a:t>lớn</a:t>
            </a:r>
            <a:r>
              <a:rPr lang="en-US" sz="2266" dirty="0">
                <a:solidFill>
                  <a:schemeClr val="tx1"/>
                </a:solidFill>
              </a:rPr>
              <a:t>.</a:t>
            </a:r>
          </a:p>
          <a:p>
            <a:r>
              <a:rPr lang="en-US" sz="2266" dirty="0" err="1">
                <a:solidFill>
                  <a:schemeClr val="tx1"/>
                </a:solidFill>
              </a:rPr>
              <a:t>Bước</a:t>
            </a:r>
            <a:r>
              <a:rPr lang="en-US" sz="2266" dirty="0">
                <a:solidFill>
                  <a:schemeClr val="tx1"/>
                </a:solidFill>
              </a:rPr>
              <a:t> 2. B </a:t>
            </a:r>
            <a:r>
              <a:rPr lang="en-US" sz="2266" dirty="0" err="1">
                <a:solidFill>
                  <a:schemeClr val="tx1"/>
                </a:solidFill>
              </a:rPr>
              <a:t>cho</a:t>
            </a:r>
            <a:r>
              <a:rPr lang="en-US" sz="2266" dirty="0">
                <a:solidFill>
                  <a:schemeClr val="tx1"/>
                </a:solidFill>
              </a:rPr>
              <a:t> A </a:t>
            </a:r>
            <a:r>
              <a:rPr lang="en-US" sz="2266" dirty="0" err="1">
                <a:solidFill>
                  <a:schemeClr val="tx1"/>
                </a:solidFill>
              </a:rPr>
              <a:t>biết</a:t>
            </a:r>
            <a:r>
              <a:rPr lang="en-US" sz="2266" dirty="0">
                <a:solidFill>
                  <a:schemeClr val="tx1"/>
                </a:solidFill>
              </a:rPr>
              <a:t> con </a:t>
            </a:r>
            <a:r>
              <a:rPr lang="en-US" sz="2266" dirty="0" err="1">
                <a:solidFill>
                  <a:schemeClr val="tx1"/>
                </a:solidFill>
              </a:rPr>
              <a:t>số</a:t>
            </a:r>
            <a:r>
              <a:rPr lang="en-US" sz="2266" dirty="0">
                <a:solidFill>
                  <a:schemeClr val="tx1"/>
                </a:solidFill>
              </a:rPr>
              <a:t> </a:t>
            </a:r>
            <a:r>
              <a:rPr lang="en-US" sz="2266" dirty="0" err="1">
                <a:solidFill>
                  <a:schemeClr val="tx1"/>
                </a:solidFill>
              </a:rPr>
              <a:t>mình</a:t>
            </a:r>
            <a:r>
              <a:rPr lang="en-US" sz="2266" dirty="0">
                <a:solidFill>
                  <a:schemeClr val="tx1"/>
                </a:solidFill>
              </a:rPr>
              <a:t> </a:t>
            </a:r>
            <a:r>
              <a:rPr lang="en-US" sz="2266" dirty="0" err="1">
                <a:solidFill>
                  <a:schemeClr val="tx1"/>
                </a:solidFill>
              </a:rPr>
              <a:t>cần</a:t>
            </a:r>
            <a:r>
              <a:rPr lang="en-US" sz="2266" dirty="0">
                <a:solidFill>
                  <a:schemeClr val="tx1"/>
                </a:solidFill>
              </a:rPr>
              <a:t> </a:t>
            </a:r>
            <a:r>
              <a:rPr lang="en-US" sz="2266" dirty="0" err="1">
                <a:solidFill>
                  <a:schemeClr val="tx1"/>
                </a:solidFill>
              </a:rPr>
              <a:t>tìm</a:t>
            </a:r>
            <a:r>
              <a:rPr lang="en-US" sz="2266" dirty="0">
                <a:solidFill>
                  <a:schemeClr val="tx1"/>
                </a:solidFill>
              </a:rPr>
              <a:t>.</a:t>
            </a:r>
          </a:p>
          <a:p>
            <a:r>
              <a:rPr lang="en-US" sz="2266" dirty="0" err="1">
                <a:solidFill>
                  <a:schemeClr val="tx1"/>
                </a:solidFill>
              </a:rPr>
              <a:t>Bước</a:t>
            </a:r>
            <a:r>
              <a:rPr lang="en-US" sz="2266" dirty="0">
                <a:solidFill>
                  <a:schemeClr val="tx1"/>
                </a:solidFill>
              </a:rPr>
              <a:t> 3. B </a:t>
            </a:r>
            <a:r>
              <a:rPr lang="en-US" sz="2266" dirty="0" err="1">
                <a:solidFill>
                  <a:schemeClr val="tx1"/>
                </a:solidFill>
              </a:rPr>
              <a:t>chọn</a:t>
            </a:r>
            <a:r>
              <a:rPr lang="en-US" sz="2266" dirty="0">
                <a:solidFill>
                  <a:schemeClr val="tx1"/>
                </a:solidFill>
              </a:rPr>
              <a:t> </a:t>
            </a:r>
            <a:r>
              <a:rPr lang="en-US" sz="2266" dirty="0" err="1">
                <a:solidFill>
                  <a:schemeClr val="tx1"/>
                </a:solidFill>
              </a:rPr>
              <a:t>tấm</a:t>
            </a:r>
            <a:r>
              <a:rPr lang="en-US" sz="2266" dirty="0">
                <a:solidFill>
                  <a:schemeClr val="tx1"/>
                </a:solidFill>
              </a:rPr>
              <a:t> </a:t>
            </a:r>
            <a:r>
              <a:rPr lang="en-US" sz="2266" dirty="0" err="1">
                <a:solidFill>
                  <a:schemeClr val="tx1"/>
                </a:solidFill>
              </a:rPr>
              <a:t>thẻ</a:t>
            </a:r>
            <a:r>
              <a:rPr lang="en-US" sz="2266" dirty="0">
                <a:solidFill>
                  <a:schemeClr val="tx1"/>
                </a:solidFill>
              </a:rPr>
              <a:t> ở </a:t>
            </a:r>
            <a:r>
              <a:rPr lang="en-US" sz="2266" dirty="0" err="1">
                <a:solidFill>
                  <a:schemeClr val="tx1"/>
                </a:solidFill>
              </a:rPr>
              <a:t>vị</a:t>
            </a:r>
            <a:r>
              <a:rPr lang="en-US" sz="2266" dirty="0">
                <a:solidFill>
                  <a:schemeClr val="tx1"/>
                </a:solidFill>
              </a:rPr>
              <a:t> </a:t>
            </a:r>
            <a:r>
              <a:rPr lang="en-US" sz="2266" dirty="0" err="1">
                <a:solidFill>
                  <a:schemeClr val="tx1"/>
                </a:solidFill>
              </a:rPr>
              <a:t>trí</a:t>
            </a:r>
            <a:r>
              <a:rPr lang="en-US" sz="2266" dirty="0">
                <a:solidFill>
                  <a:schemeClr val="tx1"/>
                </a:solidFill>
              </a:rPr>
              <a:t> </a:t>
            </a:r>
            <a:r>
              <a:rPr lang="en-US" sz="2266" dirty="0" err="1">
                <a:solidFill>
                  <a:schemeClr val="tx1"/>
                </a:solidFill>
              </a:rPr>
              <a:t>giữa</a:t>
            </a:r>
            <a:r>
              <a:rPr lang="en-US" sz="2266" dirty="0">
                <a:solidFill>
                  <a:schemeClr val="tx1"/>
                </a:solidFill>
              </a:rPr>
              <a:t>.</a:t>
            </a:r>
          </a:p>
          <a:p>
            <a:r>
              <a:rPr lang="en-US" sz="2266" dirty="0" err="1">
                <a:solidFill>
                  <a:schemeClr val="tx1"/>
                </a:solidFill>
              </a:rPr>
              <a:t>Bước</a:t>
            </a:r>
            <a:r>
              <a:rPr lang="en-US" sz="2266" dirty="0">
                <a:solidFill>
                  <a:schemeClr val="tx1"/>
                </a:solidFill>
              </a:rPr>
              <a:t> 4. A </a:t>
            </a:r>
            <a:r>
              <a:rPr lang="en-US" sz="2266" dirty="0" err="1">
                <a:solidFill>
                  <a:schemeClr val="tx1"/>
                </a:solidFill>
              </a:rPr>
              <a:t>hé</a:t>
            </a:r>
            <a:r>
              <a:rPr lang="en-US" sz="2266" dirty="0">
                <a:solidFill>
                  <a:schemeClr val="tx1"/>
                </a:solidFill>
              </a:rPr>
              <a:t> </a:t>
            </a:r>
            <a:r>
              <a:rPr lang="en-US" sz="2266" dirty="0" err="1">
                <a:solidFill>
                  <a:schemeClr val="tx1"/>
                </a:solidFill>
              </a:rPr>
              <a:t>mở</a:t>
            </a:r>
            <a:r>
              <a:rPr lang="en-US" sz="2266" dirty="0">
                <a:solidFill>
                  <a:schemeClr val="tx1"/>
                </a:solidFill>
              </a:rPr>
              <a:t> </a:t>
            </a:r>
            <a:r>
              <a:rPr lang="en-US" sz="2266" dirty="0" err="1">
                <a:solidFill>
                  <a:schemeClr val="tx1"/>
                </a:solidFill>
              </a:rPr>
              <a:t>tấm</a:t>
            </a:r>
            <a:r>
              <a:rPr lang="en-US" sz="2266" dirty="0">
                <a:solidFill>
                  <a:schemeClr val="tx1"/>
                </a:solidFill>
              </a:rPr>
              <a:t> </a:t>
            </a:r>
            <a:r>
              <a:rPr lang="en-US" sz="2266" dirty="0" err="1">
                <a:solidFill>
                  <a:schemeClr val="tx1"/>
                </a:solidFill>
              </a:rPr>
              <a:t>thẻ</a:t>
            </a:r>
            <a:r>
              <a:rPr lang="en-US" sz="2266" dirty="0">
                <a:solidFill>
                  <a:schemeClr val="tx1"/>
                </a:solidFill>
              </a:rPr>
              <a:t> </a:t>
            </a:r>
            <a:r>
              <a:rPr lang="en-US" sz="2266" dirty="0" err="1">
                <a:solidFill>
                  <a:schemeClr val="tx1"/>
                </a:solidFill>
              </a:rPr>
              <a:t>và</a:t>
            </a:r>
            <a:r>
              <a:rPr lang="en-US" sz="2266" dirty="0">
                <a:solidFill>
                  <a:schemeClr val="tx1"/>
                </a:solidFill>
              </a:rPr>
              <a:t> </a:t>
            </a:r>
            <a:r>
              <a:rPr lang="en-US" sz="2266" dirty="0" err="1">
                <a:solidFill>
                  <a:schemeClr val="tx1"/>
                </a:solidFill>
              </a:rPr>
              <a:t>trả</a:t>
            </a:r>
            <a:r>
              <a:rPr lang="en-US" sz="2266" dirty="0">
                <a:solidFill>
                  <a:schemeClr val="tx1"/>
                </a:solidFill>
              </a:rPr>
              <a:t> </a:t>
            </a:r>
            <a:r>
              <a:rPr lang="en-US" sz="2266" dirty="0" err="1">
                <a:solidFill>
                  <a:schemeClr val="tx1"/>
                </a:solidFill>
              </a:rPr>
              <a:t>lời</a:t>
            </a:r>
            <a:r>
              <a:rPr lang="en-US" sz="2266" dirty="0">
                <a:solidFill>
                  <a:schemeClr val="tx1"/>
                </a:solidFill>
              </a:rPr>
              <a:t> B </a:t>
            </a:r>
            <a:r>
              <a:rPr lang="en-US" sz="2266" dirty="0" err="1">
                <a:solidFill>
                  <a:schemeClr val="tx1"/>
                </a:solidFill>
              </a:rPr>
              <a:t>bằng</a:t>
            </a:r>
            <a:r>
              <a:rPr lang="en-US" sz="2266" dirty="0">
                <a:solidFill>
                  <a:schemeClr val="tx1"/>
                </a:solidFill>
              </a:rPr>
              <a:t> </a:t>
            </a:r>
            <a:r>
              <a:rPr lang="en-US" sz="2266" dirty="0" err="1">
                <a:solidFill>
                  <a:schemeClr val="tx1"/>
                </a:solidFill>
              </a:rPr>
              <a:t>cách</a:t>
            </a:r>
            <a:r>
              <a:rPr lang="en-US" sz="2266" dirty="0">
                <a:solidFill>
                  <a:schemeClr val="tx1"/>
                </a:solidFill>
              </a:rPr>
              <a:t> </a:t>
            </a:r>
            <a:r>
              <a:rPr lang="en-US" sz="2266" dirty="0" err="1">
                <a:solidFill>
                  <a:schemeClr val="tx1"/>
                </a:solidFill>
              </a:rPr>
              <a:t>nói</a:t>
            </a:r>
            <a:r>
              <a:rPr lang="en-US" sz="2266" dirty="0">
                <a:solidFill>
                  <a:schemeClr val="tx1"/>
                </a:solidFill>
              </a:rPr>
              <a:t> </a:t>
            </a:r>
            <a:r>
              <a:rPr lang="en-US" sz="2266" dirty="0" err="1">
                <a:solidFill>
                  <a:schemeClr val="tx1"/>
                </a:solidFill>
              </a:rPr>
              <a:t>một</a:t>
            </a:r>
            <a:r>
              <a:rPr lang="en-US" sz="2266" dirty="0">
                <a:solidFill>
                  <a:schemeClr val="tx1"/>
                </a:solidFill>
              </a:rPr>
              <a:t> </a:t>
            </a:r>
            <a:r>
              <a:rPr lang="en-US" sz="2266" dirty="0" err="1">
                <a:solidFill>
                  <a:schemeClr val="tx1"/>
                </a:solidFill>
              </a:rPr>
              <a:t>trong</a:t>
            </a:r>
            <a:r>
              <a:rPr lang="en-US" sz="2266" dirty="0">
                <a:solidFill>
                  <a:schemeClr val="tx1"/>
                </a:solidFill>
              </a:rPr>
              <a:t> </a:t>
            </a:r>
            <a:r>
              <a:rPr lang="en-US" sz="2266" dirty="0" err="1">
                <a:solidFill>
                  <a:schemeClr val="tx1"/>
                </a:solidFill>
              </a:rPr>
              <a:t>ba</a:t>
            </a:r>
            <a:r>
              <a:rPr lang="en-US" sz="2266" dirty="0">
                <a:solidFill>
                  <a:schemeClr val="tx1"/>
                </a:solidFill>
              </a:rPr>
              <a:t> </a:t>
            </a:r>
            <a:r>
              <a:rPr lang="en-US" sz="2266" dirty="0" err="1">
                <a:solidFill>
                  <a:schemeClr val="tx1"/>
                </a:solidFill>
              </a:rPr>
              <a:t>cụm</a:t>
            </a:r>
            <a:r>
              <a:rPr lang="en-US" sz="2266" dirty="0">
                <a:solidFill>
                  <a:schemeClr val="tx1"/>
                </a:solidFill>
              </a:rPr>
              <a:t> </a:t>
            </a:r>
            <a:r>
              <a:rPr lang="en-US" sz="2266" dirty="0" err="1">
                <a:solidFill>
                  <a:schemeClr val="tx1"/>
                </a:solidFill>
              </a:rPr>
              <a:t>từ</a:t>
            </a:r>
            <a:r>
              <a:rPr lang="en-US" sz="2266" dirty="0">
                <a:solidFill>
                  <a:schemeClr val="tx1"/>
                </a:solidFill>
              </a:rPr>
              <a:t>: “</a:t>
            </a:r>
            <a:r>
              <a:rPr lang="en-US" sz="2266" dirty="0" err="1">
                <a:solidFill>
                  <a:schemeClr val="tx1"/>
                </a:solidFill>
              </a:rPr>
              <a:t>bằng</a:t>
            </a:r>
            <a:r>
              <a:rPr lang="en-US" sz="2266" dirty="0">
                <a:solidFill>
                  <a:schemeClr val="tx1"/>
                </a:solidFill>
              </a:rPr>
              <a:t> </a:t>
            </a:r>
            <a:r>
              <a:rPr lang="en-US" sz="2266" dirty="0" err="1">
                <a:solidFill>
                  <a:schemeClr val="tx1"/>
                </a:solidFill>
              </a:rPr>
              <a:t>nhau</a:t>
            </a:r>
            <a:r>
              <a:rPr lang="en-US" sz="2266" dirty="0">
                <a:solidFill>
                  <a:schemeClr val="tx1"/>
                </a:solidFill>
              </a:rPr>
              <a:t>”, “</a:t>
            </a:r>
            <a:r>
              <a:rPr lang="en-US" sz="2266" dirty="0" err="1">
                <a:solidFill>
                  <a:schemeClr val="tx1"/>
                </a:solidFill>
              </a:rPr>
              <a:t>lớn</a:t>
            </a:r>
            <a:r>
              <a:rPr lang="en-US" sz="2266" dirty="0">
                <a:solidFill>
                  <a:schemeClr val="tx1"/>
                </a:solidFill>
              </a:rPr>
              <a:t> </a:t>
            </a:r>
            <a:r>
              <a:rPr lang="en-US" sz="2266" dirty="0" err="1">
                <a:solidFill>
                  <a:schemeClr val="tx1"/>
                </a:solidFill>
              </a:rPr>
              <a:t>hơn</a:t>
            </a:r>
            <a:r>
              <a:rPr lang="en-US" sz="2266" dirty="0">
                <a:solidFill>
                  <a:schemeClr val="tx1"/>
                </a:solidFill>
              </a:rPr>
              <a:t>” </a:t>
            </a:r>
            <a:r>
              <a:rPr lang="en-US" sz="2266" dirty="0" err="1">
                <a:solidFill>
                  <a:schemeClr val="tx1"/>
                </a:solidFill>
              </a:rPr>
              <a:t>hoặc</a:t>
            </a:r>
            <a:r>
              <a:rPr lang="en-US" sz="2266" dirty="0">
                <a:solidFill>
                  <a:schemeClr val="tx1"/>
                </a:solidFill>
              </a:rPr>
              <a:t> “ </a:t>
            </a:r>
            <a:r>
              <a:rPr lang="en-US" sz="2266" dirty="0" err="1">
                <a:solidFill>
                  <a:schemeClr val="tx1"/>
                </a:solidFill>
              </a:rPr>
              <a:t>bé</a:t>
            </a:r>
            <a:r>
              <a:rPr lang="en-US" sz="2266" dirty="0">
                <a:solidFill>
                  <a:schemeClr val="tx1"/>
                </a:solidFill>
              </a:rPr>
              <a:t> </a:t>
            </a:r>
            <a:r>
              <a:rPr lang="en-US" sz="2266" dirty="0" err="1">
                <a:solidFill>
                  <a:schemeClr val="tx1"/>
                </a:solidFill>
              </a:rPr>
              <a:t>hơn</a:t>
            </a:r>
            <a:r>
              <a:rPr lang="en-US" sz="2266" dirty="0">
                <a:solidFill>
                  <a:schemeClr val="tx1"/>
                </a:solidFill>
              </a:rPr>
              <a:t>” </a:t>
            </a:r>
            <a:r>
              <a:rPr lang="en-US" sz="2266" dirty="0" err="1">
                <a:solidFill>
                  <a:schemeClr val="tx1"/>
                </a:solidFill>
              </a:rPr>
              <a:t>tùy</a:t>
            </a:r>
            <a:r>
              <a:rPr lang="en-US" sz="2266" dirty="0">
                <a:solidFill>
                  <a:schemeClr val="tx1"/>
                </a:solidFill>
              </a:rPr>
              <a:t> </a:t>
            </a:r>
            <a:r>
              <a:rPr lang="en-US" sz="2266" dirty="0" err="1">
                <a:solidFill>
                  <a:schemeClr val="tx1"/>
                </a:solidFill>
              </a:rPr>
              <a:t>thuộc</a:t>
            </a:r>
            <a:r>
              <a:rPr lang="en-US" sz="2266" dirty="0">
                <a:solidFill>
                  <a:schemeClr val="tx1"/>
                </a:solidFill>
              </a:rPr>
              <a:t> </a:t>
            </a:r>
            <a:r>
              <a:rPr lang="en-US" sz="2266" dirty="0" err="1">
                <a:solidFill>
                  <a:schemeClr val="tx1"/>
                </a:solidFill>
              </a:rPr>
              <a:t>vào</a:t>
            </a:r>
            <a:r>
              <a:rPr lang="en-US" sz="2266" dirty="0">
                <a:solidFill>
                  <a:schemeClr val="tx1"/>
                </a:solidFill>
              </a:rPr>
              <a:t> </a:t>
            </a:r>
            <a:r>
              <a:rPr lang="en-US" sz="2266" dirty="0" err="1">
                <a:solidFill>
                  <a:schemeClr val="tx1"/>
                </a:solidFill>
              </a:rPr>
              <a:t>kết</a:t>
            </a:r>
            <a:r>
              <a:rPr lang="en-US" sz="2266" dirty="0">
                <a:solidFill>
                  <a:schemeClr val="tx1"/>
                </a:solidFill>
              </a:rPr>
              <a:t> </a:t>
            </a:r>
            <a:r>
              <a:rPr lang="en-US" sz="2266" dirty="0" err="1">
                <a:solidFill>
                  <a:schemeClr val="tx1"/>
                </a:solidFill>
              </a:rPr>
              <a:t>quả</a:t>
            </a:r>
            <a:r>
              <a:rPr lang="en-US" sz="2266" dirty="0">
                <a:solidFill>
                  <a:schemeClr val="tx1"/>
                </a:solidFill>
              </a:rPr>
              <a:t> so </a:t>
            </a:r>
            <a:r>
              <a:rPr lang="en-US" sz="2266" dirty="0" err="1">
                <a:solidFill>
                  <a:schemeClr val="tx1"/>
                </a:solidFill>
              </a:rPr>
              <a:t>sánh</a:t>
            </a:r>
            <a:r>
              <a:rPr lang="en-US" sz="2266" dirty="0">
                <a:solidFill>
                  <a:schemeClr val="tx1"/>
                </a:solidFill>
              </a:rPr>
              <a:t> </a:t>
            </a:r>
            <a:r>
              <a:rPr lang="en-US" sz="2266" dirty="0" err="1">
                <a:solidFill>
                  <a:schemeClr val="tx1"/>
                </a:solidFill>
              </a:rPr>
              <a:t>số</a:t>
            </a:r>
            <a:r>
              <a:rPr lang="en-US" sz="2266" dirty="0">
                <a:solidFill>
                  <a:schemeClr val="tx1"/>
                </a:solidFill>
              </a:rPr>
              <a:t> </a:t>
            </a:r>
            <a:r>
              <a:rPr lang="en-US" sz="2266" dirty="0" err="1">
                <a:solidFill>
                  <a:schemeClr val="tx1"/>
                </a:solidFill>
              </a:rPr>
              <a:t>bạn</a:t>
            </a:r>
            <a:r>
              <a:rPr lang="en-US" sz="2266" dirty="0">
                <a:solidFill>
                  <a:schemeClr val="tx1"/>
                </a:solidFill>
              </a:rPr>
              <a:t> B </a:t>
            </a:r>
            <a:r>
              <a:rPr lang="en-US" sz="2266" dirty="0" err="1">
                <a:solidFill>
                  <a:schemeClr val="tx1"/>
                </a:solidFill>
              </a:rPr>
              <a:t>cần</a:t>
            </a:r>
            <a:r>
              <a:rPr lang="en-US" sz="2266" dirty="0">
                <a:solidFill>
                  <a:schemeClr val="tx1"/>
                </a:solidFill>
              </a:rPr>
              <a:t> </a:t>
            </a:r>
            <a:r>
              <a:rPr lang="en-US" sz="2266" dirty="0" err="1">
                <a:solidFill>
                  <a:schemeClr val="tx1"/>
                </a:solidFill>
              </a:rPr>
              <a:t>tìm</a:t>
            </a:r>
            <a:r>
              <a:rPr lang="en-US" sz="2266" dirty="0">
                <a:solidFill>
                  <a:schemeClr val="tx1"/>
                </a:solidFill>
              </a:rPr>
              <a:t> </a:t>
            </a:r>
            <a:r>
              <a:rPr lang="en-US" sz="2266" dirty="0" err="1">
                <a:solidFill>
                  <a:schemeClr val="tx1"/>
                </a:solidFill>
              </a:rPr>
              <a:t>với</a:t>
            </a:r>
            <a:r>
              <a:rPr lang="en-US" sz="2266" dirty="0">
                <a:solidFill>
                  <a:schemeClr val="tx1"/>
                </a:solidFill>
              </a:rPr>
              <a:t> </a:t>
            </a:r>
            <a:r>
              <a:rPr lang="en-US" sz="2266" dirty="0" err="1">
                <a:solidFill>
                  <a:schemeClr val="tx1"/>
                </a:solidFill>
              </a:rPr>
              <a:t>số</a:t>
            </a:r>
            <a:r>
              <a:rPr lang="en-US" sz="2266" dirty="0">
                <a:solidFill>
                  <a:schemeClr val="tx1"/>
                </a:solidFill>
              </a:rPr>
              <a:t> ở </a:t>
            </a:r>
            <a:r>
              <a:rPr lang="en-US" sz="2266" dirty="0" err="1">
                <a:solidFill>
                  <a:schemeClr val="tx1"/>
                </a:solidFill>
              </a:rPr>
              <a:t>vị</a:t>
            </a:r>
            <a:r>
              <a:rPr lang="en-US" sz="2266" dirty="0">
                <a:solidFill>
                  <a:schemeClr val="tx1"/>
                </a:solidFill>
              </a:rPr>
              <a:t> </a:t>
            </a:r>
            <a:r>
              <a:rPr lang="en-US" sz="2266" dirty="0" err="1">
                <a:solidFill>
                  <a:schemeClr val="tx1"/>
                </a:solidFill>
              </a:rPr>
              <a:t>trí</a:t>
            </a:r>
            <a:r>
              <a:rPr lang="en-US" sz="2266" dirty="0">
                <a:solidFill>
                  <a:schemeClr val="tx1"/>
                </a:solidFill>
              </a:rPr>
              <a:t> </a:t>
            </a:r>
            <a:r>
              <a:rPr lang="en-US" sz="2266" dirty="0" err="1">
                <a:solidFill>
                  <a:schemeClr val="tx1"/>
                </a:solidFill>
              </a:rPr>
              <a:t>giữa</a:t>
            </a:r>
            <a:r>
              <a:rPr lang="en-US" sz="2266" dirty="0">
                <a:solidFill>
                  <a:schemeClr val="tx1"/>
                </a:solidFill>
              </a:rPr>
              <a:t> </a:t>
            </a:r>
            <a:r>
              <a:rPr lang="en-US" sz="2266" dirty="0" err="1">
                <a:solidFill>
                  <a:schemeClr val="tx1"/>
                </a:solidFill>
              </a:rPr>
              <a:t>của</a:t>
            </a:r>
            <a:r>
              <a:rPr lang="en-US" sz="2266" dirty="0">
                <a:solidFill>
                  <a:schemeClr val="tx1"/>
                </a:solidFill>
              </a:rPr>
              <a:t> </a:t>
            </a:r>
            <a:r>
              <a:rPr lang="en-US" sz="2266" dirty="0" err="1">
                <a:solidFill>
                  <a:schemeClr val="tx1"/>
                </a:solidFill>
              </a:rPr>
              <a:t>dãy</a:t>
            </a:r>
            <a:r>
              <a:rPr lang="en-US" sz="2266" dirty="0">
                <a:solidFill>
                  <a:schemeClr val="tx1"/>
                </a:solidFill>
              </a:rPr>
              <a:t>.</a:t>
            </a:r>
          </a:p>
          <a:p>
            <a:r>
              <a:rPr lang="en-US" sz="2266" dirty="0" err="1">
                <a:solidFill>
                  <a:schemeClr val="tx1"/>
                </a:solidFill>
              </a:rPr>
              <a:t>Bước</a:t>
            </a:r>
            <a:r>
              <a:rPr lang="en-US" sz="2266" dirty="0">
                <a:solidFill>
                  <a:schemeClr val="tx1"/>
                </a:solidFill>
              </a:rPr>
              <a:t> 5: </a:t>
            </a:r>
            <a:r>
              <a:rPr lang="en-US" sz="2266" dirty="0" err="1">
                <a:solidFill>
                  <a:schemeClr val="tx1"/>
                </a:solidFill>
              </a:rPr>
              <a:t>Tùy</a:t>
            </a:r>
            <a:r>
              <a:rPr lang="en-US" sz="2266" dirty="0">
                <a:solidFill>
                  <a:schemeClr val="tx1"/>
                </a:solidFill>
              </a:rPr>
              <a:t> </a:t>
            </a:r>
            <a:r>
              <a:rPr lang="en-US" sz="2266" dirty="0" err="1">
                <a:solidFill>
                  <a:schemeClr val="tx1"/>
                </a:solidFill>
              </a:rPr>
              <a:t>vào</a:t>
            </a:r>
            <a:r>
              <a:rPr lang="en-US" sz="2266" dirty="0">
                <a:solidFill>
                  <a:schemeClr val="tx1"/>
                </a:solidFill>
              </a:rPr>
              <a:t> </a:t>
            </a:r>
            <a:r>
              <a:rPr lang="en-US" sz="2266" dirty="0" err="1">
                <a:solidFill>
                  <a:schemeClr val="tx1"/>
                </a:solidFill>
              </a:rPr>
              <a:t>câu</a:t>
            </a:r>
            <a:r>
              <a:rPr lang="en-US" sz="2266" dirty="0">
                <a:solidFill>
                  <a:schemeClr val="tx1"/>
                </a:solidFill>
              </a:rPr>
              <a:t> </a:t>
            </a:r>
            <a:r>
              <a:rPr lang="en-US" sz="2266" dirty="0" err="1">
                <a:solidFill>
                  <a:schemeClr val="tx1"/>
                </a:solidFill>
              </a:rPr>
              <a:t>trả</a:t>
            </a:r>
            <a:r>
              <a:rPr lang="en-US" sz="2266" dirty="0">
                <a:solidFill>
                  <a:schemeClr val="tx1"/>
                </a:solidFill>
              </a:rPr>
              <a:t> </a:t>
            </a:r>
            <a:r>
              <a:rPr lang="en-US" sz="2266" dirty="0" err="1">
                <a:solidFill>
                  <a:schemeClr val="tx1"/>
                </a:solidFill>
              </a:rPr>
              <a:t>lời</a:t>
            </a:r>
            <a:r>
              <a:rPr lang="en-US" sz="2266" dirty="0">
                <a:solidFill>
                  <a:schemeClr val="tx1"/>
                </a:solidFill>
              </a:rPr>
              <a:t> </a:t>
            </a:r>
            <a:r>
              <a:rPr lang="en-US" sz="2266" dirty="0" err="1">
                <a:solidFill>
                  <a:schemeClr val="tx1"/>
                </a:solidFill>
              </a:rPr>
              <a:t>của</a:t>
            </a:r>
            <a:r>
              <a:rPr lang="en-US" sz="2266" dirty="0">
                <a:solidFill>
                  <a:schemeClr val="tx1"/>
                </a:solidFill>
              </a:rPr>
              <a:t> A </a:t>
            </a:r>
            <a:r>
              <a:rPr lang="en-US" sz="2266" dirty="0" err="1">
                <a:solidFill>
                  <a:schemeClr val="tx1"/>
                </a:solidFill>
              </a:rPr>
              <a:t>mà</a:t>
            </a:r>
            <a:r>
              <a:rPr lang="en-US" sz="2266" dirty="0">
                <a:solidFill>
                  <a:schemeClr val="tx1"/>
                </a:solidFill>
              </a:rPr>
              <a:t> B </a:t>
            </a:r>
            <a:r>
              <a:rPr lang="en-US" sz="2266" dirty="0" err="1">
                <a:solidFill>
                  <a:schemeClr val="tx1"/>
                </a:solidFill>
              </a:rPr>
              <a:t>chọn</a:t>
            </a:r>
            <a:r>
              <a:rPr lang="en-US" sz="2266" dirty="0">
                <a:solidFill>
                  <a:schemeClr val="tx1"/>
                </a:solidFill>
              </a:rPr>
              <a:t> </a:t>
            </a:r>
            <a:r>
              <a:rPr lang="en-US" sz="2266" dirty="0" err="1">
                <a:solidFill>
                  <a:schemeClr val="tx1"/>
                </a:solidFill>
              </a:rPr>
              <a:t>nửa</a:t>
            </a:r>
            <a:r>
              <a:rPr lang="en-US" sz="2266" dirty="0">
                <a:solidFill>
                  <a:schemeClr val="tx1"/>
                </a:solidFill>
              </a:rPr>
              <a:t> </a:t>
            </a:r>
            <a:r>
              <a:rPr lang="en-US" sz="2266" dirty="0" err="1">
                <a:solidFill>
                  <a:schemeClr val="tx1"/>
                </a:solidFill>
              </a:rPr>
              <a:t>dãy</a:t>
            </a:r>
            <a:r>
              <a:rPr lang="en-US" sz="2266" dirty="0">
                <a:solidFill>
                  <a:schemeClr val="tx1"/>
                </a:solidFill>
              </a:rPr>
              <a:t> </a:t>
            </a:r>
            <a:r>
              <a:rPr lang="en-US" sz="2266" dirty="0" err="1">
                <a:solidFill>
                  <a:schemeClr val="tx1"/>
                </a:solidFill>
              </a:rPr>
              <a:t>tiếp</a:t>
            </a:r>
            <a:r>
              <a:rPr lang="en-US" sz="2266" dirty="0">
                <a:solidFill>
                  <a:schemeClr val="tx1"/>
                </a:solidFill>
              </a:rPr>
              <a:t> </a:t>
            </a:r>
            <a:r>
              <a:rPr lang="en-US" sz="2266" dirty="0" err="1">
                <a:solidFill>
                  <a:schemeClr val="tx1"/>
                </a:solidFill>
              </a:rPr>
              <a:t>theo</a:t>
            </a:r>
            <a:r>
              <a:rPr lang="en-US" sz="2266" dirty="0">
                <a:solidFill>
                  <a:schemeClr val="tx1"/>
                </a:solidFill>
              </a:rPr>
              <a:t> </a:t>
            </a:r>
            <a:r>
              <a:rPr lang="en-US" sz="2266" dirty="0" err="1">
                <a:solidFill>
                  <a:schemeClr val="tx1"/>
                </a:solidFill>
              </a:rPr>
              <a:t>để</a:t>
            </a:r>
            <a:r>
              <a:rPr lang="en-US" sz="2266" dirty="0">
                <a:solidFill>
                  <a:schemeClr val="tx1"/>
                </a:solidFill>
              </a:rPr>
              <a:t> </a:t>
            </a:r>
            <a:r>
              <a:rPr lang="en-US" sz="2266" dirty="0" err="1">
                <a:solidFill>
                  <a:schemeClr val="tx1"/>
                </a:solidFill>
              </a:rPr>
              <a:t>tìm</a:t>
            </a:r>
            <a:r>
              <a:rPr lang="en-US" sz="2266" dirty="0">
                <a:solidFill>
                  <a:schemeClr val="tx1"/>
                </a:solidFill>
              </a:rPr>
              <a:t> </a:t>
            </a:r>
            <a:r>
              <a:rPr lang="en-US" sz="2266" dirty="0" err="1">
                <a:solidFill>
                  <a:schemeClr val="tx1"/>
                </a:solidFill>
              </a:rPr>
              <a:t>kiếm</a:t>
            </a:r>
            <a:r>
              <a:rPr lang="en-US" sz="2266" dirty="0">
                <a:solidFill>
                  <a:schemeClr val="tx1"/>
                </a:solidFill>
              </a:rPr>
              <a:t>.</a:t>
            </a:r>
          </a:p>
          <a:p>
            <a:r>
              <a:rPr lang="en-US" sz="2266" dirty="0" err="1">
                <a:solidFill>
                  <a:schemeClr val="tx1"/>
                </a:solidFill>
              </a:rPr>
              <a:t>Bước</a:t>
            </a:r>
            <a:r>
              <a:rPr lang="en-US" sz="2266" dirty="0">
                <a:solidFill>
                  <a:schemeClr val="tx1"/>
                </a:solidFill>
              </a:rPr>
              <a:t> 6: </a:t>
            </a:r>
            <a:r>
              <a:rPr lang="en-US" sz="2266" dirty="0" err="1">
                <a:solidFill>
                  <a:schemeClr val="tx1"/>
                </a:solidFill>
              </a:rPr>
              <a:t>Lặp</a:t>
            </a:r>
            <a:r>
              <a:rPr lang="en-US" sz="2266" dirty="0">
                <a:solidFill>
                  <a:schemeClr val="tx1"/>
                </a:solidFill>
              </a:rPr>
              <a:t> </a:t>
            </a:r>
            <a:r>
              <a:rPr lang="en-US" sz="2266" dirty="0" err="1">
                <a:solidFill>
                  <a:schemeClr val="tx1"/>
                </a:solidFill>
              </a:rPr>
              <a:t>lại</a:t>
            </a:r>
            <a:r>
              <a:rPr lang="en-US" sz="2266" dirty="0">
                <a:solidFill>
                  <a:schemeClr val="tx1"/>
                </a:solidFill>
              </a:rPr>
              <a:t> </a:t>
            </a:r>
            <a:r>
              <a:rPr lang="en-US" sz="2266" dirty="0" err="1">
                <a:solidFill>
                  <a:schemeClr val="tx1"/>
                </a:solidFill>
              </a:rPr>
              <a:t>các</a:t>
            </a:r>
            <a:r>
              <a:rPr lang="en-US" sz="2266" dirty="0">
                <a:solidFill>
                  <a:schemeClr val="tx1"/>
                </a:solidFill>
              </a:rPr>
              <a:t> </a:t>
            </a:r>
            <a:r>
              <a:rPr lang="en-US" sz="2266" dirty="0" err="1">
                <a:solidFill>
                  <a:schemeClr val="tx1"/>
                </a:solidFill>
              </a:rPr>
              <a:t>bước</a:t>
            </a:r>
            <a:r>
              <a:rPr lang="en-US" sz="2266" dirty="0">
                <a:solidFill>
                  <a:schemeClr val="tx1"/>
                </a:solidFill>
              </a:rPr>
              <a:t> 3, 4, 5 </a:t>
            </a:r>
            <a:r>
              <a:rPr lang="en-US" sz="2266" dirty="0" err="1">
                <a:solidFill>
                  <a:schemeClr val="tx1"/>
                </a:solidFill>
              </a:rPr>
              <a:t>cho</a:t>
            </a:r>
            <a:r>
              <a:rPr lang="en-US" sz="2266" dirty="0">
                <a:solidFill>
                  <a:schemeClr val="tx1"/>
                </a:solidFill>
              </a:rPr>
              <a:t> </a:t>
            </a:r>
            <a:r>
              <a:rPr lang="en-US" sz="2266" dirty="0" err="1">
                <a:solidFill>
                  <a:schemeClr val="tx1"/>
                </a:solidFill>
              </a:rPr>
              <a:t>đến</a:t>
            </a:r>
            <a:r>
              <a:rPr lang="en-US" sz="2266" dirty="0">
                <a:solidFill>
                  <a:schemeClr val="tx1"/>
                </a:solidFill>
              </a:rPr>
              <a:t> </a:t>
            </a:r>
            <a:r>
              <a:rPr lang="en-US" sz="2266" dirty="0" err="1">
                <a:solidFill>
                  <a:schemeClr val="tx1"/>
                </a:solidFill>
              </a:rPr>
              <a:t>khi</a:t>
            </a:r>
            <a:r>
              <a:rPr lang="en-US" sz="2266" dirty="0">
                <a:solidFill>
                  <a:schemeClr val="tx1"/>
                </a:solidFill>
              </a:rPr>
              <a:t> B </a:t>
            </a:r>
            <a:r>
              <a:rPr lang="en-US" sz="2266" dirty="0" err="1">
                <a:solidFill>
                  <a:schemeClr val="tx1"/>
                </a:solidFill>
              </a:rPr>
              <a:t>tìm</a:t>
            </a:r>
            <a:r>
              <a:rPr lang="en-US" sz="2266" dirty="0">
                <a:solidFill>
                  <a:schemeClr val="tx1"/>
                </a:solidFill>
              </a:rPr>
              <a:t> </a:t>
            </a:r>
            <a:r>
              <a:rPr lang="en-US" sz="2266" dirty="0" err="1">
                <a:solidFill>
                  <a:schemeClr val="tx1"/>
                </a:solidFill>
              </a:rPr>
              <a:t>thấy</a:t>
            </a:r>
            <a:r>
              <a:rPr lang="en-US" sz="2266" dirty="0">
                <a:solidFill>
                  <a:schemeClr val="tx1"/>
                </a:solidFill>
              </a:rPr>
              <a:t> </a:t>
            </a:r>
            <a:r>
              <a:rPr lang="en-US" sz="2266" dirty="0" err="1">
                <a:solidFill>
                  <a:schemeClr val="tx1"/>
                </a:solidFill>
              </a:rPr>
              <a:t>số</a:t>
            </a:r>
            <a:r>
              <a:rPr lang="en-US" sz="2266" dirty="0">
                <a:solidFill>
                  <a:schemeClr val="tx1"/>
                </a:solidFill>
              </a:rPr>
              <a:t> </a:t>
            </a:r>
            <a:r>
              <a:rPr lang="en-US" sz="2266" dirty="0" err="1">
                <a:solidFill>
                  <a:schemeClr val="tx1"/>
                </a:solidFill>
              </a:rPr>
              <a:t>cần</a:t>
            </a:r>
            <a:r>
              <a:rPr lang="en-US" sz="2266" dirty="0">
                <a:solidFill>
                  <a:schemeClr val="tx1"/>
                </a:solidFill>
              </a:rPr>
              <a:t> </a:t>
            </a:r>
            <a:r>
              <a:rPr lang="en-US" sz="2266" dirty="0" err="1">
                <a:solidFill>
                  <a:schemeClr val="tx1"/>
                </a:solidFill>
              </a:rPr>
              <a:t>tìm</a:t>
            </a:r>
            <a:r>
              <a:rPr lang="en-US" sz="2266" dirty="0">
                <a:solidFill>
                  <a:schemeClr val="tx1"/>
                </a:solidFill>
              </a:rPr>
              <a:t> </a:t>
            </a:r>
            <a:r>
              <a:rPr lang="en-US" sz="2266" dirty="0" err="1">
                <a:solidFill>
                  <a:schemeClr val="tx1"/>
                </a:solidFill>
              </a:rPr>
              <a:t>hoặc</a:t>
            </a:r>
            <a:r>
              <a:rPr lang="en-US" sz="2266" dirty="0">
                <a:solidFill>
                  <a:schemeClr val="tx1"/>
                </a:solidFill>
              </a:rPr>
              <a:t> </a:t>
            </a:r>
            <a:r>
              <a:rPr lang="en-US" sz="2266" dirty="0" err="1">
                <a:solidFill>
                  <a:schemeClr val="tx1"/>
                </a:solidFill>
              </a:rPr>
              <a:t>đã</a:t>
            </a:r>
            <a:r>
              <a:rPr lang="en-US" sz="2266" dirty="0">
                <a:solidFill>
                  <a:schemeClr val="tx1"/>
                </a:solidFill>
              </a:rPr>
              <a:t> </a:t>
            </a:r>
            <a:r>
              <a:rPr lang="en-US" sz="2266" dirty="0" err="1">
                <a:solidFill>
                  <a:schemeClr val="tx1"/>
                </a:solidFill>
              </a:rPr>
              <a:t>tìm</a:t>
            </a:r>
            <a:r>
              <a:rPr lang="en-US" sz="2266" dirty="0">
                <a:solidFill>
                  <a:schemeClr val="tx1"/>
                </a:solidFill>
              </a:rPr>
              <a:t> </a:t>
            </a:r>
            <a:r>
              <a:rPr lang="en-US" sz="2266" dirty="0" err="1">
                <a:solidFill>
                  <a:schemeClr val="tx1"/>
                </a:solidFill>
              </a:rPr>
              <a:t>hết</a:t>
            </a:r>
            <a:r>
              <a:rPr lang="en-US" sz="2266" dirty="0">
                <a:solidFill>
                  <a:schemeClr val="tx1"/>
                </a:solidFill>
              </a:rPr>
              <a:t> </a:t>
            </a:r>
            <a:r>
              <a:rPr lang="en-US" sz="2266" dirty="0" err="1">
                <a:solidFill>
                  <a:schemeClr val="tx1"/>
                </a:solidFill>
              </a:rPr>
              <a:t>dãy</a:t>
            </a:r>
            <a:r>
              <a:rPr lang="en-US" sz="2266" dirty="0">
                <a:solidFill>
                  <a:schemeClr val="tx1"/>
                </a:solidFill>
              </a:rPr>
              <a:t> </a:t>
            </a:r>
            <a:r>
              <a:rPr lang="en-US" sz="2266" dirty="0" err="1">
                <a:solidFill>
                  <a:schemeClr val="tx1"/>
                </a:solidFill>
              </a:rPr>
              <a:t>số</a:t>
            </a:r>
            <a:r>
              <a:rPr lang="en-US" sz="2266" dirty="0">
                <a:solidFill>
                  <a:schemeClr val="tx1"/>
                </a:solidFill>
              </a:rPr>
              <a:t>.</a:t>
            </a:r>
          </a:p>
          <a:p>
            <a:r>
              <a:rPr lang="en-US" sz="2266" dirty="0" err="1">
                <a:solidFill>
                  <a:schemeClr val="tx1"/>
                </a:solidFill>
              </a:rPr>
              <a:t>Bước</a:t>
            </a:r>
            <a:r>
              <a:rPr lang="en-US" sz="2266" dirty="0">
                <a:solidFill>
                  <a:schemeClr val="tx1"/>
                </a:solidFill>
              </a:rPr>
              <a:t> 7: </a:t>
            </a:r>
            <a:r>
              <a:rPr lang="en-US" sz="2266" dirty="0" err="1">
                <a:solidFill>
                  <a:schemeClr val="tx1"/>
                </a:solidFill>
              </a:rPr>
              <a:t>Hoán</a:t>
            </a:r>
            <a:r>
              <a:rPr lang="en-US" sz="2266" dirty="0">
                <a:solidFill>
                  <a:schemeClr val="tx1"/>
                </a:solidFill>
              </a:rPr>
              <a:t> </a:t>
            </a:r>
            <a:r>
              <a:rPr lang="en-US" sz="2266" dirty="0" err="1">
                <a:solidFill>
                  <a:schemeClr val="tx1"/>
                </a:solidFill>
              </a:rPr>
              <a:t>đổi</a:t>
            </a:r>
            <a:r>
              <a:rPr lang="en-US" sz="2266" dirty="0">
                <a:solidFill>
                  <a:schemeClr val="tx1"/>
                </a:solidFill>
              </a:rPr>
              <a:t> </a:t>
            </a:r>
            <a:r>
              <a:rPr lang="en-US" sz="2266" dirty="0" err="1">
                <a:solidFill>
                  <a:schemeClr val="tx1"/>
                </a:solidFill>
              </a:rPr>
              <a:t>vị</a:t>
            </a:r>
            <a:r>
              <a:rPr lang="en-US" sz="2266" dirty="0">
                <a:solidFill>
                  <a:schemeClr val="tx1"/>
                </a:solidFill>
              </a:rPr>
              <a:t> </a:t>
            </a:r>
            <a:r>
              <a:rPr lang="en-US" sz="2266" dirty="0" err="1">
                <a:solidFill>
                  <a:schemeClr val="tx1"/>
                </a:solidFill>
              </a:rPr>
              <a:t>trí</a:t>
            </a:r>
            <a:r>
              <a:rPr lang="en-US" sz="2266" dirty="0">
                <a:solidFill>
                  <a:schemeClr val="tx1"/>
                </a:solidFill>
              </a:rPr>
              <a:t> </a:t>
            </a:r>
            <a:r>
              <a:rPr lang="en-US" sz="2266" dirty="0" err="1">
                <a:solidFill>
                  <a:schemeClr val="tx1"/>
                </a:solidFill>
              </a:rPr>
              <a:t>của</a:t>
            </a:r>
            <a:r>
              <a:rPr lang="en-US" sz="2266" dirty="0">
                <a:solidFill>
                  <a:schemeClr val="tx1"/>
                </a:solidFill>
              </a:rPr>
              <a:t> A </a:t>
            </a:r>
            <a:r>
              <a:rPr lang="en-US" sz="2266" dirty="0" err="1">
                <a:solidFill>
                  <a:schemeClr val="tx1"/>
                </a:solidFill>
              </a:rPr>
              <a:t>và</a:t>
            </a:r>
            <a:r>
              <a:rPr lang="en-US" sz="2266" dirty="0">
                <a:solidFill>
                  <a:schemeClr val="tx1"/>
                </a:solidFill>
              </a:rPr>
              <a:t> B </a:t>
            </a:r>
            <a:r>
              <a:rPr lang="en-US" sz="2266" dirty="0" err="1">
                <a:solidFill>
                  <a:schemeClr val="tx1"/>
                </a:solidFill>
              </a:rPr>
              <a:t>trong</a:t>
            </a:r>
            <a:r>
              <a:rPr lang="en-US" sz="2266" dirty="0">
                <a:solidFill>
                  <a:schemeClr val="tx1"/>
                </a:solidFill>
              </a:rPr>
              <a:t> </a:t>
            </a:r>
            <a:r>
              <a:rPr lang="en-US" sz="2266" dirty="0" err="1">
                <a:solidFill>
                  <a:schemeClr val="tx1"/>
                </a:solidFill>
              </a:rPr>
              <a:t>lượt</a:t>
            </a:r>
            <a:r>
              <a:rPr lang="en-US" sz="2266" dirty="0">
                <a:solidFill>
                  <a:schemeClr val="tx1"/>
                </a:solidFill>
              </a:rPr>
              <a:t> </a:t>
            </a:r>
            <a:r>
              <a:rPr lang="en-US" sz="2266" dirty="0" err="1">
                <a:solidFill>
                  <a:schemeClr val="tx1"/>
                </a:solidFill>
              </a:rPr>
              <a:t>chơi</a:t>
            </a:r>
            <a:r>
              <a:rPr lang="en-US" sz="2266" dirty="0">
                <a:solidFill>
                  <a:schemeClr val="tx1"/>
                </a:solidFill>
              </a:rPr>
              <a:t> </a:t>
            </a:r>
            <a:r>
              <a:rPr lang="en-US" sz="2266" dirty="0" err="1">
                <a:solidFill>
                  <a:schemeClr val="tx1"/>
                </a:solidFill>
              </a:rPr>
              <a:t>tiếp</a:t>
            </a:r>
            <a:r>
              <a:rPr lang="en-US" sz="2266" dirty="0">
                <a:solidFill>
                  <a:schemeClr val="tx1"/>
                </a:solidFill>
              </a:rPr>
              <a:t> </a:t>
            </a:r>
            <a:r>
              <a:rPr lang="en-US" sz="2266" dirty="0" err="1">
                <a:solidFill>
                  <a:schemeClr val="tx1"/>
                </a:solidFill>
              </a:rPr>
              <a:t>theo.</a:t>
            </a:r>
            <a:endParaRPr lang="en-US" sz="2266" dirty="0">
              <a:solidFill>
                <a:schemeClr val="tx1"/>
              </a:solidFill>
            </a:endParaRPr>
          </a:p>
        </p:txBody>
      </p:sp>
      <p:sp>
        <p:nvSpPr>
          <p:cNvPr id="2" name="Rectangle 1"/>
          <p:cNvSpPr/>
          <p:nvPr/>
        </p:nvSpPr>
        <p:spPr>
          <a:xfrm>
            <a:off x="1050641" y="5890854"/>
            <a:ext cx="10163739" cy="954107"/>
          </a:xfrm>
          <a:prstGeom prst="rect">
            <a:avLst/>
          </a:prstGeom>
        </p:spPr>
        <p:txBody>
          <a:bodyPr wrap="square">
            <a:spAutoFit/>
          </a:bodyPr>
          <a:lstStyle/>
          <a:p>
            <a:pPr algn="just"/>
            <a:r>
              <a:rPr lang="vi-VN" sz="2800" b="1" dirty="0">
                <a:latin typeface="Times New Roman" panose="02020603050405020304" pitchFamily="18" charset="0"/>
                <a:ea typeface="Times New Roman" panose="02020603050405020304" pitchFamily="18" charset="0"/>
              </a:rPr>
              <a:t>Câu 1: Em cần chuẩn bị những gì?</a:t>
            </a:r>
            <a:endParaRPr lang="en-US" sz="2800" b="1" dirty="0">
              <a:latin typeface="Times New Roman" panose="02020603050405020304" pitchFamily="18" charset="0"/>
              <a:ea typeface="Times New Roman" panose="02020603050405020304" pitchFamily="18" charset="0"/>
            </a:endParaRPr>
          </a:p>
          <a:p>
            <a:r>
              <a:rPr lang="vi-VN" sz="2800" b="1" dirty="0">
                <a:latin typeface="Times New Roman" panose="02020603050405020304" pitchFamily="18" charset="0"/>
                <a:ea typeface="Times New Roman" panose="02020603050405020304" pitchFamily="18" charset="0"/>
              </a:rPr>
              <a:t>Câu 2:</a:t>
            </a:r>
            <a:r>
              <a:rPr lang="en-US" sz="2800" b="1" dirty="0">
                <a:latin typeface="Times New Roman" panose="02020603050405020304" pitchFamily="18" charset="0"/>
                <a:ea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rPr>
              <a:t>Em hãy nêu các bước chơi của trò chơi tìm số?</a:t>
            </a:r>
            <a:endParaRPr lang="en-US" sz="2800" b="1"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855086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58804" y="0"/>
            <a:ext cx="10377809" cy="2062103"/>
          </a:xfrm>
          <a:prstGeom prst="rect">
            <a:avLst/>
          </a:prstGeom>
        </p:spPr>
        <p:txBody>
          <a:bodyPr wrap="square">
            <a:spAutoFit/>
          </a:bodyPr>
          <a:lstStyle/>
          <a:p>
            <a:pPr algn="just"/>
            <a:r>
              <a:rPr lang="vi-VN" sz="3200" b="1" dirty="0">
                <a:solidFill>
                  <a:srgbClr val="C00000"/>
                </a:solidFill>
                <a:latin typeface="Times New Roman" panose="02020603050405020304" pitchFamily="18" charset="0"/>
                <a:ea typeface="Times New Roman" panose="02020603050405020304" pitchFamily="18" charset="0"/>
              </a:rPr>
              <a:t>Câu 1: Em cần chuẩn bị những gì?</a:t>
            </a:r>
            <a:endParaRPr lang="en-US" sz="3200" b="1" dirty="0">
              <a:solidFill>
                <a:srgbClr val="C00000"/>
              </a:solidFill>
              <a:latin typeface="Times New Roman" panose="02020603050405020304" pitchFamily="18" charset="0"/>
              <a:ea typeface="Times New Roman" panose="02020603050405020304" pitchFamily="18" charset="0"/>
            </a:endParaRPr>
          </a:p>
          <a:p>
            <a:pPr algn="just"/>
            <a:endParaRPr lang="en-US" sz="3200" b="1" dirty="0">
              <a:solidFill>
                <a:srgbClr val="C00000"/>
              </a:solidFill>
              <a:latin typeface="Times New Roman" panose="02020603050405020304" pitchFamily="18" charset="0"/>
              <a:ea typeface="Times New Roman" panose="02020603050405020304" pitchFamily="18" charset="0"/>
            </a:endParaRPr>
          </a:p>
          <a:p>
            <a:pPr algn="just"/>
            <a:endParaRPr lang="en-US" sz="3200" b="1" dirty="0">
              <a:solidFill>
                <a:srgbClr val="C00000"/>
              </a:solidFill>
              <a:latin typeface="Times New Roman" panose="02020603050405020304" pitchFamily="18" charset="0"/>
              <a:ea typeface="Times New Roman" panose="02020603050405020304" pitchFamily="18" charset="0"/>
            </a:endParaRPr>
          </a:p>
          <a:p>
            <a:pPr algn="just"/>
            <a:r>
              <a:rPr lang="vi-VN" sz="3200" b="1" dirty="0">
                <a:solidFill>
                  <a:srgbClr val="C00000"/>
                </a:solidFill>
                <a:latin typeface="Times New Roman" panose="02020603050405020304" pitchFamily="18" charset="0"/>
                <a:ea typeface="Times New Roman" panose="02020603050405020304" pitchFamily="18" charset="0"/>
              </a:rPr>
              <a:t>Câu 2: Em hãy nêu các bước chơi của trò chơi tìm số?</a:t>
            </a:r>
            <a:endParaRPr lang="en-US" sz="3200" b="1" dirty="0">
              <a:solidFill>
                <a:srgbClr val="C00000"/>
              </a:solidFill>
              <a:effectLst/>
              <a:latin typeface="Times New Roman" panose="02020603050405020304" pitchFamily="18" charset="0"/>
              <a:ea typeface="Times New Roman" panose="02020603050405020304" pitchFamily="18" charset="0"/>
            </a:endParaRPr>
          </a:p>
        </p:txBody>
      </p:sp>
      <p:sp>
        <p:nvSpPr>
          <p:cNvPr id="3" name="Rectangle 2"/>
          <p:cNvSpPr/>
          <p:nvPr/>
        </p:nvSpPr>
        <p:spPr>
          <a:xfrm>
            <a:off x="458804" y="769441"/>
            <a:ext cx="7048148" cy="523220"/>
          </a:xfrm>
          <a:prstGeom prst="rect">
            <a:avLst/>
          </a:prstGeom>
        </p:spPr>
        <p:txBody>
          <a:bodyPr wrap="none">
            <a:spAutoFit/>
          </a:bodyPr>
          <a:lstStyle/>
          <a:p>
            <a:r>
              <a:rPr lang="vi-VN" sz="2800" dirty="0">
                <a:solidFill>
                  <a:srgbClr val="0000CC"/>
                </a:solidFill>
                <a:latin typeface="Times New Roman" panose="02020603050405020304" pitchFamily="18" charset="0"/>
                <a:ea typeface="Times New Roman" panose="02020603050405020304" pitchFamily="18" charset="0"/>
              </a:rPr>
              <a:t>Hai bạn A, B và 10 tấm thẻ ghi 10 số khác nhau</a:t>
            </a:r>
            <a:endParaRPr lang="en-US" sz="2800" dirty="0">
              <a:solidFill>
                <a:srgbClr val="0000CC"/>
              </a:solidFill>
            </a:endParaRPr>
          </a:p>
        </p:txBody>
      </p:sp>
      <p:sp>
        <p:nvSpPr>
          <p:cNvPr id="6" name="Rectangle 5"/>
          <p:cNvSpPr/>
          <p:nvPr/>
        </p:nvSpPr>
        <p:spPr>
          <a:xfrm>
            <a:off x="303161" y="2159379"/>
            <a:ext cx="11788319" cy="4401205"/>
          </a:xfrm>
          <a:prstGeom prst="rect">
            <a:avLst/>
          </a:prstGeom>
        </p:spPr>
        <p:txBody>
          <a:bodyPr wrap="square">
            <a:spAutoFit/>
          </a:bodyPr>
          <a:lstStyle/>
          <a:p>
            <a:pPr algn="just"/>
            <a:r>
              <a:rPr lang="vi-VN" sz="2800" dirty="0">
                <a:solidFill>
                  <a:srgbClr val="0000CC"/>
                </a:solidFill>
                <a:latin typeface="Times New Roman" panose="02020603050405020304" pitchFamily="18" charset="0"/>
                <a:ea typeface="Times New Roman" panose="02020603050405020304" pitchFamily="18" charset="0"/>
              </a:rPr>
              <a:t>B1: A úp lần lượt 10 chiếc thẻ lên bàn theo thứ tự các số từ bé đến lớn</a:t>
            </a:r>
            <a:endParaRPr lang="en-US" sz="2800" dirty="0">
              <a:solidFill>
                <a:srgbClr val="0000CC"/>
              </a:solidFill>
              <a:latin typeface="Times New Roman" panose="02020603050405020304" pitchFamily="18" charset="0"/>
              <a:ea typeface="Times New Roman" panose="02020603050405020304" pitchFamily="18" charset="0"/>
            </a:endParaRPr>
          </a:p>
          <a:p>
            <a:pPr algn="just"/>
            <a:r>
              <a:rPr lang="vi-VN" sz="2800" dirty="0">
                <a:solidFill>
                  <a:srgbClr val="0000CC"/>
                </a:solidFill>
                <a:latin typeface="Times New Roman" panose="02020603050405020304" pitchFamily="18" charset="0"/>
                <a:ea typeface="Times New Roman" panose="02020603050405020304" pitchFamily="18" charset="0"/>
              </a:rPr>
              <a:t>B2: B cho A biết con số mình cần tìm</a:t>
            </a:r>
            <a:endParaRPr lang="en-US" sz="2800" dirty="0">
              <a:solidFill>
                <a:srgbClr val="0000CC"/>
              </a:solidFill>
              <a:latin typeface="Times New Roman" panose="02020603050405020304" pitchFamily="18" charset="0"/>
              <a:ea typeface="Times New Roman" panose="02020603050405020304" pitchFamily="18" charset="0"/>
            </a:endParaRPr>
          </a:p>
          <a:p>
            <a:pPr algn="just"/>
            <a:r>
              <a:rPr lang="vi-VN" sz="2800" dirty="0">
                <a:solidFill>
                  <a:srgbClr val="0000CC"/>
                </a:solidFill>
                <a:latin typeface="Times New Roman" panose="02020603050405020304" pitchFamily="18" charset="0"/>
                <a:ea typeface="Times New Roman" panose="02020603050405020304" pitchFamily="18" charset="0"/>
              </a:rPr>
              <a:t>B3: B chọn vị trí tấm thẻ ở giữa (thẻ số 5 hoặc 6)</a:t>
            </a:r>
            <a:endParaRPr lang="en-US" sz="2800" dirty="0">
              <a:solidFill>
                <a:srgbClr val="0000CC"/>
              </a:solidFill>
              <a:latin typeface="Times New Roman" panose="02020603050405020304" pitchFamily="18" charset="0"/>
              <a:ea typeface="Times New Roman" panose="02020603050405020304" pitchFamily="18" charset="0"/>
            </a:endParaRPr>
          </a:p>
          <a:p>
            <a:pPr algn="just"/>
            <a:r>
              <a:rPr lang="vi-VN" sz="2800" dirty="0">
                <a:solidFill>
                  <a:srgbClr val="0000CC"/>
                </a:solidFill>
                <a:latin typeface="Times New Roman" panose="02020603050405020304" pitchFamily="18" charset="0"/>
                <a:ea typeface="Times New Roman" panose="02020603050405020304" pitchFamily="18" charset="0"/>
              </a:rPr>
              <a:t>B4: A hé mở tấm thẻ và trả lời B bằng cách nối một trong ba cụm từ: “bằng nhau”, “lớn hơn” hoặc “bé hơn” tùy thuộc vào kết quả so sánh số bạn B cần tìm với số ở vị trí giữa của dãy.</a:t>
            </a:r>
            <a:endParaRPr lang="en-US" sz="2800" dirty="0">
              <a:solidFill>
                <a:srgbClr val="0000CC"/>
              </a:solidFill>
              <a:latin typeface="Times New Roman" panose="02020603050405020304" pitchFamily="18" charset="0"/>
              <a:ea typeface="Times New Roman" panose="02020603050405020304" pitchFamily="18" charset="0"/>
            </a:endParaRPr>
          </a:p>
          <a:p>
            <a:pPr algn="just"/>
            <a:r>
              <a:rPr lang="vi-VN" sz="2800" dirty="0">
                <a:solidFill>
                  <a:srgbClr val="0000CC"/>
                </a:solidFill>
                <a:latin typeface="Times New Roman" panose="02020603050405020304" pitchFamily="18" charset="0"/>
                <a:ea typeface="Times New Roman" panose="02020603050405020304" pitchFamily="18" charset="0"/>
              </a:rPr>
              <a:t>B5: Tùy vào câu trả lời của A mà B chọn n</a:t>
            </a:r>
            <a:r>
              <a:rPr lang="en-US" sz="2800" dirty="0" err="1">
                <a:solidFill>
                  <a:srgbClr val="0000CC"/>
                </a:solidFill>
                <a:latin typeface="Times New Roman" panose="02020603050405020304" pitchFamily="18" charset="0"/>
                <a:ea typeface="Times New Roman" panose="02020603050405020304" pitchFamily="18" charset="0"/>
              </a:rPr>
              <a:t>ửa</a:t>
            </a:r>
            <a:r>
              <a:rPr lang="vi-VN" sz="2800" dirty="0">
                <a:solidFill>
                  <a:srgbClr val="0000CC"/>
                </a:solidFill>
                <a:latin typeface="Times New Roman" panose="02020603050405020304" pitchFamily="18" charset="0"/>
                <a:ea typeface="Times New Roman" panose="02020603050405020304" pitchFamily="18" charset="0"/>
              </a:rPr>
              <a:t> dãy tiếp theo để tìm kiếm</a:t>
            </a:r>
            <a:endParaRPr lang="en-US" sz="2800" dirty="0">
              <a:solidFill>
                <a:srgbClr val="0000CC"/>
              </a:solidFill>
              <a:latin typeface="Times New Roman" panose="02020603050405020304" pitchFamily="18" charset="0"/>
              <a:ea typeface="Times New Roman" panose="02020603050405020304" pitchFamily="18" charset="0"/>
            </a:endParaRPr>
          </a:p>
          <a:p>
            <a:pPr algn="just"/>
            <a:r>
              <a:rPr lang="vi-VN" sz="2800" dirty="0">
                <a:solidFill>
                  <a:srgbClr val="0000CC"/>
                </a:solidFill>
                <a:latin typeface="Times New Roman" panose="02020603050405020304" pitchFamily="18" charset="0"/>
                <a:ea typeface="Times New Roman" panose="02020603050405020304" pitchFamily="18" charset="0"/>
              </a:rPr>
              <a:t>B6: Lặp lại các bước 3, 4, 5 cho đến khi B tìm thấy số cần tìm hoặc đã tìm hết dãy số</a:t>
            </a:r>
            <a:endParaRPr lang="en-US" sz="2800" dirty="0">
              <a:solidFill>
                <a:srgbClr val="0000CC"/>
              </a:solidFill>
              <a:latin typeface="Times New Roman" panose="02020603050405020304" pitchFamily="18" charset="0"/>
              <a:ea typeface="Times New Roman" panose="02020603050405020304" pitchFamily="18" charset="0"/>
            </a:endParaRPr>
          </a:p>
          <a:p>
            <a:pPr algn="just"/>
            <a:r>
              <a:rPr lang="vi-VN" sz="2800" dirty="0">
                <a:solidFill>
                  <a:srgbClr val="0000CC"/>
                </a:solidFill>
                <a:latin typeface="Times New Roman" panose="02020603050405020304" pitchFamily="18" charset="0"/>
                <a:ea typeface="Times New Roman" panose="02020603050405020304" pitchFamily="18" charset="0"/>
              </a:rPr>
              <a:t>B7: Hoán đổi vị trí của A và B trong lượt chơi tiếp theo.</a:t>
            </a:r>
            <a:endParaRPr lang="en-US" sz="2800" dirty="0">
              <a:solidFill>
                <a:srgbClr val="0000CC"/>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317231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4878" y="3446633"/>
            <a:ext cx="11303541" cy="2276272"/>
          </a:xfrm>
        </p:spPr>
        <p:txBody>
          <a:bodyPr>
            <a:noAutofit/>
          </a:bodyPr>
          <a:lstStyle/>
          <a:p>
            <a:pPr marL="0" indent="0" algn="just">
              <a:buNone/>
            </a:pPr>
            <a:r>
              <a:rPr lang="en-US" sz="4000" dirty="0">
                <a:solidFill>
                  <a:srgbClr val="0000CC"/>
                </a:solidFill>
                <a:latin typeface="Times New Roman" pitchFamily="18" charset="0"/>
                <a:cs typeface="Times New Roman" pitchFamily="18" charset="0"/>
              </a:rPr>
              <a:t>- </a:t>
            </a:r>
            <a:r>
              <a:rPr lang="vi-VN" sz="4000" dirty="0">
                <a:solidFill>
                  <a:srgbClr val="0000CC"/>
                </a:solidFill>
                <a:latin typeface="Times New Roman" pitchFamily="18" charset="0"/>
                <a:cs typeface="Times New Roman" pitchFamily="18" charset="0"/>
              </a:rPr>
              <a:t>Tìm kiếm sách trong thư viện, tên sách được sắp xếp theo thứ tự của chữ cái giúp tìm kiếm dễ dàng và nhanh chóng.</a:t>
            </a:r>
          </a:p>
          <a:p>
            <a:pPr marL="0" indent="0" algn="just">
              <a:buNone/>
            </a:pPr>
            <a:r>
              <a:rPr lang="vi-VN" sz="4000" dirty="0">
                <a:solidFill>
                  <a:srgbClr val="0000CC"/>
                </a:solidFill>
                <a:latin typeface="Times New Roman" pitchFamily="18" charset="0"/>
                <a:cs typeface="Times New Roman" pitchFamily="18" charset="0"/>
              </a:rPr>
              <a:t>- Tìm hàng hóa trong siêu thị.</a:t>
            </a:r>
          </a:p>
          <a:p>
            <a:pPr marL="0" indent="0" algn="just">
              <a:buNone/>
            </a:pPr>
            <a:r>
              <a:rPr lang="vi-VN" sz="4000" dirty="0">
                <a:solidFill>
                  <a:srgbClr val="0000CC"/>
                </a:solidFill>
                <a:latin typeface="Times New Roman" pitchFamily="18" charset="0"/>
                <a:cs typeface="Times New Roman" pitchFamily="18" charset="0"/>
              </a:rPr>
              <a:t>- Tìm tên HS trong danh sách lớp…</a:t>
            </a:r>
          </a:p>
        </p:txBody>
      </p:sp>
      <p:sp>
        <p:nvSpPr>
          <p:cNvPr id="4" name="Title 1"/>
          <p:cNvSpPr txBox="1">
            <a:spLocks/>
          </p:cNvSpPr>
          <p:nvPr/>
        </p:nvSpPr>
        <p:spPr>
          <a:xfrm>
            <a:off x="642024" y="1397588"/>
            <a:ext cx="11182830" cy="1931097"/>
          </a:xfrm>
          <a:prstGeom prst="rect">
            <a:avLst/>
          </a:prstGeom>
        </p:spPr>
        <p:txBody>
          <a:bodyPr anchor="ctr">
            <a:normAutofit/>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Times New Roman" pitchFamily="18" charset="0"/>
                <a:ea typeface="+mj-ea"/>
                <a:cs typeface="+mj-cs"/>
              </a:defRPr>
            </a:lvl1pPr>
            <a:extLst/>
          </a:lstStyle>
          <a:p>
            <a:pPr algn="just" defTabSz="914347"/>
            <a:r>
              <a:rPr lang="en-US" sz="4000" b="1">
                <a:solidFill>
                  <a:srgbClr val="C00000"/>
                </a:solidFill>
              </a:rPr>
              <a:t>Câu </a:t>
            </a:r>
            <a:r>
              <a:rPr lang="en-US" sz="4000" b="1" smtClean="0">
                <a:solidFill>
                  <a:srgbClr val="C00000"/>
                </a:solidFill>
              </a:rPr>
              <a:t>3: </a:t>
            </a:r>
            <a:r>
              <a:rPr lang="en-US" sz="4000" b="1" dirty="0" err="1">
                <a:solidFill>
                  <a:srgbClr val="C00000"/>
                </a:solidFill>
              </a:rPr>
              <a:t>Em</a:t>
            </a:r>
            <a:r>
              <a:rPr lang="en-US" sz="4000" b="1" dirty="0">
                <a:solidFill>
                  <a:srgbClr val="C00000"/>
                </a:solidFill>
              </a:rPr>
              <a:t> </a:t>
            </a:r>
            <a:r>
              <a:rPr lang="en-US" sz="4000" b="1" dirty="0" err="1">
                <a:solidFill>
                  <a:srgbClr val="C00000"/>
                </a:solidFill>
              </a:rPr>
              <a:t>hãy</a:t>
            </a:r>
            <a:r>
              <a:rPr lang="en-US" sz="4000" b="1" dirty="0">
                <a:solidFill>
                  <a:srgbClr val="C00000"/>
                </a:solidFill>
              </a:rPr>
              <a:t> </a:t>
            </a:r>
            <a:r>
              <a:rPr lang="en-US" sz="4000" b="1" dirty="0" err="1">
                <a:solidFill>
                  <a:srgbClr val="C00000"/>
                </a:solidFill>
              </a:rPr>
              <a:t>nêu</a:t>
            </a:r>
            <a:r>
              <a:rPr lang="en-US" sz="4000" b="1" dirty="0">
                <a:solidFill>
                  <a:srgbClr val="C00000"/>
                </a:solidFill>
              </a:rPr>
              <a:t> </a:t>
            </a:r>
            <a:r>
              <a:rPr lang="en-US" sz="4000" b="1" dirty="0" err="1">
                <a:solidFill>
                  <a:srgbClr val="C00000"/>
                </a:solidFill>
              </a:rPr>
              <a:t>ví</a:t>
            </a:r>
            <a:r>
              <a:rPr lang="en-US" sz="4000" b="1" dirty="0">
                <a:solidFill>
                  <a:srgbClr val="C00000"/>
                </a:solidFill>
              </a:rPr>
              <a:t> </a:t>
            </a:r>
            <a:r>
              <a:rPr lang="en-US" sz="4000" b="1" dirty="0" err="1">
                <a:solidFill>
                  <a:srgbClr val="C00000"/>
                </a:solidFill>
              </a:rPr>
              <a:t>dụ</a:t>
            </a:r>
            <a:r>
              <a:rPr lang="en-US" sz="4000" b="1" dirty="0">
                <a:solidFill>
                  <a:srgbClr val="C00000"/>
                </a:solidFill>
              </a:rPr>
              <a:t> </a:t>
            </a:r>
            <a:r>
              <a:rPr lang="en-US" sz="4000" b="1" dirty="0" err="1">
                <a:solidFill>
                  <a:srgbClr val="C00000"/>
                </a:solidFill>
              </a:rPr>
              <a:t>trong</a:t>
            </a:r>
            <a:r>
              <a:rPr lang="en-US" sz="4000" b="1" dirty="0">
                <a:solidFill>
                  <a:srgbClr val="C00000"/>
                </a:solidFill>
              </a:rPr>
              <a:t> </a:t>
            </a:r>
            <a:r>
              <a:rPr lang="en-US" sz="4000" b="1" dirty="0" err="1">
                <a:solidFill>
                  <a:srgbClr val="C00000"/>
                </a:solidFill>
              </a:rPr>
              <a:t>thực</a:t>
            </a:r>
            <a:r>
              <a:rPr lang="en-US" sz="4000" b="1" dirty="0">
                <a:solidFill>
                  <a:srgbClr val="C00000"/>
                </a:solidFill>
              </a:rPr>
              <a:t> </a:t>
            </a:r>
            <a:r>
              <a:rPr lang="en-US" sz="4000" b="1" dirty="0" err="1">
                <a:solidFill>
                  <a:srgbClr val="C00000"/>
                </a:solidFill>
              </a:rPr>
              <a:t>tế</a:t>
            </a:r>
            <a:r>
              <a:rPr lang="en-US" sz="4000" b="1" dirty="0">
                <a:solidFill>
                  <a:srgbClr val="C00000"/>
                </a:solidFill>
              </a:rPr>
              <a:t> </a:t>
            </a:r>
            <a:r>
              <a:rPr lang="en-US" sz="4000" b="1" dirty="0" err="1">
                <a:solidFill>
                  <a:srgbClr val="C00000"/>
                </a:solidFill>
              </a:rPr>
              <a:t>cho</a:t>
            </a:r>
            <a:r>
              <a:rPr lang="en-US" sz="4000" b="1" dirty="0">
                <a:solidFill>
                  <a:srgbClr val="C00000"/>
                </a:solidFill>
              </a:rPr>
              <a:t> </a:t>
            </a:r>
            <a:r>
              <a:rPr lang="en-US" sz="4000" b="1" dirty="0" err="1">
                <a:solidFill>
                  <a:srgbClr val="C00000"/>
                </a:solidFill>
              </a:rPr>
              <a:t>thấy</a:t>
            </a:r>
            <a:r>
              <a:rPr lang="en-US" sz="4000" b="1" dirty="0">
                <a:solidFill>
                  <a:srgbClr val="C00000"/>
                </a:solidFill>
              </a:rPr>
              <a:t> </a:t>
            </a:r>
            <a:r>
              <a:rPr lang="en-US" sz="4000" b="1" dirty="0" err="1">
                <a:solidFill>
                  <a:srgbClr val="C00000"/>
                </a:solidFill>
              </a:rPr>
              <a:t>mối</a:t>
            </a:r>
            <a:r>
              <a:rPr lang="en-US" sz="4000" b="1" dirty="0">
                <a:solidFill>
                  <a:srgbClr val="C00000"/>
                </a:solidFill>
              </a:rPr>
              <a:t> </a:t>
            </a:r>
            <a:r>
              <a:rPr lang="en-US" sz="4000" b="1" dirty="0" err="1">
                <a:solidFill>
                  <a:srgbClr val="C00000"/>
                </a:solidFill>
              </a:rPr>
              <a:t>liên</a:t>
            </a:r>
            <a:r>
              <a:rPr lang="en-US" sz="4000" b="1" dirty="0">
                <a:solidFill>
                  <a:srgbClr val="C00000"/>
                </a:solidFill>
              </a:rPr>
              <a:t> </a:t>
            </a:r>
            <a:r>
              <a:rPr lang="en-US" sz="4000" b="1" dirty="0" err="1">
                <a:solidFill>
                  <a:srgbClr val="C00000"/>
                </a:solidFill>
              </a:rPr>
              <a:t>quan</a:t>
            </a:r>
            <a:r>
              <a:rPr lang="en-US" sz="4000" b="1" dirty="0">
                <a:solidFill>
                  <a:srgbClr val="C00000"/>
                </a:solidFill>
              </a:rPr>
              <a:t> </a:t>
            </a:r>
            <a:r>
              <a:rPr lang="en-US" sz="4000" b="1" dirty="0" err="1">
                <a:solidFill>
                  <a:srgbClr val="C00000"/>
                </a:solidFill>
              </a:rPr>
              <a:t>giữa</a:t>
            </a:r>
            <a:r>
              <a:rPr lang="en-US" sz="4000" b="1" dirty="0">
                <a:solidFill>
                  <a:srgbClr val="C00000"/>
                </a:solidFill>
              </a:rPr>
              <a:t> </a:t>
            </a:r>
            <a:r>
              <a:rPr lang="en-US" sz="4000" b="1" dirty="0" err="1">
                <a:solidFill>
                  <a:srgbClr val="C00000"/>
                </a:solidFill>
              </a:rPr>
              <a:t>sắp</a:t>
            </a:r>
            <a:r>
              <a:rPr lang="en-US" sz="4000" b="1" dirty="0">
                <a:solidFill>
                  <a:srgbClr val="C00000"/>
                </a:solidFill>
              </a:rPr>
              <a:t> </a:t>
            </a:r>
            <a:r>
              <a:rPr lang="en-US" sz="4000" b="1" dirty="0" err="1">
                <a:solidFill>
                  <a:srgbClr val="C00000"/>
                </a:solidFill>
              </a:rPr>
              <a:t>xếp</a:t>
            </a:r>
            <a:r>
              <a:rPr lang="en-US" sz="4000" b="1" dirty="0">
                <a:solidFill>
                  <a:srgbClr val="C00000"/>
                </a:solidFill>
              </a:rPr>
              <a:t> </a:t>
            </a:r>
            <a:r>
              <a:rPr lang="en-US" sz="4000" b="1" dirty="0" err="1">
                <a:solidFill>
                  <a:srgbClr val="C00000"/>
                </a:solidFill>
              </a:rPr>
              <a:t>và</a:t>
            </a:r>
            <a:r>
              <a:rPr lang="en-US" sz="4000" b="1" dirty="0">
                <a:solidFill>
                  <a:srgbClr val="C00000"/>
                </a:solidFill>
              </a:rPr>
              <a:t> </a:t>
            </a:r>
            <a:r>
              <a:rPr lang="en-US" sz="4000" b="1" dirty="0" err="1">
                <a:solidFill>
                  <a:srgbClr val="C00000"/>
                </a:solidFill>
              </a:rPr>
              <a:t>tìm</a:t>
            </a:r>
            <a:r>
              <a:rPr lang="en-US" sz="4000" b="1" dirty="0">
                <a:solidFill>
                  <a:srgbClr val="C00000"/>
                </a:solidFill>
              </a:rPr>
              <a:t> </a:t>
            </a:r>
            <a:r>
              <a:rPr lang="en-US" sz="4000" b="1" dirty="0" err="1">
                <a:solidFill>
                  <a:srgbClr val="C00000"/>
                </a:solidFill>
              </a:rPr>
              <a:t>kiếm</a:t>
            </a:r>
            <a:r>
              <a:rPr lang="en-US" sz="4000" b="1" dirty="0">
                <a:solidFill>
                  <a:srgbClr val="C00000"/>
                </a:solidFill>
              </a:rPr>
              <a:t>? </a:t>
            </a:r>
          </a:p>
        </p:txBody>
      </p:sp>
      <p:pic>
        <p:nvPicPr>
          <p:cNvPr id="42" name="Picture 28" descr="question_md_clr"/>
          <p:cNvPicPr>
            <a:picLocks noChangeAspect="1" noChangeArrowheads="1" noCrop="1"/>
          </p:cNvPicPr>
          <p:nvPr/>
        </p:nvPicPr>
        <p:blipFill>
          <a:blip r:embed="rId2">
            <a:lum bright="18000"/>
          </a:blip>
          <a:srcRect/>
          <a:stretch>
            <a:fillRect/>
          </a:stretch>
        </p:blipFill>
        <p:spPr bwMode="auto">
          <a:xfrm>
            <a:off x="0" y="1601136"/>
            <a:ext cx="734292" cy="1524000"/>
          </a:xfrm>
          <a:prstGeom prst="rect">
            <a:avLst/>
          </a:prstGeom>
          <a:noFill/>
          <a:ln w="9525">
            <a:noFill/>
            <a:miter lim="800000"/>
            <a:headEnd/>
            <a:tailEnd/>
          </a:ln>
        </p:spPr>
      </p:pic>
      <p:sp>
        <p:nvSpPr>
          <p:cNvPr id="5" name="文本框 4"/>
          <p:cNvSpPr txBox="1"/>
          <p:nvPr/>
        </p:nvSpPr>
        <p:spPr>
          <a:xfrm>
            <a:off x="882028" y="220422"/>
            <a:ext cx="10089240" cy="769441"/>
          </a:xfrm>
          <a:prstGeom prst="rect">
            <a:avLst/>
          </a:prstGeom>
          <a:noFill/>
        </p:spPr>
        <p:txBody>
          <a:bodyPr wrap="square" rtlCol="0">
            <a:spAutoFit/>
          </a:bodyPr>
          <a:lstStyle/>
          <a:p>
            <a:pPr algn="ctr"/>
            <a:r>
              <a:rPr lang="en-US" altLang="zh-CN" sz="4400" b="1"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Tiết </a:t>
            </a:r>
            <a:r>
              <a:rPr lang="en-US" altLang="zh-CN" sz="4400" b="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15: TÌM KIẾM NHỊ PHÂN </a:t>
            </a:r>
            <a:endParaRPr lang="zh-CN" alt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09518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par>
                          <p:cTn id="14" fill="hold">
                            <p:stCondLst>
                              <p:cond delay="500"/>
                            </p:stCondLst>
                            <p:childTnLst>
                              <p:par>
                                <p:cTn id="15" presetID="10" presetClass="entr" presetSubtype="0" fill="hold" grpId="0" nodeType="afterEffect">
                                  <p:stCondLst>
                                    <p:cond delay="0"/>
                                  </p:stCondLst>
                                  <p:iterate type="lt">
                                    <p:tmPct val="14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944227" y="2665020"/>
            <a:ext cx="6270153" cy="748666"/>
          </a:xfrm>
          <a:prstGeom prst="rect">
            <a:avLst/>
          </a:prstGeom>
        </p:spPr>
        <p:txBody>
          <a:bodyPr wrap="square">
            <a:spAutoFit/>
          </a:bodyPr>
          <a:lstStyle/>
          <a:p>
            <a:pPr algn="ctr" defTabSz="1218804">
              <a:defRPr/>
            </a:pPr>
            <a:endParaRPr lang="en-US" sz="4265" dirty="0">
              <a:solidFill>
                <a:srgbClr val="000066"/>
              </a:solidFill>
              <a:latin typeface="Times New Roman"/>
            </a:endParaRPr>
          </a:p>
        </p:txBody>
      </p:sp>
      <p:sp>
        <p:nvSpPr>
          <p:cNvPr id="16" name="Rectangle 15"/>
          <p:cNvSpPr/>
          <p:nvPr/>
        </p:nvSpPr>
        <p:spPr>
          <a:xfrm>
            <a:off x="114414" y="1890192"/>
            <a:ext cx="12077586" cy="2862322"/>
          </a:xfrm>
          <a:prstGeom prst="rect">
            <a:avLst/>
          </a:prstGeom>
        </p:spPr>
        <p:txBody>
          <a:bodyPr wrap="square">
            <a:spAutoFit/>
          </a:bodyPr>
          <a:lstStyle/>
          <a:p>
            <a:pPr algn="ctr" defTabSz="914103"/>
            <a:r>
              <a:rPr lang="vi-VN" sz="3600" b="1" dirty="0">
                <a:solidFill>
                  <a:srgbClr val="C00000"/>
                </a:solidFill>
                <a:latin typeface="+mj-lt"/>
              </a:rPr>
              <a:t>Mô phỏng thuật toán tìm kiếm nhị phân trên mảng. </a:t>
            </a:r>
            <a:endParaRPr lang="en-US" sz="3600" b="1" dirty="0">
              <a:solidFill>
                <a:srgbClr val="C00000"/>
              </a:solidFill>
              <a:latin typeface="+mj-lt"/>
            </a:endParaRPr>
          </a:p>
          <a:p>
            <a:pPr algn="ctr" defTabSz="914103"/>
            <a:endParaRPr lang="en-US" sz="3600" b="1" dirty="0">
              <a:solidFill>
                <a:srgbClr val="FF0000"/>
              </a:solidFill>
              <a:latin typeface="+mj-lt"/>
            </a:endParaRPr>
          </a:p>
          <a:p>
            <a:pPr marL="285750" indent="-285750" defTabSz="914103">
              <a:buFontTx/>
              <a:buChar char="-"/>
            </a:pPr>
            <a:r>
              <a:rPr lang="vi-VN" sz="3600" dirty="0">
                <a:solidFill>
                  <a:srgbClr val="0000FF"/>
                </a:solidFill>
                <a:latin typeface="+mj-lt"/>
              </a:rPr>
              <a:t>Số phần tử: từ 1 đến 30. </a:t>
            </a:r>
            <a:endParaRPr lang="en-US" sz="3600" dirty="0">
              <a:solidFill>
                <a:srgbClr val="0000FF"/>
              </a:solidFill>
              <a:latin typeface="+mj-lt"/>
            </a:endParaRPr>
          </a:p>
          <a:p>
            <a:pPr marL="285750" indent="-285750" defTabSz="914103">
              <a:buFontTx/>
              <a:buChar char="-"/>
            </a:pPr>
            <a:r>
              <a:rPr lang="vi-VN" sz="3600" dirty="0">
                <a:solidFill>
                  <a:srgbClr val="0000FF"/>
                </a:solidFill>
                <a:latin typeface="+mj-lt"/>
              </a:rPr>
              <a:t>Giá trị cần tìm kiếm: không âm, nhỏ hơn 100. </a:t>
            </a:r>
            <a:endParaRPr lang="en-US" sz="3600" dirty="0">
              <a:solidFill>
                <a:srgbClr val="0000FF"/>
              </a:solidFill>
              <a:latin typeface="+mj-lt"/>
            </a:endParaRPr>
          </a:p>
          <a:p>
            <a:pPr marL="285750" indent="-285750" defTabSz="914103">
              <a:buFontTx/>
              <a:buChar char="-"/>
            </a:pPr>
            <a:r>
              <a:rPr lang="vi-VN" sz="3600" dirty="0">
                <a:solidFill>
                  <a:srgbClr val="0000FF"/>
                </a:solidFill>
                <a:latin typeface="+mj-lt"/>
              </a:rPr>
              <a:t>Thao tác trong quá trình tìm kiếm: Ấn phím bất kỳ để tiếp tục</a:t>
            </a:r>
            <a:r>
              <a:rPr lang="vi-VN" sz="3600" dirty="0">
                <a:latin typeface="+mj-lt"/>
              </a:rPr>
              <a:t>.</a:t>
            </a:r>
            <a:endParaRPr lang="en-US" sz="3600" dirty="0">
              <a:solidFill>
                <a:srgbClr val="FF0000"/>
              </a:solidFill>
              <a:latin typeface="+mj-lt"/>
            </a:endParaRPr>
          </a:p>
        </p:txBody>
      </p:sp>
      <p:sp>
        <p:nvSpPr>
          <p:cNvPr id="3" name="Rectangle 2">
            <a:hlinkClick r:id="rId2" action="ppaction://hlinkfile"/>
          </p:cNvPr>
          <p:cNvSpPr/>
          <p:nvPr/>
        </p:nvSpPr>
        <p:spPr>
          <a:xfrm>
            <a:off x="4200639" y="5451352"/>
            <a:ext cx="2539956" cy="523220"/>
          </a:xfrm>
          <a:prstGeom prst="rect">
            <a:avLst/>
          </a:prstGeom>
        </p:spPr>
        <p:txBody>
          <a:bodyPr wrap="square">
            <a:spAutoFit/>
          </a:bodyPr>
          <a:lstStyle/>
          <a:p>
            <a:pPr algn="ctr"/>
            <a:r>
              <a:rPr lang="en-US" sz="2800" b="1" u="sng" dirty="0">
                <a:solidFill>
                  <a:srgbClr val="FF0000"/>
                </a:solidFill>
              </a:rPr>
              <a:t>SCRATCH</a:t>
            </a:r>
            <a:endParaRPr lang="en-US" sz="2800" u="sng" dirty="0"/>
          </a:p>
        </p:txBody>
      </p:sp>
      <p:sp>
        <p:nvSpPr>
          <p:cNvPr id="5" name="文本框 4"/>
          <p:cNvSpPr txBox="1"/>
          <p:nvPr/>
        </p:nvSpPr>
        <p:spPr>
          <a:xfrm>
            <a:off x="767393" y="348617"/>
            <a:ext cx="10089240" cy="769441"/>
          </a:xfrm>
          <a:prstGeom prst="rect">
            <a:avLst/>
          </a:prstGeom>
          <a:noFill/>
        </p:spPr>
        <p:txBody>
          <a:bodyPr wrap="square" rtlCol="0">
            <a:spAutoFit/>
          </a:bodyPr>
          <a:lstStyle/>
          <a:p>
            <a:pPr algn="ctr"/>
            <a:r>
              <a:rPr lang="en-US" altLang="zh-CN" sz="4400" b="1"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Tiết </a:t>
            </a:r>
            <a:r>
              <a:rPr lang="en-US" altLang="zh-CN" sz="4400" b="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15: TÌM KIẾM NHỊ PHÂN </a:t>
            </a:r>
            <a:endParaRPr lang="zh-CN" alt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7981079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4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545" y="2482101"/>
            <a:ext cx="10868891" cy="1297420"/>
          </a:xfrm>
        </p:spPr>
        <p:txBody>
          <a:bodyPr numCol="1"/>
          <a:lstStyle/>
          <a:p>
            <a:pPr algn="ctr"/>
            <a:r>
              <a:rPr lang="en-US" sz="6000">
                <a:solidFill>
                  <a:srgbClr val="FF0000"/>
                </a:solidFill>
                <a:latin typeface="Times New Roman" panose="02020603050405020304" pitchFamily="18" charset="0"/>
                <a:cs typeface="Times New Roman" panose="02020603050405020304" pitchFamily="18" charset="0"/>
              </a:rPr>
              <a:t>LUYỆN </a:t>
            </a:r>
            <a:r>
              <a:rPr lang="en-US" sz="6000" dirty="0">
                <a:solidFill>
                  <a:srgbClr val="FF0000"/>
                </a:solidFill>
                <a:latin typeface="Times New Roman" panose="02020603050405020304" pitchFamily="18" charset="0"/>
                <a:cs typeface="Times New Roman" panose="02020603050405020304" pitchFamily="18" charset="0"/>
              </a:rPr>
              <a:t>TẬP</a:t>
            </a:r>
          </a:p>
        </p:txBody>
      </p:sp>
    </p:spTree>
    <p:extLst>
      <p:ext uri="{BB962C8B-B14F-4D97-AF65-F5344CB8AC3E}">
        <p14:creationId xmlns:p14="http://schemas.microsoft.com/office/powerpoint/2010/main" val="37306759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97767" y="401027"/>
            <a:ext cx="6275539" cy="740464"/>
          </a:xfrm>
        </p:spPr>
        <p:txBody>
          <a:bodyPr/>
          <a:lstStyle/>
          <a:p>
            <a:pPr marL="0" indent="0">
              <a:buNone/>
            </a:pPr>
            <a:r>
              <a:rPr lang="en-US" sz="3200" b="1" dirty="0" err="1">
                <a:solidFill>
                  <a:srgbClr val="C00000"/>
                </a:solidFill>
                <a:latin typeface="Times New Roman" pitchFamily="18" charset="0"/>
                <a:cs typeface="Times New Roman" pitchFamily="18" charset="0"/>
              </a:rPr>
              <a:t>TRÒ</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CHƠI</a:t>
            </a:r>
            <a:r>
              <a:rPr lang="en-US" sz="3200" b="1" dirty="0">
                <a:solidFill>
                  <a:srgbClr val="C00000"/>
                </a:solidFill>
                <a:latin typeface="Times New Roman" pitchFamily="18" charset="0"/>
                <a:cs typeface="Times New Roman" pitchFamily="18" charset="0"/>
              </a:rPr>
              <a:t>: “Ô </a:t>
            </a:r>
            <a:r>
              <a:rPr lang="en-US" sz="3200" b="1" dirty="0" err="1">
                <a:solidFill>
                  <a:srgbClr val="C00000"/>
                </a:solidFill>
                <a:latin typeface="Times New Roman" pitchFamily="18" charset="0"/>
                <a:cs typeface="Times New Roman" pitchFamily="18" charset="0"/>
              </a:rPr>
              <a:t>CỬA</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BÍ</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MẬT</a:t>
            </a:r>
            <a:r>
              <a:rPr lang="en-US" sz="3200" b="1" dirty="0">
                <a:solidFill>
                  <a:srgbClr val="C00000"/>
                </a:solidFill>
                <a:latin typeface="Times New Roman" pitchFamily="18" charset="0"/>
                <a:cs typeface="Times New Roman" pitchFamily="18" charset="0"/>
              </a:rPr>
              <a:t>”</a:t>
            </a:r>
          </a:p>
        </p:txBody>
      </p:sp>
      <p:sp>
        <p:nvSpPr>
          <p:cNvPr id="5" name="Subtitle 2"/>
          <p:cNvSpPr txBox="1">
            <a:spLocks/>
          </p:cNvSpPr>
          <p:nvPr/>
        </p:nvSpPr>
        <p:spPr>
          <a:xfrm>
            <a:off x="300624" y="2286000"/>
            <a:ext cx="11523945" cy="4002066"/>
          </a:xfrm>
          <a:prstGeom prst="rect">
            <a:avLst/>
          </a:prstGeom>
        </p:spPr>
        <p:txBody>
          <a:bodyPr rtlCol="0">
            <a:normAutofit/>
          </a:bodyPr>
          <a:lst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Times New Roman" pitchFamily="18" charset="0"/>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Times New Roman" pitchFamily="18" charset="0"/>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Times New Roman" pitchFamily="18" charset="0"/>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Times New Roman" pitchFamily="18" charset="0"/>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Times New Roman" pitchFamily="18" charset="0"/>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a:lstStyle>
          <a:p>
            <a:pPr algn="just">
              <a:buFont typeface="Arial" panose="020B0604020202020204" pitchFamily="34" charset="0"/>
              <a:buNone/>
              <a:defRPr/>
            </a:pPr>
            <a:r>
              <a:rPr lang="en-US" sz="3000" b="1" u="sng" dirty="0" err="1">
                <a:solidFill>
                  <a:srgbClr val="0000FF"/>
                </a:solidFill>
                <a:cs typeface="Times New Roman" pitchFamily="18" charset="0"/>
              </a:rPr>
              <a:t>Luật</a:t>
            </a:r>
            <a:r>
              <a:rPr lang="en-US" sz="3000" b="1" u="sng" dirty="0">
                <a:solidFill>
                  <a:srgbClr val="0000FF"/>
                </a:solidFill>
                <a:cs typeface="Times New Roman" pitchFamily="18" charset="0"/>
              </a:rPr>
              <a:t> </a:t>
            </a:r>
            <a:r>
              <a:rPr lang="en-US" sz="3000" b="1" u="sng" dirty="0" err="1">
                <a:solidFill>
                  <a:srgbClr val="0000FF"/>
                </a:solidFill>
                <a:cs typeface="Times New Roman" pitchFamily="18" charset="0"/>
              </a:rPr>
              <a:t>chơi</a:t>
            </a:r>
            <a:r>
              <a:rPr lang="en-US" sz="3000" b="1" dirty="0">
                <a:solidFill>
                  <a:srgbClr val="0000FF"/>
                </a:solidFill>
                <a:cs typeface="Times New Roman" pitchFamily="18" charset="0"/>
              </a:rPr>
              <a:t>:</a:t>
            </a:r>
          </a:p>
          <a:p>
            <a:pPr algn="just">
              <a:buFontTx/>
              <a:buChar char="-"/>
              <a:defRPr/>
            </a:pPr>
            <a:r>
              <a:rPr lang="en-US" sz="3000" dirty="0">
                <a:solidFill>
                  <a:srgbClr val="0000FF"/>
                </a:solidFill>
                <a:cs typeface="Times New Roman" pitchFamily="18" charset="0"/>
              </a:rPr>
              <a:t>GV chia </a:t>
            </a:r>
            <a:r>
              <a:rPr lang="en-US" sz="3000" dirty="0" err="1">
                <a:solidFill>
                  <a:srgbClr val="0000FF"/>
                </a:solidFill>
                <a:cs typeface="Times New Roman" pitchFamily="18" charset="0"/>
              </a:rPr>
              <a:t>lớp</a:t>
            </a:r>
            <a:r>
              <a:rPr lang="en-US" sz="3000" dirty="0">
                <a:solidFill>
                  <a:srgbClr val="0000FF"/>
                </a:solidFill>
                <a:cs typeface="Times New Roman" pitchFamily="18" charset="0"/>
              </a:rPr>
              <a:t> </a:t>
            </a:r>
            <a:r>
              <a:rPr lang="en-US" sz="3000" dirty="0" err="1">
                <a:solidFill>
                  <a:srgbClr val="0000FF"/>
                </a:solidFill>
                <a:cs typeface="Times New Roman" pitchFamily="18" charset="0"/>
              </a:rPr>
              <a:t>làm</a:t>
            </a:r>
            <a:r>
              <a:rPr lang="en-US" sz="3000" dirty="0">
                <a:solidFill>
                  <a:srgbClr val="0000FF"/>
                </a:solidFill>
                <a:cs typeface="Times New Roman" pitchFamily="18" charset="0"/>
              </a:rPr>
              <a:t> 2 </a:t>
            </a:r>
            <a:r>
              <a:rPr lang="en-US" sz="3000" dirty="0" err="1">
                <a:solidFill>
                  <a:srgbClr val="0000FF"/>
                </a:solidFill>
                <a:cs typeface="Times New Roman" pitchFamily="18" charset="0"/>
              </a:rPr>
              <a:t>đội</a:t>
            </a:r>
            <a:r>
              <a:rPr lang="en-US" sz="3000" dirty="0">
                <a:solidFill>
                  <a:srgbClr val="0000FF"/>
                </a:solidFill>
                <a:cs typeface="Times New Roman" pitchFamily="18" charset="0"/>
              </a:rPr>
              <a:t> </a:t>
            </a:r>
            <a:r>
              <a:rPr lang="en-US" sz="3000" dirty="0" err="1">
                <a:solidFill>
                  <a:srgbClr val="0000FF"/>
                </a:solidFill>
                <a:cs typeface="Times New Roman" pitchFamily="18" charset="0"/>
              </a:rPr>
              <a:t>chơi</a:t>
            </a:r>
            <a:r>
              <a:rPr lang="en-US" sz="3000" dirty="0">
                <a:solidFill>
                  <a:srgbClr val="0000FF"/>
                </a:solidFill>
                <a:cs typeface="Times New Roman" pitchFamily="18" charset="0"/>
              </a:rPr>
              <a:t> </a:t>
            </a:r>
            <a:r>
              <a:rPr lang="en-US" sz="3000" dirty="0" err="1">
                <a:solidFill>
                  <a:srgbClr val="0000FF"/>
                </a:solidFill>
                <a:cs typeface="Times New Roman" pitchFamily="18" charset="0"/>
              </a:rPr>
              <a:t>tương</a:t>
            </a:r>
            <a:r>
              <a:rPr lang="en-US" sz="3000" dirty="0">
                <a:solidFill>
                  <a:srgbClr val="0000FF"/>
                </a:solidFill>
                <a:cs typeface="Times New Roman" pitchFamily="18" charset="0"/>
              </a:rPr>
              <a:t> </a:t>
            </a:r>
            <a:r>
              <a:rPr lang="en-US" sz="3000" dirty="0" err="1">
                <a:solidFill>
                  <a:srgbClr val="0000FF"/>
                </a:solidFill>
                <a:cs typeface="Times New Roman" pitchFamily="18" charset="0"/>
              </a:rPr>
              <a:t>ứng</a:t>
            </a:r>
            <a:r>
              <a:rPr lang="en-US" sz="3000" dirty="0">
                <a:solidFill>
                  <a:srgbClr val="0000FF"/>
                </a:solidFill>
                <a:cs typeface="Times New Roman" pitchFamily="18" charset="0"/>
              </a:rPr>
              <a:t> </a:t>
            </a:r>
            <a:r>
              <a:rPr lang="en-US" sz="3000" dirty="0" err="1">
                <a:solidFill>
                  <a:srgbClr val="0000FF"/>
                </a:solidFill>
                <a:cs typeface="Times New Roman" pitchFamily="18" charset="0"/>
              </a:rPr>
              <a:t>với</a:t>
            </a:r>
            <a:r>
              <a:rPr lang="en-US" sz="3000" dirty="0">
                <a:solidFill>
                  <a:srgbClr val="0000FF"/>
                </a:solidFill>
                <a:cs typeface="Times New Roman" pitchFamily="18" charset="0"/>
              </a:rPr>
              <a:t> 2 </a:t>
            </a:r>
            <a:r>
              <a:rPr lang="en-US" sz="3000" dirty="0" err="1">
                <a:solidFill>
                  <a:srgbClr val="0000FF"/>
                </a:solidFill>
                <a:cs typeface="Times New Roman" pitchFamily="18" charset="0"/>
              </a:rPr>
              <a:t>tổ</a:t>
            </a:r>
            <a:r>
              <a:rPr lang="en-US" sz="3000" dirty="0">
                <a:solidFill>
                  <a:srgbClr val="0000FF"/>
                </a:solidFill>
                <a:cs typeface="Times New Roman" pitchFamily="18" charset="0"/>
              </a:rPr>
              <a:t>, </a:t>
            </a:r>
            <a:r>
              <a:rPr lang="en-US" sz="3000" dirty="0" err="1">
                <a:solidFill>
                  <a:srgbClr val="0000FF"/>
                </a:solidFill>
                <a:cs typeface="Times New Roman" pitchFamily="18" charset="0"/>
              </a:rPr>
              <a:t>mỗi</a:t>
            </a:r>
            <a:r>
              <a:rPr lang="en-US" sz="3000" dirty="0">
                <a:solidFill>
                  <a:srgbClr val="0000FF"/>
                </a:solidFill>
                <a:cs typeface="Times New Roman" pitchFamily="18" charset="0"/>
              </a:rPr>
              <a:t> </a:t>
            </a:r>
            <a:r>
              <a:rPr lang="en-US" sz="3000" dirty="0" err="1">
                <a:solidFill>
                  <a:srgbClr val="0000FF"/>
                </a:solidFill>
                <a:cs typeface="Times New Roman" pitchFamily="18" charset="0"/>
              </a:rPr>
              <a:t>tổ</a:t>
            </a:r>
            <a:r>
              <a:rPr lang="en-US" sz="3000" dirty="0">
                <a:solidFill>
                  <a:srgbClr val="0000FF"/>
                </a:solidFill>
                <a:cs typeface="Times New Roman" pitchFamily="18" charset="0"/>
              </a:rPr>
              <a:t> </a:t>
            </a:r>
            <a:r>
              <a:rPr lang="en-US" sz="3000" dirty="0" err="1">
                <a:solidFill>
                  <a:srgbClr val="0000FF"/>
                </a:solidFill>
                <a:cs typeface="Times New Roman" pitchFamily="18" charset="0"/>
              </a:rPr>
              <a:t>chọn</a:t>
            </a:r>
            <a:r>
              <a:rPr lang="en-US" sz="3000" dirty="0">
                <a:solidFill>
                  <a:srgbClr val="0000FF"/>
                </a:solidFill>
                <a:cs typeface="Times New Roman" pitchFamily="18" charset="0"/>
              </a:rPr>
              <a:t> </a:t>
            </a:r>
            <a:r>
              <a:rPr lang="en-US" sz="3000" dirty="0" err="1">
                <a:solidFill>
                  <a:srgbClr val="0000FF"/>
                </a:solidFill>
                <a:cs typeface="Times New Roman" pitchFamily="18" charset="0"/>
              </a:rPr>
              <a:t>một</a:t>
            </a:r>
            <a:r>
              <a:rPr lang="en-US" sz="3000" dirty="0">
                <a:solidFill>
                  <a:srgbClr val="0000FF"/>
                </a:solidFill>
                <a:cs typeface="Times New Roman" pitchFamily="18" charset="0"/>
              </a:rPr>
              <a:t> ô </a:t>
            </a:r>
            <a:r>
              <a:rPr lang="en-US" sz="3000" dirty="0" err="1">
                <a:solidFill>
                  <a:srgbClr val="0000FF"/>
                </a:solidFill>
                <a:cs typeface="Times New Roman" pitchFamily="18" charset="0"/>
              </a:rPr>
              <a:t>cửa</a:t>
            </a:r>
            <a:r>
              <a:rPr lang="en-US" sz="3000" dirty="0">
                <a:solidFill>
                  <a:srgbClr val="0000FF"/>
                </a:solidFill>
                <a:cs typeface="Times New Roman" pitchFamily="18" charset="0"/>
              </a:rPr>
              <a:t> </a:t>
            </a:r>
            <a:r>
              <a:rPr lang="en-US" sz="3000" dirty="0" err="1">
                <a:solidFill>
                  <a:srgbClr val="0000FF"/>
                </a:solidFill>
                <a:cs typeface="Times New Roman" pitchFamily="18" charset="0"/>
              </a:rPr>
              <a:t>để</a:t>
            </a:r>
            <a:r>
              <a:rPr lang="en-US" sz="3000" dirty="0">
                <a:solidFill>
                  <a:srgbClr val="0000FF"/>
                </a:solidFill>
                <a:cs typeface="Times New Roman" pitchFamily="18" charset="0"/>
              </a:rPr>
              <a:t> </a:t>
            </a:r>
            <a:r>
              <a:rPr lang="en-US" sz="3000" dirty="0" err="1">
                <a:solidFill>
                  <a:srgbClr val="0000FF"/>
                </a:solidFill>
                <a:cs typeface="Times New Roman" pitchFamily="18" charset="0"/>
              </a:rPr>
              <a:t>mở</a:t>
            </a:r>
            <a:r>
              <a:rPr lang="en-US" sz="3000" dirty="0">
                <a:solidFill>
                  <a:srgbClr val="0000FF"/>
                </a:solidFill>
                <a:cs typeface="Times New Roman" pitchFamily="18" charset="0"/>
              </a:rPr>
              <a:t> </a:t>
            </a:r>
            <a:r>
              <a:rPr lang="en-US" sz="3000" dirty="0" err="1">
                <a:solidFill>
                  <a:srgbClr val="0000FF"/>
                </a:solidFill>
                <a:cs typeface="Times New Roman" pitchFamily="18" charset="0"/>
              </a:rPr>
              <a:t>sau</a:t>
            </a:r>
            <a:r>
              <a:rPr lang="en-US" sz="3000" dirty="0">
                <a:solidFill>
                  <a:srgbClr val="0000FF"/>
                </a:solidFill>
                <a:cs typeface="Times New Roman" pitchFamily="18" charset="0"/>
              </a:rPr>
              <a:t> </a:t>
            </a:r>
            <a:r>
              <a:rPr lang="en-US" sz="3000" dirty="0" err="1">
                <a:solidFill>
                  <a:srgbClr val="0000FF"/>
                </a:solidFill>
                <a:cs typeface="Times New Roman" pitchFamily="18" charset="0"/>
              </a:rPr>
              <a:t>đó</a:t>
            </a:r>
            <a:r>
              <a:rPr lang="en-US" sz="3000" dirty="0">
                <a:solidFill>
                  <a:srgbClr val="0000FF"/>
                </a:solidFill>
                <a:cs typeface="Times New Roman" pitchFamily="18" charset="0"/>
              </a:rPr>
              <a:t> </a:t>
            </a:r>
            <a:r>
              <a:rPr lang="en-US" sz="3000" dirty="0" err="1">
                <a:solidFill>
                  <a:srgbClr val="0000FF"/>
                </a:solidFill>
                <a:cs typeface="Times New Roman" pitchFamily="18" charset="0"/>
              </a:rPr>
              <a:t>trả</a:t>
            </a:r>
            <a:r>
              <a:rPr lang="en-US" sz="3000" dirty="0">
                <a:solidFill>
                  <a:srgbClr val="0000FF"/>
                </a:solidFill>
                <a:cs typeface="Times New Roman" pitchFamily="18" charset="0"/>
              </a:rPr>
              <a:t> </a:t>
            </a:r>
            <a:r>
              <a:rPr lang="en-US" sz="3000" dirty="0" err="1">
                <a:solidFill>
                  <a:srgbClr val="0000FF"/>
                </a:solidFill>
                <a:cs typeface="Times New Roman" pitchFamily="18" charset="0"/>
              </a:rPr>
              <a:t>lời</a:t>
            </a:r>
            <a:r>
              <a:rPr lang="en-US" sz="3000" dirty="0">
                <a:solidFill>
                  <a:srgbClr val="0000FF"/>
                </a:solidFill>
                <a:cs typeface="Times New Roman" pitchFamily="18" charset="0"/>
              </a:rPr>
              <a:t> </a:t>
            </a:r>
            <a:r>
              <a:rPr lang="en-US" sz="3000" dirty="0" err="1">
                <a:solidFill>
                  <a:srgbClr val="0000FF"/>
                </a:solidFill>
                <a:cs typeface="Times New Roman" pitchFamily="18" charset="0"/>
              </a:rPr>
              <a:t>câu</a:t>
            </a:r>
            <a:r>
              <a:rPr lang="en-US" sz="3000" dirty="0">
                <a:solidFill>
                  <a:srgbClr val="0000FF"/>
                </a:solidFill>
                <a:cs typeface="Times New Roman" pitchFamily="18" charset="0"/>
              </a:rPr>
              <a:t> </a:t>
            </a:r>
            <a:r>
              <a:rPr lang="en-US" sz="3000" dirty="0" err="1">
                <a:solidFill>
                  <a:srgbClr val="0000FF"/>
                </a:solidFill>
                <a:cs typeface="Times New Roman" pitchFamily="18" charset="0"/>
              </a:rPr>
              <a:t>hỏi</a:t>
            </a:r>
            <a:r>
              <a:rPr lang="en-US" sz="3000" dirty="0">
                <a:solidFill>
                  <a:srgbClr val="0000FF"/>
                </a:solidFill>
                <a:cs typeface="Times New Roman" pitchFamily="18" charset="0"/>
              </a:rPr>
              <a:t> </a:t>
            </a:r>
            <a:r>
              <a:rPr lang="en-US" sz="3000" dirty="0" err="1">
                <a:solidFill>
                  <a:srgbClr val="0000FF"/>
                </a:solidFill>
                <a:cs typeface="Times New Roman" pitchFamily="18" charset="0"/>
              </a:rPr>
              <a:t>có</a:t>
            </a:r>
            <a:r>
              <a:rPr lang="en-US" sz="3000" dirty="0">
                <a:solidFill>
                  <a:srgbClr val="0000FF"/>
                </a:solidFill>
                <a:cs typeface="Times New Roman" pitchFamily="18" charset="0"/>
              </a:rPr>
              <a:t> </a:t>
            </a:r>
            <a:r>
              <a:rPr lang="en-US" sz="3000" dirty="0" err="1">
                <a:solidFill>
                  <a:srgbClr val="0000FF"/>
                </a:solidFill>
                <a:cs typeface="Times New Roman" pitchFamily="18" charset="0"/>
              </a:rPr>
              <a:t>trong</a:t>
            </a:r>
            <a:r>
              <a:rPr lang="en-US" sz="3000" dirty="0">
                <a:solidFill>
                  <a:srgbClr val="0000FF"/>
                </a:solidFill>
                <a:cs typeface="Times New Roman" pitchFamily="18" charset="0"/>
              </a:rPr>
              <a:t> </a:t>
            </a:r>
            <a:r>
              <a:rPr lang="en-US" sz="3000" dirty="0" err="1">
                <a:solidFill>
                  <a:srgbClr val="0000FF"/>
                </a:solidFill>
                <a:cs typeface="Times New Roman" pitchFamily="18" charset="0"/>
              </a:rPr>
              <a:t>đó</a:t>
            </a:r>
            <a:r>
              <a:rPr lang="en-US" sz="3000" dirty="0">
                <a:solidFill>
                  <a:srgbClr val="0000FF"/>
                </a:solidFill>
                <a:cs typeface="Times New Roman" pitchFamily="18" charset="0"/>
              </a:rPr>
              <a:t> (</a:t>
            </a:r>
            <a:r>
              <a:rPr lang="en-US" sz="3000" dirty="0" err="1">
                <a:solidFill>
                  <a:srgbClr val="0000FF"/>
                </a:solidFill>
                <a:cs typeface="Times New Roman" pitchFamily="18" charset="0"/>
              </a:rPr>
              <a:t>thời</a:t>
            </a:r>
            <a:r>
              <a:rPr lang="en-US" sz="3000" dirty="0">
                <a:solidFill>
                  <a:srgbClr val="0000FF"/>
                </a:solidFill>
                <a:cs typeface="Times New Roman" pitchFamily="18" charset="0"/>
              </a:rPr>
              <a:t> </a:t>
            </a:r>
            <a:r>
              <a:rPr lang="en-US" sz="3000" dirty="0" err="1">
                <a:solidFill>
                  <a:srgbClr val="0000FF"/>
                </a:solidFill>
                <a:cs typeface="Times New Roman" pitchFamily="18" charset="0"/>
              </a:rPr>
              <a:t>gian</a:t>
            </a:r>
            <a:r>
              <a:rPr lang="en-US" sz="3000" dirty="0">
                <a:solidFill>
                  <a:srgbClr val="0000FF"/>
                </a:solidFill>
                <a:cs typeface="Times New Roman" pitchFamily="18" charset="0"/>
              </a:rPr>
              <a:t> </a:t>
            </a:r>
            <a:r>
              <a:rPr lang="en-US" sz="3000" dirty="0" err="1">
                <a:solidFill>
                  <a:srgbClr val="0000FF"/>
                </a:solidFill>
                <a:cs typeface="Times New Roman" pitchFamily="18" charset="0"/>
              </a:rPr>
              <a:t>tối</a:t>
            </a:r>
            <a:r>
              <a:rPr lang="en-US" sz="3000" dirty="0">
                <a:solidFill>
                  <a:srgbClr val="0000FF"/>
                </a:solidFill>
                <a:cs typeface="Times New Roman" pitchFamily="18" charset="0"/>
              </a:rPr>
              <a:t> </a:t>
            </a:r>
            <a:r>
              <a:rPr lang="en-US" sz="3000" dirty="0" err="1">
                <a:solidFill>
                  <a:srgbClr val="0000FF"/>
                </a:solidFill>
                <a:cs typeface="Times New Roman" pitchFamily="18" charset="0"/>
              </a:rPr>
              <a:t>đa</a:t>
            </a:r>
            <a:r>
              <a:rPr lang="en-US" sz="3000" dirty="0">
                <a:solidFill>
                  <a:srgbClr val="0000FF"/>
                </a:solidFill>
                <a:cs typeface="Times New Roman" pitchFamily="18" charset="0"/>
              </a:rPr>
              <a:t> 30 </a:t>
            </a:r>
            <a:r>
              <a:rPr lang="en-US" sz="3000" dirty="0" err="1">
                <a:solidFill>
                  <a:srgbClr val="0000FF"/>
                </a:solidFill>
                <a:cs typeface="Times New Roman" pitchFamily="18" charset="0"/>
              </a:rPr>
              <a:t>giây</a:t>
            </a:r>
            <a:r>
              <a:rPr lang="en-US" sz="3000" dirty="0">
                <a:solidFill>
                  <a:srgbClr val="0000FF"/>
                </a:solidFill>
                <a:cs typeface="Times New Roman" pitchFamily="18" charset="0"/>
              </a:rPr>
              <a:t>)</a:t>
            </a:r>
          </a:p>
          <a:p>
            <a:pPr algn="just">
              <a:buFontTx/>
              <a:buChar char="-"/>
              <a:defRPr/>
            </a:pPr>
            <a:r>
              <a:rPr lang="en-US" sz="3000" dirty="0" err="1">
                <a:solidFill>
                  <a:srgbClr val="0000FF"/>
                </a:solidFill>
                <a:cs typeface="Times New Roman" pitchFamily="18" charset="0"/>
              </a:rPr>
              <a:t>Mỗi</a:t>
            </a:r>
            <a:r>
              <a:rPr lang="en-US" sz="3000" dirty="0">
                <a:solidFill>
                  <a:srgbClr val="0000FF"/>
                </a:solidFill>
                <a:cs typeface="Times New Roman" pitchFamily="18" charset="0"/>
              </a:rPr>
              <a:t> </a:t>
            </a:r>
            <a:r>
              <a:rPr lang="en-US" sz="3000" dirty="0" err="1">
                <a:solidFill>
                  <a:srgbClr val="0000FF"/>
                </a:solidFill>
                <a:cs typeface="Times New Roman" pitchFamily="18" charset="0"/>
              </a:rPr>
              <a:t>câu</a:t>
            </a:r>
            <a:r>
              <a:rPr lang="en-US" sz="3000" dirty="0">
                <a:solidFill>
                  <a:srgbClr val="0000FF"/>
                </a:solidFill>
                <a:cs typeface="Times New Roman" pitchFamily="18" charset="0"/>
              </a:rPr>
              <a:t> </a:t>
            </a:r>
            <a:r>
              <a:rPr lang="en-US" sz="3000" dirty="0" err="1">
                <a:solidFill>
                  <a:srgbClr val="0000FF"/>
                </a:solidFill>
                <a:cs typeface="Times New Roman" pitchFamily="18" charset="0"/>
              </a:rPr>
              <a:t>trả</a:t>
            </a:r>
            <a:r>
              <a:rPr lang="en-US" sz="3000" dirty="0">
                <a:solidFill>
                  <a:srgbClr val="0000FF"/>
                </a:solidFill>
                <a:cs typeface="Times New Roman" pitchFamily="18" charset="0"/>
              </a:rPr>
              <a:t> </a:t>
            </a:r>
            <a:r>
              <a:rPr lang="en-US" sz="3000" dirty="0" err="1">
                <a:solidFill>
                  <a:srgbClr val="0000FF"/>
                </a:solidFill>
                <a:cs typeface="Times New Roman" pitchFamily="18" charset="0"/>
              </a:rPr>
              <a:t>lời</a:t>
            </a:r>
            <a:r>
              <a:rPr lang="en-US" sz="3000" dirty="0">
                <a:solidFill>
                  <a:srgbClr val="0000FF"/>
                </a:solidFill>
                <a:cs typeface="Times New Roman" pitchFamily="18" charset="0"/>
              </a:rPr>
              <a:t> </a:t>
            </a:r>
            <a:r>
              <a:rPr lang="en-US" sz="3000" dirty="0" err="1">
                <a:solidFill>
                  <a:srgbClr val="0000FF"/>
                </a:solidFill>
                <a:cs typeface="Times New Roman" pitchFamily="18" charset="0"/>
              </a:rPr>
              <a:t>đúng</a:t>
            </a:r>
            <a:r>
              <a:rPr lang="en-US" sz="3000" dirty="0">
                <a:solidFill>
                  <a:srgbClr val="0000FF"/>
                </a:solidFill>
                <a:cs typeface="Times New Roman" pitchFamily="18" charset="0"/>
              </a:rPr>
              <a:t> </a:t>
            </a:r>
            <a:r>
              <a:rPr lang="en-US" sz="3000" dirty="0" err="1">
                <a:solidFill>
                  <a:srgbClr val="0000FF"/>
                </a:solidFill>
                <a:cs typeface="Times New Roman" pitchFamily="18" charset="0"/>
              </a:rPr>
              <a:t>được</a:t>
            </a:r>
            <a:r>
              <a:rPr lang="en-US" sz="3000" dirty="0">
                <a:solidFill>
                  <a:srgbClr val="0000FF"/>
                </a:solidFill>
                <a:cs typeface="Times New Roman" pitchFamily="18" charset="0"/>
              </a:rPr>
              <a:t> </a:t>
            </a:r>
            <a:r>
              <a:rPr lang="en-US" sz="3000" dirty="0" err="1">
                <a:solidFill>
                  <a:srgbClr val="0000FF"/>
                </a:solidFill>
                <a:cs typeface="Times New Roman" pitchFamily="18" charset="0"/>
              </a:rPr>
              <a:t>tính</a:t>
            </a:r>
            <a:r>
              <a:rPr lang="en-US" sz="3000" dirty="0">
                <a:solidFill>
                  <a:srgbClr val="0000FF"/>
                </a:solidFill>
                <a:cs typeface="Times New Roman" pitchFamily="18" charset="0"/>
              </a:rPr>
              <a:t> 10 </a:t>
            </a:r>
            <a:r>
              <a:rPr lang="en-US" sz="3000" dirty="0" err="1">
                <a:solidFill>
                  <a:srgbClr val="0000FF"/>
                </a:solidFill>
                <a:cs typeface="Times New Roman" pitchFamily="18" charset="0"/>
              </a:rPr>
              <a:t>điểm</a:t>
            </a:r>
            <a:r>
              <a:rPr lang="en-US" sz="3000" dirty="0">
                <a:solidFill>
                  <a:srgbClr val="0000FF"/>
                </a:solidFill>
                <a:cs typeface="Times New Roman" pitchFamily="18" charset="0"/>
              </a:rPr>
              <a:t>/1 </a:t>
            </a:r>
            <a:r>
              <a:rPr lang="en-US" sz="3000" dirty="0" err="1">
                <a:solidFill>
                  <a:srgbClr val="0000FF"/>
                </a:solidFill>
                <a:cs typeface="Times New Roman" pitchFamily="18" charset="0"/>
              </a:rPr>
              <a:t>câu</a:t>
            </a:r>
            <a:r>
              <a:rPr lang="en-US" sz="3000" dirty="0">
                <a:solidFill>
                  <a:srgbClr val="0000FF"/>
                </a:solidFill>
                <a:cs typeface="Times New Roman" pitchFamily="18" charset="0"/>
              </a:rPr>
              <a:t>, </a:t>
            </a:r>
            <a:r>
              <a:rPr lang="en-US" sz="3000" dirty="0" err="1">
                <a:solidFill>
                  <a:srgbClr val="0000FF"/>
                </a:solidFill>
                <a:cs typeface="Times New Roman" pitchFamily="18" charset="0"/>
              </a:rPr>
              <a:t>trả</a:t>
            </a:r>
            <a:r>
              <a:rPr lang="en-US" sz="3000" dirty="0">
                <a:solidFill>
                  <a:srgbClr val="0000FF"/>
                </a:solidFill>
                <a:cs typeface="Times New Roman" pitchFamily="18" charset="0"/>
              </a:rPr>
              <a:t> </a:t>
            </a:r>
            <a:r>
              <a:rPr lang="en-US" sz="3000" dirty="0" err="1">
                <a:solidFill>
                  <a:srgbClr val="0000FF"/>
                </a:solidFill>
                <a:cs typeface="Times New Roman" pitchFamily="18" charset="0"/>
              </a:rPr>
              <a:t>lời</a:t>
            </a:r>
            <a:r>
              <a:rPr lang="en-US" sz="3000" dirty="0">
                <a:solidFill>
                  <a:srgbClr val="0000FF"/>
                </a:solidFill>
                <a:cs typeface="Times New Roman" pitchFamily="18" charset="0"/>
              </a:rPr>
              <a:t> </a:t>
            </a:r>
            <a:r>
              <a:rPr lang="en-US" sz="3000" dirty="0" err="1">
                <a:solidFill>
                  <a:srgbClr val="0000FF"/>
                </a:solidFill>
                <a:cs typeface="Times New Roman" pitchFamily="18" charset="0"/>
              </a:rPr>
              <a:t>sai</a:t>
            </a:r>
            <a:r>
              <a:rPr lang="en-US" sz="3000" dirty="0">
                <a:solidFill>
                  <a:srgbClr val="0000FF"/>
                </a:solidFill>
                <a:cs typeface="Times New Roman" pitchFamily="18" charset="0"/>
              </a:rPr>
              <a:t> </a:t>
            </a:r>
            <a:r>
              <a:rPr lang="en-US" sz="3000" dirty="0" err="1">
                <a:solidFill>
                  <a:srgbClr val="0000FF"/>
                </a:solidFill>
                <a:cs typeface="Times New Roman" pitchFamily="18" charset="0"/>
              </a:rPr>
              <a:t>thì</a:t>
            </a:r>
            <a:r>
              <a:rPr lang="en-US" sz="3000" dirty="0">
                <a:solidFill>
                  <a:srgbClr val="0000FF"/>
                </a:solidFill>
                <a:cs typeface="Times New Roman" pitchFamily="18" charset="0"/>
              </a:rPr>
              <a:t> </a:t>
            </a:r>
            <a:r>
              <a:rPr lang="en-US" sz="3000" dirty="0" err="1">
                <a:solidFill>
                  <a:srgbClr val="0000FF"/>
                </a:solidFill>
                <a:cs typeface="Times New Roman" pitchFamily="18" charset="0"/>
              </a:rPr>
              <a:t>nhường</a:t>
            </a:r>
            <a:r>
              <a:rPr lang="en-US" sz="3000" dirty="0">
                <a:solidFill>
                  <a:srgbClr val="0000FF"/>
                </a:solidFill>
                <a:cs typeface="Times New Roman" pitchFamily="18" charset="0"/>
              </a:rPr>
              <a:t> </a:t>
            </a:r>
            <a:r>
              <a:rPr lang="en-US" sz="3000" dirty="0" err="1">
                <a:solidFill>
                  <a:srgbClr val="0000FF"/>
                </a:solidFill>
                <a:cs typeface="Times New Roman" pitchFamily="18" charset="0"/>
              </a:rPr>
              <a:t>quyền</a:t>
            </a:r>
            <a:r>
              <a:rPr lang="en-US" sz="3000" dirty="0">
                <a:solidFill>
                  <a:srgbClr val="0000FF"/>
                </a:solidFill>
                <a:cs typeface="Times New Roman" pitchFamily="18" charset="0"/>
              </a:rPr>
              <a:t> </a:t>
            </a:r>
            <a:r>
              <a:rPr lang="en-US" sz="3000" dirty="0" err="1">
                <a:solidFill>
                  <a:srgbClr val="0000FF"/>
                </a:solidFill>
                <a:cs typeface="Times New Roman" pitchFamily="18" charset="0"/>
              </a:rPr>
              <a:t>cho</a:t>
            </a:r>
            <a:r>
              <a:rPr lang="en-US" sz="3000" dirty="0">
                <a:solidFill>
                  <a:srgbClr val="0000FF"/>
                </a:solidFill>
                <a:cs typeface="Times New Roman" pitchFamily="18" charset="0"/>
              </a:rPr>
              <a:t> </a:t>
            </a:r>
            <a:r>
              <a:rPr lang="en-US" sz="3000" dirty="0" err="1">
                <a:solidFill>
                  <a:srgbClr val="0000FF"/>
                </a:solidFill>
                <a:cs typeface="Times New Roman" pitchFamily="18" charset="0"/>
              </a:rPr>
              <a:t>đội</a:t>
            </a:r>
            <a:r>
              <a:rPr lang="en-US" sz="3000" dirty="0">
                <a:solidFill>
                  <a:srgbClr val="0000FF"/>
                </a:solidFill>
                <a:cs typeface="Times New Roman" pitchFamily="18" charset="0"/>
              </a:rPr>
              <a:t> </a:t>
            </a:r>
            <a:r>
              <a:rPr lang="en-US" sz="3000" dirty="0" err="1">
                <a:solidFill>
                  <a:srgbClr val="0000FF"/>
                </a:solidFill>
                <a:cs typeface="Times New Roman" pitchFamily="18" charset="0"/>
              </a:rPr>
              <a:t>còn</a:t>
            </a:r>
            <a:r>
              <a:rPr lang="en-US" sz="3000" dirty="0">
                <a:solidFill>
                  <a:srgbClr val="0000FF"/>
                </a:solidFill>
                <a:cs typeface="Times New Roman" pitchFamily="18" charset="0"/>
              </a:rPr>
              <a:t> </a:t>
            </a:r>
            <a:r>
              <a:rPr lang="en-US" sz="3000" dirty="0" err="1">
                <a:solidFill>
                  <a:srgbClr val="0000FF"/>
                </a:solidFill>
                <a:cs typeface="Times New Roman" pitchFamily="18" charset="0"/>
              </a:rPr>
              <a:t>lại</a:t>
            </a:r>
            <a:endParaRPr lang="en-US" sz="3000" dirty="0">
              <a:solidFill>
                <a:srgbClr val="0000FF"/>
              </a:solidFill>
              <a:cs typeface="Times New Roman" pitchFamily="18" charset="0"/>
            </a:endParaRPr>
          </a:p>
          <a:p>
            <a:pPr algn="just">
              <a:buFontTx/>
              <a:buChar char="-"/>
              <a:defRPr/>
            </a:pPr>
            <a:r>
              <a:rPr lang="en-US" sz="3000" dirty="0" err="1">
                <a:solidFill>
                  <a:srgbClr val="0000FF"/>
                </a:solidFill>
                <a:cs typeface="Times New Roman" pitchFamily="18" charset="0"/>
              </a:rPr>
              <a:t>Nhóm</a:t>
            </a:r>
            <a:r>
              <a:rPr lang="en-US" sz="3000" dirty="0">
                <a:solidFill>
                  <a:srgbClr val="0000FF"/>
                </a:solidFill>
                <a:cs typeface="Times New Roman" pitchFamily="18" charset="0"/>
              </a:rPr>
              <a:t> </a:t>
            </a:r>
            <a:r>
              <a:rPr lang="en-US" sz="3000" dirty="0" err="1">
                <a:solidFill>
                  <a:srgbClr val="0000FF"/>
                </a:solidFill>
                <a:cs typeface="Times New Roman" pitchFamily="18" charset="0"/>
              </a:rPr>
              <a:t>thắng</a:t>
            </a:r>
            <a:r>
              <a:rPr lang="en-US" sz="3000" dirty="0">
                <a:solidFill>
                  <a:srgbClr val="0000FF"/>
                </a:solidFill>
                <a:cs typeface="Times New Roman" pitchFamily="18" charset="0"/>
              </a:rPr>
              <a:t> </a:t>
            </a:r>
            <a:r>
              <a:rPr lang="en-US" sz="3000" dirty="0" err="1">
                <a:solidFill>
                  <a:srgbClr val="0000FF"/>
                </a:solidFill>
                <a:cs typeface="Times New Roman" pitchFamily="18" charset="0"/>
              </a:rPr>
              <a:t>cuộc</a:t>
            </a:r>
            <a:r>
              <a:rPr lang="en-US" sz="3000" dirty="0">
                <a:solidFill>
                  <a:srgbClr val="0000FF"/>
                </a:solidFill>
                <a:cs typeface="Times New Roman" pitchFamily="18" charset="0"/>
              </a:rPr>
              <a:t> </a:t>
            </a:r>
            <a:r>
              <a:rPr lang="en-US" sz="3000" dirty="0" err="1">
                <a:solidFill>
                  <a:srgbClr val="0000FF"/>
                </a:solidFill>
                <a:cs typeface="Times New Roman" pitchFamily="18" charset="0"/>
              </a:rPr>
              <a:t>là</a:t>
            </a:r>
            <a:r>
              <a:rPr lang="en-US" sz="3000" dirty="0">
                <a:solidFill>
                  <a:srgbClr val="0000FF"/>
                </a:solidFill>
                <a:cs typeface="Times New Roman" pitchFamily="18" charset="0"/>
              </a:rPr>
              <a:t> </a:t>
            </a:r>
            <a:r>
              <a:rPr lang="en-US" sz="3000" dirty="0" err="1">
                <a:solidFill>
                  <a:srgbClr val="0000FF"/>
                </a:solidFill>
                <a:cs typeface="Times New Roman" pitchFamily="18" charset="0"/>
              </a:rPr>
              <a:t>nhóm</a:t>
            </a:r>
            <a:r>
              <a:rPr lang="en-US" sz="3000" dirty="0">
                <a:solidFill>
                  <a:srgbClr val="0000FF"/>
                </a:solidFill>
                <a:cs typeface="Times New Roman" pitchFamily="18" charset="0"/>
              </a:rPr>
              <a:t> </a:t>
            </a:r>
            <a:r>
              <a:rPr lang="en-US" sz="3000" dirty="0" err="1">
                <a:solidFill>
                  <a:srgbClr val="0000FF"/>
                </a:solidFill>
                <a:cs typeface="Times New Roman" pitchFamily="18" charset="0"/>
              </a:rPr>
              <a:t>có</a:t>
            </a:r>
            <a:r>
              <a:rPr lang="en-US" sz="3000" dirty="0">
                <a:solidFill>
                  <a:srgbClr val="0000FF"/>
                </a:solidFill>
                <a:cs typeface="Times New Roman" pitchFamily="18" charset="0"/>
              </a:rPr>
              <a:t> </a:t>
            </a:r>
            <a:r>
              <a:rPr lang="en-US" sz="3000" dirty="0" err="1">
                <a:solidFill>
                  <a:srgbClr val="0000FF"/>
                </a:solidFill>
                <a:cs typeface="Times New Roman" pitchFamily="18" charset="0"/>
              </a:rPr>
              <a:t>điểm</a:t>
            </a:r>
            <a:r>
              <a:rPr lang="en-US" sz="3000" dirty="0">
                <a:solidFill>
                  <a:srgbClr val="0000FF"/>
                </a:solidFill>
                <a:cs typeface="Times New Roman" pitchFamily="18" charset="0"/>
              </a:rPr>
              <a:t> </a:t>
            </a:r>
            <a:r>
              <a:rPr lang="en-US" sz="3000" dirty="0" err="1">
                <a:solidFill>
                  <a:srgbClr val="0000FF"/>
                </a:solidFill>
                <a:cs typeface="Times New Roman" pitchFamily="18" charset="0"/>
              </a:rPr>
              <a:t>số</a:t>
            </a:r>
            <a:r>
              <a:rPr lang="en-US" sz="3000" dirty="0">
                <a:solidFill>
                  <a:srgbClr val="0000FF"/>
                </a:solidFill>
                <a:cs typeface="Times New Roman" pitchFamily="18" charset="0"/>
              </a:rPr>
              <a:t> </a:t>
            </a:r>
            <a:r>
              <a:rPr lang="en-US" sz="3000" dirty="0" err="1">
                <a:solidFill>
                  <a:srgbClr val="0000FF"/>
                </a:solidFill>
                <a:cs typeface="Times New Roman" pitchFamily="18" charset="0"/>
              </a:rPr>
              <a:t>cao</a:t>
            </a:r>
            <a:r>
              <a:rPr lang="en-US" sz="3000" dirty="0">
                <a:solidFill>
                  <a:srgbClr val="0000FF"/>
                </a:solidFill>
                <a:cs typeface="Times New Roman" pitchFamily="18" charset="0"/>
              </a:rPr>
              <a:t> </a:t>
            </a:r>
            <a:r>
              <a:rPr lang="en-US" sz="3000" dirty="0" err="1">
                <a:solidFill>
                  <a:srgbClr val="0000FF"/>
                </a:solidFill>
                <a:cs typeface="Times New Roman" pitchFamily="18" charset="0"/>
              </a:rPr>
              <a:t>nhất</a:t>
            </a:r>
            <a:r>
              <a:rPr lang="en-US" sz="3000" dirty="0">
                <a:solidFill>
                  <a:srgbClr val="0000FF"/>
                </a:solidFill>
                <a:cs typeface="Times New Roman" pitchFamily="18" charset="0"/>
              </a:rPr>
              <a:t>.</a:t>
            </a:r>
          </a:p>
        </p:txBody>
      </p:sp>
      <p:pic>
        <p:nvPicPr>
          <p:cNvPr id="6" name="Picture 5" descr="A picture containing toy, doll&#10;&#10;Description automatically generated">
            <a:extLst>
              <a:ext uri="{FF2B5EF4-FFF2-40B4-BE49-F238E27FC236}">
                <a16:creationId xmlns:a16="http://schemas.microsoft.com/office/drawing/2014/main" xmlns="" id="{7BFEE031-360F-4D5F-904A-32B86E7ACC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40717" y="401027"/>
            <a:ext cx="1655410" cy="1884973"/>
          </a:xfrm>
          <a:prstGeom prst="rect">
            <a:avLst/>
          </a:prstGeom>
        </p:spPr>
      </p:pic>
    </p:spTree>
    <p:extLst>
      <p:ext uri="{BB962C8B-B14F-4D97-AF65-F5344CB8AC3E}">
        <p14:creationId xmlns:p14="http://schemas.microsoft.com/office/powerpoint/2010/main" val="1878891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2126373" y="1193016"/>
            <a:ext cx="8396453" cy="4295632"/>
          </a:xfrm>
          <a:prstGeom prst="rect">
            <a:avLst/>
          </a:prstGeom>
        </p:spPr>
      </p:pic>
      <p:sp>
        <p:nvSpPr>
          <p:cNvPr id="4" name="Rectangle 3">
            <a:hlinkClick r:id="rId3" action="ppaction://hlinksldjump"/>
          </p:cNvPr>
          <p:cNvSpPr/>
          <p:nvPr/>
        </p:nvSpPr>
        <p:spPr>
          <a:xfrm>
            <a:off x="1836221" y="1061125"/>
            <a:ext cx="2762794" cy="22612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dirty="0">
                <a:solidFill>
                  <a:srgbClr val="FF0000"/>
                </a:solidFill>
                <a:latin typeface="Times New Roman" pitchFamily="18" charset="0"/>
                <a:cs typeface="Times New Roman" pitchFamily="18" charset="0"/>
                <a:hlinkClick r:id="rId4" action="ppaction://hlinksldjump"/>
              </a:rPr>
              <a:t>1</a:t>
            </a:r>
            <a:endParaRPr lang="en-US" sz="4500" b="1" dirty="0">
              <a:solidFill>
                <a:srgbClr val="FF0000"/>
              </a:solidFill>
              <a:latin typeface="Times New Roman" pitchFamily="18" charset="0"/>
              <a:cs typeface="Times New Roman" pitchFamily="18" charset="0"/>
            </a:endParaRPr>
          </a:p>
        </p:txBody>
      </p:sp>
      <p:sp>
        <p:nvSpPr>
          <p:cNvPr id="5" name="Rectangle 4">
            <a:hlinkClick r:id="rId5" action="ppaction://hlinksldjump"/>
          </p:cNvPr>
          <p:cNvSpPr/>
          <p:nvPr/>
        </p:nvSpPr>
        <p:spPr>
          <a:xfrm>
            <a:off x="4599015" y="1061124"/>
            <a:ext cx="2946072" cy="22612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dirty="0">
                <a:solidFill>
                  <a:prstClr val="white"/>
                </a:solidFill>
                <a:latin typeface="Times New Roman" pitchFamily="18" charset="0"/>
                <a:cs typeface="Times New Roman" pitchFamily="18" charset="0"/>
                <a:hlinkClick r:id="rId6" action="ppaction://hlinksldjump"/>
              </a:rPr>
              <a:t>2</a:t>
            </a:r>
            <a:endParaRPr lang="en-US" sz="4500" b="1" dirty="0">
              <a:solidFill>
                <a:prstClr val="white"/>
              </a:solidFill>
              <a:latin typeface="Times New Roman" pitchFamily="18" charset="0"/>
              <a:cs typeface="Times New Roman" pitchFamily="18" charset="0"/>
            </a:endParaRPr>
          </a:p>
        </p:txBody>
      </p:sp>
      <p:sp>
        <p:nvSpPr>
          <p:cNvPr id="6" name="Rectangle 5">
            <a:hlinkClick r:id="rId7" action="ppaction://hlinksldjump"/>
          </p:cNvPr>
          <p:cNvSpPr/>
          <p:nvPr/>
        </p:nvSpPr>
        <p:spPr>
          <a:xfrm>
            <a:off x="1838494" y="3322349"/>
            <a:ext cx="2758247" cy="219756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u="sng" dirty="0">
                <a:solidFill>
                  <a:srgbClr val="0000FF"/>
                </a:solidFill>
                <a:latin typeface="Times New Roman" pitchFamily="18" charset="0"/>
                <a:cs typeface="Times New Roman" pitchFamily="18" charset="0"/>
              </a:rPr>
              <a:t>6</a:t>
            </a:r>
          </a:p>
        </p:txBody>
      </p:sp>
      <p:sp>
        <p:nvSpPr>
          <p:cNvPr id="7" name="Rectangle 6">
            <a:hlinkClick r:id="rId8" action="ppaction://hlinksldjump"/>
          </p:cNvPr>
          <p:cNvSpPr/>
          <p:nvPr/>
        </p:nvSpPr>
        <p:spPr>
          <a:xfrm>
            <a:off x="4596741" y="3315958"/>
            <a:ext cx="2946070" cy="219756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u="sng" dirty="0">
                <a:solidFill>
                  <a:srgbClr val="0000FF"/>
                </a:solidFill>
                <a:latin typeface="Times New Roman" pitchFamily="18" charset="0"/>
                <a:cs typeface="Times New Roman" pitchFamily="18" charset="0"/>
              </a:rPr>
              <a:t>5</a:t>
            </a:r>
          </a:p>
        </p:txBody>
      </p:sp>
      <p:sp>
        <p:nvSpPr>
          <p:cNvPr id="8" name="TextBox 7"/>
          <p:cNvSpPr txBox="1"/>
          <p:nvPr/>
        </p:nvSpPr>
        <p:spPr>
          <a:xfrm>
            <a:off x="3596541" y="371721"/>
            <a:ext cx="6172200" cy="707886"/>
          </a:xfrm>
          <a:prstGeom prst="rect">
            <a:avLst/>
          </a:prstGeom>
          <a:noFill/>
        </p:spPr>
        <p:txBody>
          <a:bodyPr wrap="square" rtlCol="0">
            <a:spAutoFit/>
          </a:bodyPr>
          <a:lstStyle/>
          <a:p>
            <a:pPr algn="ctr"/>
            <a:r>
              <a:rPr lang="en-US" sz="4000" b="1" dirty="0">
                <a:solidFill>
                  <a:srgbClr val="FF0000"/>
                </a:solidFill>
                <a:latin typeface="Times New Roman" pitchFamily="18" charset="0"/>
                <a:cs typeface="Times New Roman" pitchFamily="18" charset="0"/>
              </a:rPr>
              <a:t>“Ô </a:t>
            </a:r>
            <a:r>
              <a:rPr lang="en-US" sz="4000" b="1" dirty="0" err="1">
                <a:solidFill>
                  <a:srgbClr val="FF0000"/>
                </a:solidFill>
                <a:latin typeface="Times New Roman" pitchFamily="18" charset="0"/>
                <a:cs typeface="Times New Roman" pitchFamily="18" charset="0"/>
              </a:rPr>
              <a:t>CỬA</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BÍ</a:t>
            </a:r>
            <a:r>
              <a:rPr lang="en-US" sz="4000" b="1" dirty="0">
                <a:solidFill>
                  <a:srgbClr val="FF0000"/>
                </a:solidFill>
                <a:latin typeface="Times New Roman" pitchFamily="18" charset="0"/>
                <a:cs typeface="Times New Roman" pitchFamily="18" charset="0"/>
              </a:rPr>
              <a:t> </a:t>
            </a:r>
            <a:r>
              <a:rPr lang="en-US" sz="4000" b="1" dirty="0" err="1">
                <a:solidFill>
                  <a:srgbClr val="FF0000"/>
                </a:solidFill>
                <a:latin typeface="Times New Roman" pitchFamily="18" charset="0"/>
                <a:cs typeface="Times New Roman" pitchFamily="18" charset="0"/>
              </a:rPr>
              <a:t>MẬT</a:t>
            </a:r>
            <a:r>
              <a:rPr lang="en-US" sz="4000" b="1" dirty="0">
                <a:solidFill>
                  <a:srgbClr val="FF0000"/>
                </a:solidFill>
                <a:latin typeface="Times New Roman" pitchFamily="18" charset="0"/>
                <a:cs typeface="Times New Roman" pitchFamily="18" charset="0"/>
              </a:rPr>
              <a:t>”</a:t>
            </a:r>
          </a:p>
        </p:txBody>
      </p:sp>
      <p:sp>
        <p:nvSpPr>
          <p:cNvPr id="2" name="Action Button: End 1">
            <a:hlinkClick r:id="rId9" action="ppaction://hlinksldjump" highlightClick="1"/>
          </p:cNvPr>
          <p:cNvSpPr/>
          <p:nvPr/>
        </p:nvSpPr>
        <p:spPr>
          <a:xfrm>
            <a:off x="5791200" y="6172200"/>
            <a:ext cx="1066800" cy="60960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10" name="Rectangle 9">
            <a:hlinkClick r:id="rId10" action="ppaction://hlinksldjump"/>
          </p:cNvPr>
          <p:cNvSpPr/>
          <p:nvPr/>
        </p:nvSpPr>
        <p:spPr>
          <a:xfrm>
            <a:off x="7545087" y="1079607"/>
            <a:ext cx="2851660" cy="226122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u="sng" dirty="0">
                <a:solidFill>
                  <a:srgbClr val="0000FF"/>
                </a:solidFill>
                <a:latin typeface="Times New Roman" pitchFamily="18" charset="0"/>
                <a:cs typeface="Times New Roman" pitchFamily="18" charset="0"/>
              </a:rPr>
              <a:t>3</a:t>
            </a:r>
          </a:p>
        </p:txBody>
      </p:sp>
      <p:sp>
        <p:nvSpPr>
          <p:cNvPr id="11" name="Rectangle 10">
            <a:hlinkClick r:id="rId11" action="ppaction://hlinksldjump"/>
          </p:cNvPr>
          <p:cNvSpPr/>
          <p:nvPr/>
        </p:nvSpPr>
        <p:spPr>
          <a:xfrm>
            <a:off x="7542811" y="3315958"/>
            <a:ext cx="2851663" cy="219756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500" b="1" dirty="0">
                <a:solidFill>
                  <a:srgbClr val="0000FF"/>
                </a:solidFill>
                <a:latin typeface="Times New Roman" pitchFamily="18" charset="0"/>
                <a:cs typeface="Times New Roman" pitchFamily="18" charset="0"/>
                <a:hlinkClick r:id="rId12" action="ppaction://hlinksldjump"/>
              </a:rPr>
              <a:t>4</a:t>
            </a:r>
            <a:endParaRPr lang="en-US" sz="4500" b="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33184499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grpId="0" nodeType="click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4" restart="whenNotActive" fill="hold" evtFilter="cancelBubble" nodeType="interactiveSeq">
                <p:stCondLst>
                  <p:cond evt="onClick" delay="0">
                    <p:tgtEl>
                      <p:spTgt spid="4"/>
                    </p:tgtEl>
                  </p:cond>
                </p:stCondLst>
                <p:endSync evt="end" delay="0">
                  <p:rtn val="all"/>
                </p:endSync>
                <p:childTnLst>
                  <p:par>
                    <p:cTn id="15" fill="hold">
                      <p:stCondLst>
                        <p:cond delay="0"/>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grpId="0" nodeType="click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26" restart="whenNotActive" fill="hold" evtFilter="cancelBubble" nodeType="interactiveSeq">
                <p:stCondLst>
                  <p:cond evt="onClick" delay="0">
                    <p:tgtEl>
                      <p:spTgt spid="10"/>
                    </p:tgtEl>
                  </p:cond>
                </p:stCondLst>
                <p:endSync evt="end" delay="0">
                  <p:rtn val="all"/>
                </p:endSync>
                <p:childTnLst>
                  <p:par>
                    <p:cTn id="27" fill="hold">
                      <p:stCondLst>
                        <p:cond delay="0"/>
                      </p:stCondLst>
                      <p:childTnLst>
                        <p:par>
                          <p:cTn id="28" fill="hold">
                            <p:stCondLst>
                              <p:cond delay="0"/>
                            </p:stCondLst>
                            <p:childTnLst>
                              <p:par>
                                <p:cTn id="29" presetID="10" presetClass="exit" presetSubtype="0" fill="hold" grpId="0" nodeType="click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2" restart="whenNotActive" fill="hold" evtFilter="cancelBubble" nodeType="interactiveSeq">
                <p:stCondLst>
                  <p:cond evt="onClick" delay="0">
                    <p:tgtEl>
                      <p:spTgt spid="11"/>
                    </p:tgtEl>
                  </p:cond>
                </p:stCondLst>
                <p:endSync evt="end" delay="0">
                  <p:rtn val="all"/>
                </p:endSync>
                <p:childTnLst>
                  <p:par>
                    <p:cTn id="33" fill="hold">
                      <p:stCondLst>
                        <p:cond delay="0"/>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4" grpId="0" animBg="1"/>
      <p:bldP spid="5" grpId="0" animBg="1"/>
      <p:bldP spid="6" grpId="0" animBg="1"/>
      <p:bldP spid="7"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4868" y="685800"/>
            <a:ext cx="10048672" cy="4800600"/>
          </a:xfrm>
        </p:spPr>
        <p:txBody>
          <a:bodyPr>
            <a:normAutofit/>
          </a:bodyPr>
          <a:lstStyle/>
          <a:p>
            <a:pPr marL="0" indent="0" algn="just">
              <a:buNone/>
            </a:pPr>
            <a:r>
              <a:rPr lang="en-US" sz="3600" b="1" u="sng" dirty="0" err="1">
                <a:solidFill>
                  <a:srgbClr val="000099"/>
                </a:solidFill>
                <a:latin typeface="Times New Roman" pitchFamily="18" charset="0"/>
                <a:cs typeface="Times New Roman" pitchFamily="18" charset="0"/>
              </a:rPr>
              <a:t>Câu</a:t>
            </a:r>
            <a:r>
              <a:rPr lang="en-US" sz="3600" b="1" u="sng" dirty="0">
                <a:solidFill>
                  <a:srgbClr val="000099"/>
                </a:solidFill>
                <a:latin typeface="Times New Roman" pitchFamily="18" charset="0"/>
                <a:cs typeface="Times New Roman" pitchFamily="18" charset="0"/>
              </a:rPr>
              <a:t> 1:</a:t>
            </a:r>
            <a:r>
              <a:rPr lang="en-US" sz="3600" b="1" dirty="0">
                <a:solidFill>
                  <a:srgbClr val="000099"/>
                </a:solidFill>
                <a:latin typeface="Times New Roman" pitchFamily="18" charset="0"/>
                <a:cs typeface="Times New Roman" pitchFamily="18" charset="0"/>
              </a:rPr>
              <a:t> </a:t>
            </a:r>
            <a:r>
              <a:rPr lang="vi-VN" sz="3600" dirty="0">
                <a:latin typeface="Times New Roman" panose="02020603050405020304" pitchFamily="18" charset="0"/>
                <a:ea typeface="Times New Roman" panose="02020603050405020304" pitchFamily="18" charset="0"/>
              </a:rPr>
              <a:t>Thuật toán tìm kiếm nhị phân được sử dụng trong trường hợp nào?</a:t>
            </a:r>
            <a:endParaRPr lang="en-US" sz="3600" dirty="0">
              <a:latin typeface="Times New Roman" panose="02020603050405020304" pitchFamily="18" charset="0"/>
              <a:ea typeface="Times New Roman" panose="02020603050405020304" pitchFamily="18" charset="0"/>
            </a:endParaRPr>
          </a:p>
          <a:p>
            <a:pPr marL="0" indent="0" algn="just">
              <a:buNone/>
            </a:pPr>
            <a:r>
              <a:rPr lang="vi-VN" sz="3600" dirty="0">
                <a:latin typeface="Times New Roman" panose="02020603050405020304" pitchFamily="18" charset="0"/>
                <a:ea typeface="Times New Roman" panose="02020603050405020304" pitchFamily="18" charset="0"/>
              </a:rPr>
              <a:t>A. Tìm một phần tử trong danh sách bất kỳ</a:t>
            </a:r>
            <a:endParaRPr lang="en-US" sz="3600" dirty="0">
              <a:latin typeface="Times New Roman" panose="02020603050405020304" pitchFamily="18" charset="0"/>
              <a:ea typeface="Times New Roman" panose="02020603050405020304" pitchFamily="18" charset="0"/>
            </a:endParaRPr>
          </a:p>
          <a:p>
            <a:pPr marL="0" indent="0" algn="just">
              <a:buNone/>
            </a:pPr>
            <a:r>
              <a:rPr lang="vi-VN" sz="3600" dirty="0">
                <a:latin typeface="Times New Roman" panose="02020603050405020304" pitchFamily="18" charset="0"/>
                <a:ea typeface="Times New Roman" panose="02020603050405020304" pitchFamily="18" charset="0"/>
              </a:rPr>
              <a:t>B. Tìm một phần tử trong danh sách đã sắp xếp</a:t>
            </a:r>
            <a:endParaRPr lang="en-US" sz="3600" dirty="0">
              <a:latin typeface="Times New Roman" panose="02020603050405020304" pitchFamily="18" charset="0"/>
              <a:ea typeface="Times New Roman" panose="02020603050405020304" pitchFamily="18" charset="0"/>
            </a:endParaRPr>
          </a:p>
          <a:p>
            <a:pPr marL="82296" indent="0" algn="just">
              <a:buNone/>
            </a:pPr>
            <a:endParaRPr lang="en-US" sz="2800" dirty="0">
              <a:solidFill>
                <a:srgbClr val="000099"/>
              </a:solidFill>
              <a:latin typeface="Times New Roman" pitchFamily="18" charset="0"/>
              <a:cs typeface="Times New Roman" pitchFamily="18" charset="0"/>
            </a:endParaRPr>
          </a:p>
        </p:txBody>
      </p:sp>
      <p:sp>
        <p:nvSpPr>
          <p:cNvPr id="5" name="Oval 4"/>
          <p:cNvSpPr/>
          <p:nvPr/>
        </p:nvSpPr>
        <p:spPr>
          <a:xfrm>
            <a:off x="1254868" y="2607013"/>
            <a:ext cx="544749" cy="49854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solidFill>
                <a:prstClr val="white"/>
              </a:solidFill>
              <a:latin typeface="Calibri"/>
            </a:endParaRPr>
          </a:p>
        </p:txBody>
      </p:sp>
      <p:sp>
        <p:nvSpPr>
          <p:cNvPr id="6" name="Action Button: Back or Previous 5">
            <a:hlinkClick r:id="rId3" action="ppaction://hlinksldjump" highlightClick="1"/>
          </p:cNvPr>
          <p:cNvSpPr/>
          <p:nvPr/>
        </p:nvSpPr>
        <p:spPr>
          <a:xfrm>
            <a:off x="8077200" y="5867400"/>
            <a:ext cx="1600200" cy="533400"/>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a:solidFill>
                  <a:srgbClr val="000099"/>
                </a:solidFill>
                <a:latin typeface="Times New Roman" pitchFamily="18" charset="0"/>
                <a:cs typeface="Times New Roman" pitchFamily="18" charset="0"/>
              </a:rPr>
              <a:t>Chơi</a:t>
            </a:r>
            <a:r>
              <a:rPr lang="en-US" sz="2200" b="1" dirty="0">
                <a:solidFill>
                  <a:srgbClr val="000099"/>
                </a:solidFill>
                <a:latin typeface="Times New Roman" pitchFamily="18" charset="0"/>
                <a:cs typeface="Times New Roman" pitchFamily="18" charset="0"/>
              </a:rPr>
              <a:t> </a:t>
            </a:r>
            <a:r>
              <a:rPr lang="en-US" sz="2200" b="1" dirty="0" err="1">
                <a:solidFill>
                  <a:srgbClr val="000099"/>
                </a:solidFill>
                <a:latin typeface="Times New Roman" pitchFamily="18" charset="0"/>
                <a:cs typeface="Times New Roman" pitchFamily="18" charset="0"/>
              </a:rPr>
              <a:t>tiếp</a:t>
            </a:r>
            <a:endParaRPr lang="en-US" sz="2200" b="1" dirty="0">
              <a:solidFill>
                <a:srgbClr val="000099"/>
              </a:solidFill>
              <a:latin typeface="Times New Roman" pitchFamily="18" charset="0"/>
              <a:cs typeface="Times New Roman" pitchFamily="18" charset="0"/>
            </a:endParaRPr>
          </a:p>
        </p:txBody>
      </p:sp>
      <p:pic>
        <p:nvPicPr>
          <p:cNvPr id="7" name="Picture 6" descr="A picture containing toy, doll&#10;&#10;Description automatically generated">
            <a:extLst>
              <a:ext uri="{FF2B5EF4-FFF2-40B4-BE49-F238E27FC236}">
                <a16:creationId xmlns:a16="http://schemas.microsoft.com/office/drawing/2014/main" xmlns="" id="{7BFEE031-360F-4D5F-904A-32B86E7ACC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5495" y="4378035"/>
            <a:ext cx="1655410" cy="1884973"/>
          </a:xfrm>
          <a:prstGeom prst="rect">
            <a:avLst/>
          </a:prstGeom>
        </p:spPr>
      </p:pic>
      <p:sp>
        <p:nvSpPr>
          <p:cNvPr id="12" name="Rectangle 13"/>
          <p:cNvSpPr>
            <a:spLocks noChangeArrowheads="1"/>
          </p:cNvSpPr>
          <p:nvPr/>
        </p:nvSpPr>
        <p:spPr bwMode="auto">
          <a:xfrm>
            <a:off x="2286000" y="5320522"/>
            <a:ext cx="2819400" cy="217280"/>
          </a:xfrm>
          <a:prstGeom prst="rect">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solidFill>
                <a:prstClr val="black"/>
              </a:solidFill>
            </a:endParaRPr>
          </a:p>
        </p:txBody>
      </p:sp>
      <p:sp>
        <p:nvSpPr>
          <p:cNvPr id="13" name="Rectangle 12"/>
          <p:cNvSpPr/>
          <p:nvPr/>
        </p:nvSpPr>
        <p:spPr>
          <a:xfrm>
            <a:off x="2391474" y="5562600"/>
            <a:ext cx="1951926" cy="472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prstClr val="black"/>
                </a:solidFill>
                <a:latin typeface="Times New Roman" panose="02020603050405020304" pitchFamily="18" charset="0"/>
                <a:cs typeface="Times New Roman" panose="02020603050405020304" pitchFamily="18" charset="0"/>
              </a:rPr>
              <a:t>Thời</a:t>
            </a:r>
            <a:r>
              <a:rPr lang="en-US" sz="2400" b="1" dirty="0">
                <a:solidFill>
                  <a:prstClr val="black"/>
                </a:solidFill>
                <a:latin typeface="Times New Roman" panose="02020603050405020304" pitchFamily="18" charset="0"/>
                <a:cs typeface="Times New Roman" panose="02020603050405020304" pitchFamily="18" charset="0"/>
              </a:rPr>
              <a:t> </a:t>
            </a:r>
            <a:r>
              <a:rPr lang="en-US" sz="2400" b="1" dirty="0" err="1">
                <a:solidFill>
                  <a:prstClr val="black"/>
                </a:solidFill>
                <a:latin typeface="Times New Roman" panose="02020603050405020304" pitchFamily="18" charset="0"/>
                <a:cs typeface="Times New Roman" panose="02020603050405020304" pitchFamily="18" charset="0"/>
              </a:rPr>
              <a:t>gian</a:t>
            </a:r>
            <a:endParaRPr lang="en-US" sz="2400" b="1" dirty="0">
              <a:solidFill>
                <a:prstClr val="black"/>
              </a:solidFill>
              <a:latin typeface="Times New Roman" panose="02020603050405020304" pitchFamily="18" charset="0"/>
              <a:cs typeface="Times New Roman" panose="02020603050405020304" pitchFamily="18" charset="0"/>
            </a:endParaRPr>
          </a:p>
        </p:txBody>
      </p:sp>
      <p:sp>
        <p:nvSpPr>
          <p:cNvPr id="14" name="Action Button: Sound 13">
            <a:hlinkClick r:id="" action="ppaction://noaction" highlightClick="1">
              <a:snd r:embed="rId5" name="applause.wav"/>
            </a:hlinkClick>
          </p:cNvPr>
          <p:cNvSpPr/>
          <p:nvPr/>
        </p:nvSpPr>
        <p:spPr>
          <a:xfrm>
            <a:off x="4267200" y="5638801"/>
            <a:ext cx="366406" cy="307541"/>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Tree>
    <p:extLst>
      <p:ext uri="{BB962C8B-B14F-4D97-AF65-F5344CB8AC3E}">
        <p14:creationId xmlns:p14="http://schemas.microsoft.com/office/powerpoint/2010/main" val="2663439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2" presetClass="exit" presetSubtype="2" fill="hold" grpId="0" nodeType="clickEffect">
                                  <p:stCondLst>
                                    <p:cond delay="0"/>
                                  </p:stCondLst>
                                  <p:childTnLst>
                                    <p:animEffect transition="out" filter="wipe(right)">
                                      <p:cBhvr>
                                        <p:cTn id="12" dur="20000"/>
                                        <p:tgtEl>
                                          <p:spTgt spid="12"/>
                                        </p:tgtEl>
                                      </p:cBhvr>
                                    </p:animEffect>
                                    <p:set>
                                      <p:cBhvr>
                                        <p:cTn id="13" dur="1" fill="hold">
                                          <p:stCondLst>
                                            <p:cond delay="19999"/>
                                          </p:stCondLst>
                                        </p:cTn>
                                        <p:tgtEl>
                                          <p:spTgt spid="12"/>
                                        </p:tgtEl>
                                        <p:attrNameLst>
                                          <p:attrName>style.visibility</p:attrName>
                                        </p:attrNameLst>
                                      </p:cBhvr>
                                      <p:to>
                                        <p:strVal val="hidden"/>
                                      </p:to>
                                    </p:set>
                                  </p:childTnLst>
                                </p:cTn>
                              </p:par>
                            </p:childTnLst>
                          </p:cTn>
                        </p:par>
                        <p:par>
                          <p:cTn id="14" fill="hold">
                            <p:stCondLst>
                              <p:cond delay="20000"/>
                            </p:stCondLst>
                            <p:childTnLst>
                              <p:par>
                                <p:cTn id="15" presetID="1"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childTnLst>
                                  <p:subTnLst>
                                    <p:audio>
                                      <p:cMediaNode vol="100000">
                                        <p:cTn display="0" masterRel="sameClick">
                                          <p:stCondLst>
                                            <p:cond evt="begin" delay="0">
                                              <p:tn val="15"/>
                                            </p:cond>
                                          </p:stCondLst>
                                          <p:endCondLst>
                                            <p:cond evt="onStopAudio" delay="0">
                                              <p:tgtEl>
                                                <p:sldTgt/>
                                              </p:tgtEl>
                                            </p:cond>
                                          </p:endCondLst>
                                        </p:cTn>
                                        <p:tgtEl>
                                          <p:sndTgt r:embed="rId2" name="alarm clock.wav"/>
                                        </p:tgtEl>
                                      </p:cMediaNode>
                                    </p:audio>
                                  </p:subTnLst>
                                </p:cTn>
                              </p:par>
                            </p:childTnLst>
                          </p:cTn>
                        </p:par>
                      </p:childTnLst>
                    </p:cTn>
                  </p:par>
                </p:childTnLst>
              </p:cTn>
              <p:nextCondLst>
                <p:cond evt="onClick" delay="0">
                  <p:tgtEl>
                    <p:spTgt spid="13"/>
                  </p:tgtEl>
                </p:cond>
              </p:nextCondLst>
            </p:seq>
          </p:childTnLst>
        </p:cTn>
      </p:par>
    </p:tnLst>
    <p:bldLst>
      <p:bldP spid="5" grpId="0" animBg="1"/>
      <p:bldP spid="12"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xmlns="" id="{D70C5431-9CD3-4BE8-B4C7-6531AB1835DE}"/>
              </a:ext>
            </a:extLst>
          </p:cNvPr>
          <p:cNvSpPr/>
          <p:nvPr/>
        </p:nvSpPr>
        <p:spPr>
          <a:xfrm>
            <a:off x="3842762" y="62753"/>
            <a:ext cx="6914885" cy="1200329"/>
          </a:xfrm>
          <a:prstGeom prst="rect">
            <a:avLst/>
          </a:prstGeom>
          <a:noFill/>
        </p:spPr>
        <p:txBody>
          <a:bodyPr wrap="square" lIns="91440" tIns="45720" rIns="91440" bIns="45720">
            <a:spAutoFit/>
          </a:bodyPr>
          <a:lstStyle/>
          <a:p>
            <a:pPr algn="ctr"/>
            <a:r>
              <a:rPr lang="en-US" sz="7200" b="1" dirty="0" smtClean="0">
                <a:ln w="22225">
                  <a:solidFill>
                    <a:srgbClr val="ED7D31"/>
                  </a:solidFill>
                  <a:prstDash val="solid"/>
                </a:ln>
                <a:solidFill>
                  <a:srgbClr val="ED7D31">
                    <a:lumMod val="40000"/>
                    <a:lumOff val="60000"/>
                  </a:srgbClr>
                </a:solidFill>
                <a:latin typeface="Times New Roman" panose="02020603050405020304" pitchFamily="18" charset="0"/>
                <a:cs typeface="Times New Roman" panose="02020603050405020304" pitchFamily="18" charset="0"/>
              </a:rPr>
              <a:t>MỞ ĐẦU</a:t>
            </a:r>
            <a:endParaRPr lang="en-US" sz="7200" b="1" dirty="0">
              <a:ln w="22225">
                <a:solidFill>
                  <a:srgbClr val="ED7D31"/>
                </a:solidFill>
                <a:prstDash val="solid"/>
              </a:ln>
              <a:solidFill>
                <a:srgbClr val="ED7D31">
                  <a:lumMod val="40000"/>
                  <a:lumOff val="60000"/>
                </a:srgb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1528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3102" y="714353"/>
            <a:ext cx="10865796" cy="2971800"/>
          </a:xfrm>
        </p:spPr>
        <p:txBody>
          <a:bodyPr>
            <a:noAutofit/>
          </a:bodyPr>
          <a:lstStyle/>
          <a:p>
            <a:pPr marL="0" indent="0" algn="just">
              <a:buNone/>
            </a:pPr>
            <a:r>
              <a:rPr lang="en-US" b="1" u="sng" dirty="0" err="1">
                <a:latin typeface="Times New Roman" pitchFamily="18" charset="0"/>
                <a:cs typeface="Times New Roman" pitchFamily="18" charset="0"/>
              </a:rPr>
              <a:t>Câu</a:t>
            </a:r>
            <a:r>
              <a:rPr lang="en-US" b="1" u="sng" dirty="0">
                <a:latin typeface="Times New Roman" pitchFamily="18" charset="0"/>
                <a:cs typeface="Times New Roman" pitchFamily="18" charset="0"/>
              </a:rPr>
              <a:t> 2: </a:t>
            </a:r>
            <a:r>
              <a:rPr lang="vi-VN" dirty="0">
                <a:latin typeface="Times New Roman" panose="02020603050405020304" pitchFamily="18" charset="0"/>
                <a:ea typeface="Times New Roman" panose="02020603050405020304" pitchFamily="18" charset="0"/>
              </a:rPr>
              <a:t>Điều gì xảy ra khi thuật toán tìm kiếm nhị phân không tìm thấy giá trị cần tìm trong danh sách?</a:t>
            </a:r>
            <a:endParaRPr lang="en-US" dirty="0">
              <a:latin typeface="Times New Roman" panose="02020603050405020304" pitchFamily="18" charset="0"/>
              <a:ea typeface="Times New Roman" panose="02020603050405020304" pitchFamily="18" charset="0"/>
            </a:endParaRPr>
          </a:p>
          <a:p>
            <a:pPr marL="0" indent="0" algn="just">
              <a:buNone/>
            </a:pPr>
            <a:r>
              <a:rPr lang="vi-VN" dirty="0">
                <a:latin typeface="Times New Roman" panose="02020603050405020304" pitchFamily="18" charset="0"/>
                <a:ea typeface="Times New Roman" panose="02020603050405020304" pitchFamily="18" charset="0"/>
              </a:rPr>
              <a:t>A. Tiếp tục tìm kiếm và không bao giờ kết thúc</a:t>
            </a:r>
            <a:endParaRPr lang="en-US" dirty="0">
              <a:latin typeface="Times New Roman" panose="02020603050405020304" pitchFamily="18" charset="0"/>
              <a:ea typeface="Times New Roman" panose="02020603050405020304" pitchFamily="18" charset="0"/>
            </a:endParaRPr>
          </a:p>
          <a:p>
            <a:pPr marL="0" indent="0" algn="just">
              <a:buNone/>
            </a:pPr>
            <a:r>
              <a:rPr lang="vi-VN" dirty="0">
                <a:latin typeface="Times New Roman" panose="02020603050405020304" pitchFamily="18" charset="0"/>
                <a:ea typeface="Times New Roman" panose="02020603050405020304" pitchFamily="18" charset="0"/>
              </a:rPr>
              <a:t>B. Thông báo “Tìm thấy” và tìm tiếp xem còn phần tử nào khác nữa không</a:t>
            </a:r>
            <a:endParaRPr lang="en-US" dirty="0">
              <a:latin typeface="Times New Roman" panose="02020603050405020304" pitchFamily="18" charset="0"/>
              <a:ea typeface="Times New Roman" panose="02020603050405020304" pitchFamily="18" charset="0"/>
            </a:endParaRPr>
          </a:p>
          <a:p>
            <a:pPr marL="0" indent="0" algn="just">
              <a:buNone/>
            </a:pPr>
            <a:r>
              <a:rPr lang="vi-VN" dirty="0">
                <a:latin typeface="Times New Roman" panose="02020603050405020304" pitchFamily="18" charset="0"/>
                <a:ea typeface="Times New Roman" panose="02020603050405020304" pitchFamily="18" charset="0"/>
              </a:rPr>
              <a:t>C. Thông báo “Tìm thấy” và kết thúc</a:t>
            </a:r>
            <a:endParaRPr lang="en-US" dirty="0">
              <a:latin typeface="Times New Roman" panose="02020603050405020304" pitchFamily="18" charset="0"/>
              <a:ea typeface="Times New Roman" panose="02020603050405020304" pitchFamily="18" charset="0"/>
            </a:endParaRPr>
          </a:p>
          <a:p>
            <a:pPr marL="0" indent="0" algn="just">
              <a:buNone/>
            </a:pPr>
            <a:r>
              <a:rPr lang="vi-VN" dirty="0">
                <a:latin typeface="Times New Roman" panose="02020603050405020304" pitchFamily="18" charset="0"/>
                <a:ea typeface="Times New Roman" panose="02020603050405020304" pitchFamily="18" charset="0"/>
              </a:rPr>
              <a:t>D. Thông báo “Không tìm thấy” và kết thúc</a:t>
            </a:r>
            <a:endParaRPr lang="en-US" dirty="0">
              <a:latin typeface="Times New Roman" panose="02020603050405020304" pitchFamily="18" charset="0"/>
              <a:ea typeface="Times New Roman" panose="02020603050405020304" pitchFamily="18" charset="0"/>
            </a:endParaRPr>
          </a:p>
          <a:p>
            <a:pPr marL="82296" indent="0">
              <a:buNone/>
            </a:pPr>
            <a:r>
              <a:rPr lang="en-US" sz="2500" dirty="0">
                <a:solidFill>
                  <a:srgbClr val="000099"/>
                </a:solidFill>
                <a:latin typeface="Times New Roman" pitchFamily="18" charset="0"/>
                <a:cs typeface="Times New Roman" pitchFamily="18" charset="0"/>
              </a:rPr>
              <a:t> </a:t>
            </a:r>
          </a:p>
        </p:txBody>
      </p:sp>
      <p:pic>
        <p:nvPicPr>
          <p:cNvPr id="4" name="Picture 28" descr="question_md_clr"/>
          <p:cNvPicPr>
            <a:picLocks noChangeAspect="1" noChangeArrowheads="1" noCrop="1"/>
          </p:cNvPicPr>
          <p:nvPr/>
        </p:nvPicPr>
        <p:blipFill>
          <a:blip r:embed="rId3">
            <a:lum bright="18000"/>
          </a:blip>
          <a:srcRect/>
          <a:stretch>
            <a:fillRect/>
          </a:stretch>
        </p:blipFill>
        <p:spPr bwMode="auto">
          <a:xfrm>
            <a:off x="952603" y="4426014"/>
            <a:ext cx="734292" cy="1524000"/>
          </a:xfrm>
          <a:prstGeom prst="rect">
            <a:avLst/>
          </a:prstGeom>
          <a:noFill/>
          <a:ln w="9525">
            <a:noFill/>
            <a:miter lim="800000"/>
            <a:headEnd/>
            <a:tailEnd/>
          </a:ln>
        </p:spPr>
      </p:pic>
      <p:sp>
        <p:nvSpPr>
          <p:cNvPr id="21" name="Oval 20"/>
          <p:cNvSpPr/>
          <p:nvPr/>
        </p:nvSpPr>
        <p:spPr>
          <a:xfrm>
            <a:off x="633211" y="4062776"/>
            <a:ext cx="517217" cy="54301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noFill/>
            </a:endParaRPr>
          </a:p>
        </p:txBody>
      </p:sp>
      <p:sp>
        <p:nvSpPr>
          <p:cNvPr id="22" name="Action Button: Back or Previous 21">
            <a:hlinkClick r:id="rId4" action="ppaction://hlinksldjump" highlightClick="1"/>
          </p:cNvPr>
          <p:cNvSpPr/>
          <p:nvPr/>
        </p:nvSpPr>
        <p:spPr>
          <a:xfrm>
            <a:off x="8991600" y="6019800"/>
            <a:ext cx="1600200" cy="533400"/>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srgbClr val="000099"/>
                </a:solidFill>
                <a:latin typeface="Times New Roman" pitchFamily="18" charset="0"/>
                <a:cs typeface="Times New Roman" pitchFamily="18" charset="0"/>
              </a:rPr>
              <a:t>Chơi</a:t>
            </a:r>
            <a:r>
              <a:rPr lang="en-US" b="1" dirty="0">
                <a:solidFill>
                  <a:srgbClr val="000099"/>
                </a:solidFill>
                <a:latin typeface="Times New Roman" pitchFamily="18" charset="0"/>
                <a:cs typeface="Times New Roman" pitchFamily="18" charset="0"/>
              </a:rPr>
              <a:t> </a:t>
            </a:r>
            <a:r>
              <a:rPr lang="en-US" b="1" dirty="0" err="1">
                <a:solidFill>
                  <a:srgbClr val="000099"/>
                </a:solidFill>
                <a:latin typeface="Times New Roman" pitchFamily="18" charset="0"/>
                <a:cs typeface="Times New Roman" pitchFamily="18" charset="0"/>
              </a:rPr>
              <a:t>tiếp</a:t>
            </a:r>
            <a:endParaRPr lang="en-US" b="1" dirty="0">
              <a:solidFill>
                <a:srgbClr val="000099"/>
              </a:solidFill>
              <a:latin typeface="Times New Roman" pitchFamily="18" charset="0"/>
              <a:cs typeface="Times New Roman" pitchFamily="18" charset="0"/>
            </a:endParaRPr>
          </a:p>
        </p:txBody>
      </p:sp>
      <p:pic>
        <p:nvPicPr>
          <p:cNvPr id="23" name="Picture 22" descr="A picture containing toy, doll&#10;&#10;Description automatically generated">
            <a:extLst>
              <a:ext uri="{FF2B5EF4-FFF2-40B4-BE49-F238E27FC236}">
                <a16:creationId xmlns:a16="http://schemas.microsoft.com/office/drawing/2014/main" xmlns="" id="{7BFEE031-360F-4D5F-904A-32B86E7ACC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86895" y="4515828"/>
            <a:ext cx="1655410" cy="1884973"/>
          </a:xfrm>
          <a:prstGeom prst="rect">
            <a:avLst/>
          </a:prstGeom>
        </p:spPr>
      </p:pic>
      <p:sp>
        <p:nvSpPr>
          <p:cNvPr id="24" name="Rectangle 13"/>
          <p:cNvSpPr>
            <a:spLocks noChangeArrowheads="1"/>
          </p:cNvSpPr>
          <p:nvPr/>
        </p:nvSpPr>
        <p:spPr bwMode="auto">
          <a:xfrm>
            <a:off x="6972300" y="4970734"/>
            <a:ext cx="2819400" cy="217280"/>
          </a:xfrm>
          <a:prstGeom prst="rect">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p>
        </p:txBody>
      </p:sp>
      <p:sp>
        <p:nvSpPr>
          <p:cNvPr id="25" name="Rectangle 24"/>
          <p:cNvSpPr/>
          <p:nvPr/>
        </p:nvSpPr>
        <p:spPr>
          <a:xfrm>
            <a:off x="8442077" y="5222125"/>
            <a:ext cx="1951926" cy="472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Times New Roman" panose="02020603050405020304" pitchFamily="18" charset="0"/>
                <a:cs typeface="Times New Roman" panose="02020603050405020304" pitchFamily="18" charset="0"/>
              </a:rPr>
              <a:t>Thời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gian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26" name="Action Button: Sound 25">
            <a:hlinkClick r:id="" action="ppaction://noaction" highlightClick="1">
              <a:snd r:embed="rId6" name="applause.wav"/>
            </a:hlinkClick>
          </p:cNvPr>
          <p:cNvSpPr/>
          <p:nvPr/>
        </p:nvSpPr>
        <p:spPr>
          <a:xfrm>
            <a:off x="9791700" y="4896828"/>
            <a:ext cx="366406" cy="307541"/>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202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2" fill="hold" grpId="0" nodeType="clickEffect">
                                  <p:stCondLst>
                                    <p:cond delay="0"/>
                                  </p:stCondLst>
                                  <p:childTnLst>
                                    <p:animEffect transition="out" filter="wipe(right)">
                                      <p:cBhvr>
                                        <p:cTn id="12" dur="20000"/>
                                        <p:tgtEl>
                                          <p:spTgt spid="24"/>
                                        </p:tgtEl>
                                      </p:cBhvr>
                                    </p:animEffect>
                                    <p:set>
                                      <p:cBhvr>
                                        <p:cTn id="13" dur="1" fill="hold">
                                          <p:stCondLst>
                                            <p:cond delay="19999"/>
                                          </p:stCondLst>
                                        </p:cTn>
                                        <p:tgtEl>
                                          <p:spTgt spid="24"/>
                                        </p:tgtEl>
                                        <p:attrNameLst>
                                          <p:attrName>style.visibility</p:attrName>
                                        </p:attrNameLst>
                                      </p:cBhvr>
                                      <p:to>
                                        <p:strVal val="hidden"/>
                                      </p:to>
                                    </p:set>
                                  </p:childTnLst>
                                </p:cTn>
                              </p:par>
                            </p:childTnLst>
                          </p:cTn>
                        </p:par>
                        <p:par>
                          <p:cTn id="14" fill="hold">
                            <p:stCondLst>
                              <p:cond delay="20000"/>
                            </p:stCondLst>
                            <p:childTnLst>
                              <p:par>
                                <p:cTn id="15" presetID="1"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childTnLst>
                                  <p:subTnLst>
                                    <p:audio>
                                      <p:cMediaNode vol="100000">
                                        <p:cTn display="0" masterRel="sameClick">
                                          <p:stCondLst>
                                            <p:cond evt="begin" delay="0">
                                              <p:tn val="15"/>
                                            </p:cond>
                                          </p:stCondLst>
                                          <p:endCondLst>
                                            <p:cond evt="onStopAudio" delay="0">
                                              <p:tgtEl>
                                                <p:sldTgt/>
                                              </p:tgtEl>
                                            </p:cond>
                                          </p:endCondLst>
                                        </p:cTn>
                                        <p:tgtEl>
                                          <p:sndTgt r:embed="rId2" name="alarm clock.wav"/>
                                        </p:tgtEl>
                                      </p:cMediaNode>
                                    </p:audio>
                                  </p:subTnLst>
                                </p:cTn>
                              </p:par>
                            </p:childTnLst>
                          </p:cTn>
                        </p:par>
                      </p:childTnLst>
                    </p:cTn>
                  </p:par>
                </p:childTnLst>
              </p:cTn>
              <p:nextCondLst>
                <p:cond evt="onClick" delay="0">
                  <p:tgtEl>
                    <p:spTgt spid="25"/>
                  </p:tgtEl>
                </p:cond>
              </p:nextCondLst>
            </p:seq>
          </p:childTnLst>
        </p:cTn>
      </p:par>
    </p:tnLst>
    <p:bldLst>
      <p:bldP spid="21" grpId="0" animBg="1"/>
      <p:bldP spid="24" grpId="0" animBg="1"/>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2063" y="388586"/>
            <a:ext cx="9873574" cy="762000"/>
          </a:xfrm>
        </p:spPr>
        <p:txBody>
          <a:bodyPr>
            <a:noAutofit/>
          </a:bodyPr>
          <a:lstStyle/>
          <a:p>
            <a:pPr marL="0" indent="0" algn="just">
              <a:buNone/>
            </a:pPr>
            <a:r>
              <a:rPr lang="en-US" b="1" u="sng" dirty="0" err="1">
                <a:solidFill>
                  <a:schemeClr val="accent5">
                    <a:lumMod val="10000"/>
                  </a:schemeClr>
                </a:solidFill>
                <a:latin typeface="Times New Roman" pitchFamily="18" charset="0"/>
                <a:cs typeface="Times New Roman" pitchFamily="18" charset="0"/>
              </a:rPr>
              <a:t>Câu</a:t>
            </a:r>
            <a:r>
              <a:rPr lang="en-US" b="1" u="sng" dirty="0">
                <a:solidFill>
                  <a:schemeClr val="accent5">
                    <a:lumMod val="10000"/>
                  </a:schemeClr>
                </a:solidFill>
                <a:latin typeface="Times New Roman" pitchFamily="18" charset="0"/>
                <a:cs typeface="Times New Roman" pitchFamily="18" charset="0"/>
              </a:rPr>
              <a:t> 3:  </a:t>
            </a:r>
            <a:r>
              <a:rPr lang="vi-VN" sz="3000" dirty="0">
                <a:latin typeface="Times New Roman" panose="02020603050405020304" pitchFamily="18" charset="0"/>
                <a:ea typeface="Times New Roman" panose="02020603050405020304" pitchFamily="18" charset="0"/>
              </a:rPr>
              <a:t>Chọn câu diễn đạt đúng hoạt động của thuật toán tìm kiếm nhị phân</a:t>
            </a:r>
            <a:endParaRPr lang="en-US" sz="3000" dirty="0">
              <a:latin typeface="Times New Roman" panose="02020603050405020304" pitchFamily="18" charset="0"/>
              <a:ea typeface="Times New Roman" panose="02020603050405020304" pitchFamily="18" charset="0"/>
            </a:endParaRPr>
          </a:p>
          <a:p>
            <a:pPr marL="0" indent="0" algn="just">
              <a:buNone/>
            </a:pPr>
            <a:r>
              <a:rPr lang="vi-VN" sz="3000" dirty="0">
                <a:latin typeface="Times New Roman" panose="02020603050405020304" pitchFamily="18" charset="0"/>
                <a:ea typeface="Times New Roman" panose="02020603050405020304" pitchFamily="18" charset="0"/>
              </a:rPr>
              <a:t>A. Tìm trên danh sách đã sắp xếp, bắt đầu từ đầu danh sách, chừng nào chưa tìm thấy hoặc chưa tìm hết thì còn tìm tiếp</a:t>
            </a:r>
            <a:endParaRPr lang="en-US" sz="3000" dirty="0">
              <a:latin typeface="Times New Roman" panose="02020603050405020304" pitchFamily="18" charset="0"/>
              <a:ea typeface="Times New Roman" panose="02020603050405020304" pitchFamily="18" charset="0"/>
            </a:endParaRPr>
          </a:p>
          <a:p>
            <a:pPr marL="0" indent="0" algn="just">
              <a:buNone/>
            </a:pPr>
            <a:r>
              <a:rPr lang="vi-VN" sz="3000" dirty="0">
                <a:latin typeface="Times New Roman" panose="02020603050405020304" pitchFamily="18" charset="0"/>
                <a:ea typeface="Times New Roman" panose="02020603050405020304" pitchFamily="18" charset="0"/>
              </a:rPr>
              <a:t>B. Tìm trên danh sách đã sắp xếp, bắt đầu từ giữa danh sách, chừng nào chưa tìm thấy hoặc chưa tìm hết thì còn tìm tiếp</a:t>
            </a:r>
            <a:endParaRPr lang="en-US" sz="3000" dirty="0">
              <a:latin typeface="Times New Roman" panose="02020603050405020304" pitchFamily="18" charset="0"/>
              <a:ea typeface="Times New Roman" panose="02020603050405020304" pitchFamily="18" charset="0"/>
            </a:endParaRPr>
          </a:p>
          <a:p>
            <a:pPr marL="0" indent="0" algn="just">
              <a:buNone/>
            </a:pPr>
            <a:r>
              <a:rPr lang="vi-VN" sz="3000" dirty="0">
                <a:latin typeface="Times New Roman" panose="02020603050405020304" pitchFamily="18" charset="0"/>
                <a:ea typeface="Times New Roman" panose="02020603050405020304" pitchFamily="18" charset="0"/>
              </a:rPr>
              <a:t>C. Tìm trên danh sách bất kì, bắt đầu từ giữa danh sách, chừng nào chưa tìm thấy hoặc chưa tìm hết thì còn tìm tiếp</a:t>
            </a:r>
            <a:endParaRPr lang="en-US" sz="3000" dirty="0">
              <a:latin typeface="Times New Roman" panose="02020603050405020304" pitchFamily="18" charset="0"/>
              <a:ea typeface="Times New Roman" panose="02020603050405020304" pitchFamily="18" charset="0"/>
            </a:endParaRPr>
          </a:p>
          <a:p>
            <a:pPr marL="0" indent="0" algn="just">
              <a:buNone/>
            </a:pPr>
            <a:r>
              <a:rPr lang="vi-VN" sz="3000" dirty="0">
                <a:latin typeface="Times New Roman" panose="02020603050405020304" pitchFamily="18" charset="0"/>
                <a:ea typeface="Times New Roman" panose="02020603050405020304" pitchFamily="18" charset="0"/>
              </a:rPr>
              <a:t>D. Tìm trên danh sách bất kì, bắt đầu từ đầu danh sách, chừng nào chưa tìm thấy hoặc chưa tìm hết thì còn tìm tiếp </a:t>
            </a:r>
            <a:endParaRPr lang="en-US" sz="3000" dirty="0">
              <a:latin typeface="Times New Roman" panose="02020603050405020304" pitchFamily="18" charset="0"/>
              <a:ea typeface="Times New Roman" panose="02020603050405020304" pitchFamily="18" charset="0"/>
            </a:endParaRPr>
          </a:p>
          <a:p>
            <a:pPr marL="82296" indent="0">
              <a:buNone/>
            </a:pPr>
            <a:endParaRPr lang="en-US" sz="2600" dirty="0">
              <a:solidFill>
                <a:schemeClr val="tx2"/>
              </a:solidFill>
              <a:latin typeface="Times New Roman" pitchFamily="18" charset="0"/>
              <a:cs typeface="Times New Roman" pitchFamily="18" charset="0"/>
            </a:endParaRPr>
          </a:p>
        </p:txBody>
      </p:sp>
      <p:pic>
        <p:nvPicPr>
          <p:cNvPr id="4" name="Picture 28" descr="question_md_clr"/>
          <p:cNvPicPr>
            <a:picLocks noChangeAspect="1" noChangeArrowheads="1" noCrop="1"/>
          </p:cNvPicPr>
          <p:nvPr/>
        </p:nvPicPr>
        <p:blipFill>
          <a:blip r:embed="rId3">
            <a:lum bright="18000"/>
          </a:blip>
          <a:srcRect/>
          <a:stretch>
            <a:fillRect/>
          </a:stretch>
        </p:blipFill>
        <p:spPr bwMode="auto">
          <a:xfrm>
            <a:off x="572310" y="136188"/>
            <a:ext cx="734292" cy="1524000"/>
          </a:xfrm>
          <a:prstGeom prst="rect">
            <a:avLst/>
          </a:prstGeom>
          <a:noFill/>
          <a:ln w="9525">
            <a:noFill/>
            <a:miter lim="800000"/>
            <a:headEnd/>
            <a:tailEnd/>
          </a:ln>
        </p:spPr>
      </p:pic>
      <p:sp>
        <p:nvSpPr>
          <p:cNvPr id="35" name="Action Button: Back or Previous 34">
            <a:hlinkClick r:id="rId4" action="ppaction://hlinksldjump" highlightClick="1"/>
          </p:cNvPr>
          <p:cNvSpPr/>
          <p:nvPr/>
        </p:nvSpPr>
        <p:spPr>
          <a:xfrm>
            <a:off x="8593282" y="6303818"/>
            <a:ext cx="1600200" cy="533400"/>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rgbClr val="000099"/>
                </a:solidFill>
                <a:latin typeface="Times New Roman" pitchFamily="18" charset="0"/>
                <a:cs typeface="Times New Roman" pitchFamily="18" charset="0"/>
              </a:rPr>
              <a:t>Chơi</a:t>
            </a:r>
            <a:r>
              <a:rPr lang="en-US" sz="2400" b="1" dirty="0">
                <a:solidFill>
                  <a:srgbClr val="000099"/>
                </a:solidFill>
                <a:latin typeface="Times New Roman" pitchFamily="18" charset="0"/>
                <a:cs typeface="Times New Roman" pitchFamily="18" charset="0"/>
              </a:rPr>
              <a:t> </a:t>
            </a:r>
            <a:r>
              <a:rPr lang="en-US" sz="2400" b="1" dirty="0" err="1">
                <a:solidFill>
                  <a:srgbClr val="000099"/>
                </a:solidFill>
                <a:latin typeface="Times New Roman" pitchFamily="18" charset="0"/>
                <a:cs typeface="Times New Roman" pitchFamily="18" charset="0"/>
              </a:rPr>
              <a:t>tiếp</a:t>
            </a:r>
            <a:endParaRPr lang="en-US" sz="2400" b="1" dirty="0">
              <a:solidFill>
                <a:srgbClr val="000099"/>
              </a:solidFill>
              <a:latin typeface="Times New Roman" pitchFamily="18" charset="0"/>
              <a:cs typeface="Times New Roman" pitchFamily="18" charset="0"/>
            </a:endParaRPr>
          </a:p>
        </p:txBody>
      </p:sp>
      <p:pic>
        <p:nvPicPr>
          <p:cNvPr id="33" name="Picture 32" descr="A picture containing toy, doll&#10;&#10;Description automatically generated">
            <a:extLst>
              <a:ext uri="{FF2B5EF4-FFF2-40B4-BE49-F238E27FC236}">
                <a16:creationId xmlns:a16="http://schemas.microsoft.com/office/drawing/2014/main" xmlns="" id="{7BFEE031-360F-4D5F-904A-32B86E7ACC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965" y="5036127"/>
            <a:ext cx="1581743" cy="1801091"/>
          </a:xfrm>
          <a:prstGeom prst="rect">
            <a:avLst/>
          </a:prstGeom>
        </p:spPr>
      </p:pic>
      <p:sp>
        <p:nvSpPr>
          <p:cNvPr id="37" name="Rectangle 13"/>
          <p:cNvSpPr>
            <a:spLocks noChangeArrowheads="1"/>
          </p:cNvSpPr>
          <p:nvPr/>
        </p:nvSpPr>
        <p:spPr bwMode="auto">
          <a:xfrm>
            <a:off x="2590800" y="5791200"/>
            <a:ext cx="2819400" cy="217280"/>
          </a:xfrm>
          <a:prstGeom prst="rect">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solidFill>
                <a:prstClr val="black"/>
              </a:solidFill>
            </a:endParaRPr>
          </a:p>
        </p:txBody>
      </p:sp>
      <p:sp>
        <p:nvSpPr>
          <p:cNvPr id="38" name="Rectangle 37"/>
          <p:cNvSpPr/>
          <p:nvPr/>
        </p:nvSpPr>
        <p:spPr>
          <a:xfrm>
            <a:off x="2696274" y="6033278"/>
            <a:ext cx="1951926" cy="472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prstClr val="black"/>
                </a:solidFill>
                <a:latin typeface="Times New Roman" panose="02020603050405020304" pitchFamily="18" charset="0"/>
                <a:cs typeface="Times New Roman" panose="02020603050405020304" pitchFamily="18" charset="0"/>
              </a:rPr>
              <a:t>Thời</a:t>
            </a:r>
            <a:r>
              <a:rPr lang="en-US" sz="2400" b="1" dirty="0">
                <a:solidFill>
                  <a:prstClr val="black"/>
                </a:solidFill>
                <a:latin typeface="Times New Roman" panose="02020603050405020304" pitchFamily="18" charset="0"/>
                <a:cs typeface="Times New Roman" panose="02020603050405020304" pitchFamily="18" charset="0"/>
              </a:rPr>
              <a:t> </a:t>
            </a:r>
            <a:r>
              <a:rPr lang="en-US" sz="2400" b="1" dirty="0" err="1">
                <a:solidFill>
                  <a:prstClr val="black"/>
                </a:solidFill>
                <a:latin typeface="Times New Roman" panose="02020603050405020304" pitchFamily="18" charset="0"/>
                <a:cs typeface="Times New Roman" panose="02020603050405020304" pitchFamily="18" charset="0"/>
              </a:rPr>
              <a:t>gian</a:t>
            </a:r>
            <a:endParaRPr lang="en-US" sz="2400" b="1" dirty="0">
              <a:solidFill>
                <a:prstClr val="black"/>
              </a:solidFill>
              <a:latin typeface="Times New Roman" panose="02020603050405020304" pitchFamily="18" charset="0"/>
              <a:cs typeface="Times New Roman" panose="02020603050405020304" pitchFamily="18" charset="0"/>
            </a:endParaRPr>
          </a:p>
        </p:txBody>
      </p:sp>
      <p:sp>
        <p:nvSpPr>
          <p:cNvPr id="41" name="Action Button: Sound 40">
            <a:hlinkClick r:id="" action="ppaction://noaction" highlightClick="1">
              <a:snd r:embed="rId6" name="applause.wav"/>
            </a:hlinkClick>
          </p:cNvPr>
          <p:cNvSpPr/>
          <p:nvPr/>
        </p:nvSpPr>
        <p:spPr>
          <a:xfrm>
            <a:off x="4572000" y="6109479"/>
            <a:ext cx="366406" cy="307541"/>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a:endParaRPr>
          </a:p>
        </p:txBody>
      </p:sp>
      <p:sp>
        <p:nvSpPr>
          <p:cNvPr id="47" name="Oval 46"/>
          <p:cNvSpPr/>
          <p:nvPr/>
        </p:nvSpPr>
        <p:spPr>
          <a:xfrm>
            <a:off x="1306602" y="2415028"/>
            <a:ext cx="517217" cy="54301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noFill/>
            </a:endParaRPr>
          </a:p>
        </p:txBody>
      </p:sp>
    </p:spTree>
    <p:extLst>
      <p:ext uri="{BB962C8B-B14F-4D97-AF65-F5344CB8AC3E}">
        <p14:creationId xmlns:p14="http://schemas.microsoft.com/office/powerpoint/2010/main" val="15525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inVertical)">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22" presetClass="exit" presetSubtype="2" fill="hold" grpId="0" nodeType="clickEffect">
                                  <p:stCondLst>
                                    <p:cond delay="0"/>
                                  </p:stCondLst>
                                  <p:childTnLst>
                                    <p:animEffect transition="out" filter="wipe(right)">
                                      <p:cBhvr>
                                        <p:cTn id="12" dur="20000"/>
                                        <p:tgtEl>
                                          <p:spTgt spid="37"/>
                                        </p:tgtEl>
                                      </p:cBhvr>
                                    </p:animEffect>
                                    <p:set>
                                      <p:cBhvr>
                                        <p:cTn id="13" dur="1" fill="hold">
                                          <p:stCondLst>
                                            <p:cond delay="19999"/>
                                          </p:stCondLst>
                                        </p:cTn>
                                        <p:tgtEl>
                                          <p:spTgt spid="37"/>
                                        </p:tgtEl>
                                        <p:attrNameLst>
                                          <p:attrName>style.visibility</p:attrName>
                                        </p:attrNameLst>
                                      </p:cBhvr>
                                      <p:to>
                                        <p:strVal val="hidden"/>
                                      </p:to>
                                    </p:set>
                                  </p:childTnLst>
                                </p:cTn>
                              </p:par>
                            </p:childTnLst>
                          </p:cTn>
                        </p:par>
                        <p:par>
                          <p:cTn id="14" fill="hold">
                            <p:stCondLst>
                              <p:cond delay="20000"/>
                            </p:stCondLst>
                            <p:childTnLst>
                              <p:par>
                                <p:cTn id="15" presetID="1" presetClass="entr" presetSubtype="0"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childTnLst>
                                  <p:subTnLst>
                                    <p:audio>
                                      <p:cMediaNode vol="100000">
                                        <p:cTn display="0" masterRel="sameClick">
                                          <p:stCondLst>
                                            <p:cond evt="begin" delay="0">
                                              <p:tn val="15"/>
                                            </p:cond>
                                          </p:stCondLst>
                                          <p:endCondLst>
                                            <p:cond evt="onStopAudio" delay="0">
                                              <p:tgtEl>
                                                <p:sldTgt/>
                                              </p:tgtEl>
                                            </p:cond>
                                          </p:endCondLst>
                                        </p:cTn>
                                        <p:tgtEl>
                                          <p:sndTgt r:embed="rId2" name="alarm clock.wav"/>
                                        </p:tgtEl>
                                      </p:cMediaNode>
                                    </p:audio>
                                  </p:subTnLst>
                                </p:cTn>
                              </p:par>
                            </p:childTnLst>
                          </p:cTn>
                        </p:par>
                      </p:childTnLst>
                    </p:cTn>
                  </p:par>
                </p:childTnLst>
              </p:cTn>
              <p:nextCondLst>
                <p:cond evt="onClick" delay="0">
                  <p:tgtEl>
                    <p:spTgt spid="38"/>
                  </p:tgtEl>
                </p:cond>
              </p:nextCondLst>
            </p:seq>
          </p:childTnLst>
        </p:cTn>
      </p:par>
    </p:tnLst>
    <p:bldLst>
      <p:bldP spid="37" grpId="0" animBg="1"/>
      <p:bldP spid="41" grpId="0" animBg="1"/>
      <p:bldP spid="4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5489" y="457200"/>
            <a:ext cx="10418324" cy="4800600"/>
          </a:xfrm>
        </p:spPr>
        <p:txBody>
          <a:bodyPr>
            <a:normAutofit/>
          </a:bodyPr>
          <a:lstStyle/>
          <a:p>
            <a:pPr marL="0" indent="0" algn="just">
              <a:buNone/>
            </a:pPr>
            <a:r>
              <a:rPr lang="en-US" sz="3600" b="1" u="sng" dirty="0" err="1">
                <a:latin typeface="Times New Roman" pitchFamily="18" charset="0"/>
                <a:cs typeface="Times New Roman" pitchFamily="18" charset="0"/>
              </a:rPr>
              <a:t>Câu</a:t>
            </a:r>
            <a:r>
              <a:rPr lang="en-US" sz="3600" b="1" u="sng" dirty="0">
                <a:latin typeface="Times New Roman" pitchFamily="18" charset="0"/>
                <a:cs typeface="Times New Roman" pitchFamily="18" charset="0"/>
              </a:rPr>
              <a:t> 4: </a:t>
            </a:r>
            <a:r>
              <a:rPr lang="vi-VN" sz="3600" dirty="0">
                <a:latin typeface="Times New Roman" panose="02020603050405020304" pitchFamily="18" charset="0"/>
                <a:ea typeface="Times New Roman" panose="02020603050405020304" pitchFamily="18" charset="0"/>
              </a:rPr>
              <a:t>Thuật toán tìm kiếm nhị phân cần bao nhiêu bước để tìm thấy “Mai” trong danh sách [“Hoa”, “Lan”, “Ly”, “Mai”, “Phong”, “Vi”]</a:t>
            </a:r>
            <a:endParaRPr lang="en-US" sz="3600" dirty="0">
              <a:latin typeface="Times New Roman" panose="02020603050405020304" pitchFamily="18" charset="0"/>
              <a:ea typeface="Times New Roman" panose="02020603050405020304" pitchFamily="18" charset="0"/>
            </a:endParaRPr>
          </a:p>
          <a:p>
            <a:pPr marL="0" indent="0" algn="just">
              <a:buNone/>
            </a:pPr>
            <a:r>
              <a:rPr lang="vi-VN" sz="3600" dirty="0">
                <a:latin typeface="Times New Roman" panose="02020603050405020304" pitchFamily="18" charset="0"/>
                <a:ea typeface="Times New Roman" panose="02020603050405020304" pitchFamily="18" charset="0"/>
              </a:rPr>
              <a:t>A. 1</a:t>
            </a:r>
            <a:endParaRPr lang="en-US" sz="3600" dirty="0">
              <a:latin typeface="Times New Roman" panose="02020603050405020304" pitchFamily="18" charset="0"/>
              <a:ea typeface="Times New Roman" panose="02020603050405020304" pitchFamily="18" charset="0"/>
            </a:endParaRPr>
          </a:p>
          <a:p>
            <a:pPr marL="0" indent="0" algn="just">
              <a:buNone/>
            </a:pPr>
            <a:r>
              <a:rPr lang="vi-VN" sz="3600" dirty="0">
                <a:latin typeface="Times New Roman" panose="02020603050405020304" pitchFamily="18" charset="0"/>
                <a:ea typeface="Times New Roman" panose="02020603050405020304" pitchFamily="18" charset="0"/>
              </a:rPr>
              <a:t>B. 2</a:t>
            </a:r>
            <a:endParaRPr lang="en-US" sz="3600" dirty="0">
              <a:latin typeface="Times New Roman" panose="02020603050405020304" pitchFamily="18" charset="0"/>
              <a:ea typeface="Times New Roman" panose="02020603050405020304" pitchFamily="18" charset="0"/>
            </a:endParaRPr>
          </a:p>
          <a:p>
            <a:pPr marL="0" indent="0" algn="just">
              <a:buNone/>
            </a:pPr>
            <a:r>
              <a:rPr lang="vi-VN" sz="3600" dirty="0">
                <a:latin typeface="Times New Roman" panose="02020603050405020304" pitchFamily="18" charset="0"/>
                <a:ea typeface="Times New Roman" panose="02020603050405020304" pitchFamily="18" charset="0"/>
              </a:rPr>
              <a:t>C. 3</a:t>
            </a:r>
            <a:endParaRPr lang="en-US" sz="3600" dirty="0">
              <a:latin typeface="Times New Roman" panose="02020603050405020304" pitchFamily="18" charset="0"/>
              <a:ea typeface="Times New Roman" panose="02020603050405020304" pitchFamily="18" charset="0"/>
            </a:endParaRPr>
          </a:p>
          <a:p>
            <a:pPr marL="0" indent="0" algn="just">
              <a:buNone/>
            </a:pPr>
            <a:r>
              <a:rPr lang="vi-VN" sz="3600" dirty="0">
                <a:latin typeface="Times New Roman" panose="02020603050405020304" pitchFamily="18" charset="0"/>
                <a:ea typeface="Times New Roman" panose="02020603050405020304" pitchFamily="18" charset="0"/>
              </a:rPr>
              <a:t>D. 4</a:t>
            </a:r>
            <a:endParaRPr lang="en-US" sz="3600" dirty="0">
              <a:latin typeface="Times New Roman" panose="02020603050405020304" pitchFamily="18" charset="0"/>
              <a:ea typeface="Times New Roman" panose="02020603050405020304" pitchFamily="18" charset="0"/>
            </a:endParaRPr>
          </a:p>
          <a:p>
            <a:pPr marL="82296" indent="0">
              <a:buNone/>
            </a:pPr>
            <a:endParaRPr lang="en-US" sz="2600" dirty="0">
              <a:solidFill>
                <a:srgbClr val="000099"/>
              </a:solidFill>
              <a:latin typeface="Times New Roman" pitchFamily="18" charset="0"/>
              <a:cs typeface="Times New Roman" pitchFamily="18" charset="0"/>
            </a:endParaRPr>
          </a:p>
        </p:txBody>
      </p:sp>
      <p:sp>
        <p:nvSpPr>
          <p:cNvPr id="5" name="Oval 4"/>
          <p:cNvSpPr/>
          <p:nvPr/>
        </p:nvSpPr>
        <p:spPr>
          <a:xfrm>
            <a:off x="898187" y="3628417"/>
            <a:ext cx="502596" cy="51882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noFill/>
            </a:endParaRPr>
          </a:p>
        </p:txBody>
      </p:sp>
      <p:sp>
        <p:nvSpPr>
          <p:cNvPr id="7" name="Action Button: Back or Previous 6">
            <a:hlinkClick r:id="rId3" action="ppaction://hlinksldjump" highlightClick="1"/>
          </p:cNvPr>
          <p:cNvSpPr/>
          <p:nvPr/>
        </p:nvSpPr>
        <p:spPr>
          <a:xfrm>
            <a:off x="8229600" y="5860473"/>
            <a:ext cx="1600200" cy="533400"/>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a:solidFill>
                  <a:srgbClr val="000099"/>
                </a:solidFill>
                <a:latin typeface="Times New Roman" pitchFamily="18" charset="0"/>
                <a:cs typeface="Times New Roman" pitchFamily="18" charset="0"/>
              </a:rPr>
              <a:t>Chơi</a:t>
            </a:r>
            <a:r>
              <a:rPr lang="en-US" sz="2200" b="1" dirty="0">
                <a:solidFill>
                  <a:srgbClr val="000099"/>
                </a:solidFill>
                <a:latin typeface="Times New Roman" pitchFamily="18" charset="0"/>
                <a:cs typeface="Times New Roman" pitchFamily="18" charset="0"/>
              </a:rPr>
              <a:t> </a:t>
            </a:r>
            <a:r>
              <a:rPr lang="en-US" sz="2200" b="1" dirty="0" err="1">
                <a:solidFill>
                  <a:srgbClr val="000099"/>
                </a:solidFill>
                <a:latin typeface="Times New Roman" pitchFamily="18" charset="0"/>
                <a:cs typeface="Times New Roman" pitchFamily="18" charset="0"/>
              </a:rPr>
              <a:t>tiếp</a:t>
            </a:r>
            <a:endParaRPr lang="en-US" sz="2200" b="1" dirty="0">
              <a:solidFill>
                <a:srgbClr val="000099"/>
              </a:solidFill>
              <a:latin typeface="Times New Roman" pitchFamily="18" charset="0"/>
              <a:cs typeface="Times New Roman" pitchFamily="18" charset="0"/>
            </a:endParaRPr>
          </a:p>
        </p:txBody>
      </p:sp>
      <p:pic>
        <p:nvPicPr>
          <p:cNvPr id="8" name="Picture 28" descr="question_md_clr"/>
          <p:cNvPicPr>
            <a:picLocks noChangeAspect="1" noChangeArrowheads="1" noCrop="1"/>
          </p:cNvPicPr>
          <p:nvPr/>
        </p:nvPicPr>
        <p:blipFill>
          <a:blip r:embed="rId4">
            <a:lum bright="18000"/>
          </a:blip>
          <a:srcRect/>
          <a:stretch>
            <a:fillRect/>
          </a:stretch>
        </p:blipFill>
        <p:spPr bwMode="auto">
          <a:xfrm>
            <a:off x="304695" y="4993532"/>
            <a:ext cx="734292" cy="1524000"/>
          </a:xfrm>
          <a:prstGeom prst="rect">
            <a:avLst/>
          </a:prstGeom>
          <a:noFill/>
          <a:ln w="9525">
            <a:noFill/>
            <a:miter lim="800000"/>
            <a:headEnd/>
            <a:tailEnd/>
          </a:ln>
        </p:spPr>
      </p:pic>
      <p:pic>
        <p:nvPicPr>
          <p:cNvPr id="6" name="Picture 5" descr="A picture containing toy, doll&#10;&#10;Description automatically generated">
            <a:extLst>
              <a:ext uri="{FF2B5EF4-FFF2-40B4-BE49-F238E27FC236}">
                <a16:creationId xmlns:a16="http://schemas.microsoft.com/office/drawing/2014/main" xmlns="" id="{7BFEE031-360F-4D5F-904A-32B86E7ACC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4600" y="3982428"/>
            <a:ext cx="1655410" cy="1884973"/>
          </a:xfrm>
          <a:prstGeom prst="rect">
            <a:avLst/>
          </a:prstGeom>
        </p:spPr>
      </p:pic>
      <p:sp>
        <p:nvSpPr>
          <p:cNvPr id="9" name="Rectangle 13"/>
          <p:cNvSpPr>
            <a:spLocks noChangeArrowheads="1"/>
          </p:cNvSpPr>
          <p:nvPr/>
        </p:nvSpPr>
        <p:spPr bwMode="auto">
          <a:xfrm>
            <a:off x="6858000" y="4038600"/>
            <a:ext cx="2819400" cy="217280"/>
          </a:xfrm>
          <a:prstGeom prst="rect">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p>
        </p:txBody>
      </p:sp>
      <p:sp>
        <p:nvSpPr>
          <p:cNvPr id="10" name="Rectangle 9"/>
          <p:cNvSpPr/>
          <p:nvPr/>
        </p:nvSpPr>
        <p:spPr>
          <a:xfrm>
            <a:off x="6963474" y="4280678"/>
            <a:ext cx="1951926" cy="472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Times New Roman" panose="02020603050405020304" pitchFamily="18" charset="0"/>
                <a:cs typeface="Times New Roman" panose="02020603050405020304" pitchFamily="18" charset="0"/>
              </a:rPr>
              <a:t>Thời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gian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11" name="Action Button: Sound 10">
            <a:hlinkClick r:id="" action="ppaction://noaction" highlightClick="1">
              <a:snd r:embed="rId6" name="applause.wav"/>
            </a:hlinkClick>
          </p:cNvPr>
          <p:cNvSpPr/>
          <p:nvPr/>
        </p:nvSpPr>
        <p:spPr>
          <a:xfrm>
            <a:off x="8839200" y="4356879"/>
            <a:ext cx="366406" cy="307541"/>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4834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2" fill="hold" grpId="0" nodeType="clickEffect">
                                  <p:stCondLst>
                                    <p:cond delay="0"/>
                                  </p:stCondLst>
                                  <p:childTnLst>
                                    <p:animEffect transition="out" filter="wipe(right)">
                                      <p:cBhvr>
                                        <p:cTn id="12" dur="20000"/>
                                        <p:tgtEl>
                                          <p:spTgt spid="9"/>
                                        </p:tgtEl>
                                      </p:cBhvr>
                                    </p:animEffect>
                                    <p:set>
                                      <p:cBhvr>
                                        <p:cTn id="13" dur="1" fill="hold">
                                          <p:stCondLst>
                                            <p:cond delay="19999"/>
                                          </p:stCondLst>
                                        </p:cTn>
                                        <p:tgtEl>
                                          <p:spTgt spid="9"/>
                                        </p:tgtEl>
                                        <p:attrNameLst>
                                          <p:attrName>style.visibility</p:attrName>
                                        </p:attrNameLst>
                                      </p:cBhvr>
                                      <p:to>
                                        <p:strVal val="hidden"/>
                                      </p:to>
                                    </p:set>
                                  </p:childTnLst>
                                </p:cTn>
                              </p:par>
                            </p:childTnLst>
                          </p:cTn>
                        </p:par>
                        <p:par>
                          <p:cTn id="14" fill="hold">
                            <p:stCondLst>
                              <p:cond delay="2000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subTnLst>
                                    <p:audio>
                                      <p:cMediaNode vol="100000">
                                        <p:cTn display="0" masterRel="sameClick">
                                          <p:stCondLst>
                                            <p:cond evt="begin" delay="0">
                                              <p:tn val="15"/>
                                            </p:cond>
                                          </p:stCondLst>
                                          <p:endCondLst>
                                            <p:cond evt="onStopAudio" delay="0">
                                              <p:tgtEl>
                                                <p:sldTgt/>
                                              </p:tgtEl>
                                            </p:cond>
                                          </p:endCondLst>
                                        </p:cTn>
                                        <p:tgtEl>
                                          <p:sndTgt r:embed="rId2" name="alarm clock.wav"/>
                                        </p:tgtEl>
                                      </p:cMediaNode>
                                    </p:audio>
                                  </p:subTnLst>
                                </p:cTn>
                              </p:par>
                            </p:childTnLst>
                          </p:cTn>
                        </p:par>
                      </p:childTnLst>
                    </p:cTn>
                  </p:par>
                </p:childTnLst>
              </p:cTn>
              <p:nextCondLst>
                <p:cond evt="onClick" delay="0">
                  <p:tgtEl>
                    <p:spTgt spid="10"/>
                  </p:tgtEl>
                </p:cond>
              </p:nextCondLst>
            </p:seq>
          </p:childTnLst>
        </p:cTn>
      </p:par>
    </p:tnLst>
    <p:bldLst>
      <p:bldP spid="5" grpId="0" animBg="1"/>
      <p:bldP spid="9"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5489" y="457200"/>
            <a:ext cx="10418324" cy="4800600"/>
          </a:xfrm>
        </p:spPr>
        <p:txBody>
          <a:bodyPr>
            <a:normAutofit/>
          </a:bodyPr>
          <a:lstStyle/>
          <a:p>
            <a:pPr marL="0" indent="0" algn="just">
              <a:buNone/>
            </a:pPr>
            <a:r>
              <a:rPr lang="en-US" sz="3600" b="1" u="sng" dirty="0" err="1">
                <a:latin typeface="Times New Roman" pitchFamily="18" charset="0"/>
                <a:cs typeface="Times New Roman" pitchFamily="18" charset="0"/>
              </a:rPr>
              <a:t>Câu</a:t>
            </a:r>
            <a:r>
              <a:rPr lang="en-US" sz="3600" b="1" u="sng" dirty="0">
                <a:latin typeface="Times New Roman" pitchFamily="18" charset="0"/>
                <a:cs typeface="Times New Roman" pitchFamily="18" charset="0"/>
              </a:rPr>
              <a:t> 5: </a:t>
            </a:r>
            <a:r>
              <a:rPr lang="vi-VN" sz="3600" dirty="0">
                <a:latin typeface="Times New Roman" panose="02020603050405020304" pitchFamily="18" charset="0"/>
                <a:ea typeface="Times New Roman" panose="02020603050405020304" pitchFamily="18" charset="0"/>
              </a:rPr>
              <a:t>Thuật toán tìm kiếm nhị phân cần thực hiện bao nhiêu bước lặp để thông báo không tìm thấy số 15 trong danh sách [3,5,7,11,12,25]</a:t>
            </a:r>
            <a:endParaRPr lang="en-US" sz="3600" b="1" u="sng" dirty="0">
              <a:latin typeface="Times New Roman" pitchFamily="18" charset="0"/>
              <a:cs typeface="Times New Roman" pitchFamily="18" charset="0"/>
            </a:endParaRPr>
          </a:p>
          <a:p>
            <a:pPr marL="0" indent="0" algn="just">
              <a:buNone/>
            </a:pPr>
            <a:r>
              <a:rPr lang="vi-VN" sz="3600" dirty="0">
                <a:latin typeface="Times New Roman" panose="02020603050405020304" pitchFamily="18" charset="0"/>
                <a:ea typeface="Times New Roman" panose="02020603050405020304" pitchFamily="18" charset="0"/>
              </a:rPr>
              <a:t>A. </a:t>
            </a:r>
            <a:r>
              <a:rPr lang="en-US" sz="3600" dirty="0">
                <a:latin typeface="Times New Roman" panose="02020603050405020304" pitchFamily="18" charset="0"/>
                <a:ea typeface="Times New Roman" panose="02020603050405020304" pitchFamily="18" charset="0"/>
              </a:rPr>
              <a:t>3</a:t>
            </a:r>
          </a:p>
          <a:p>
            <a:pPr marL="0" indent="0" algn="just">
              <a:buNone/>
            </a:pPr>
            <a:r>
              <a:rPr lang="vi-VN" sz="3600" dirty="0">
                <a:latin typeface="Times New Roman" panose="02020603050405020304" pitchFamily="18" charset="0"/>
                <a:ea typeface="Times New Roman" panose="02020603050405020304" pitchFamily="18" charset="0"/>
              </a:rPr>
              <a:t>B. </a:t>
            </a:r>
            <a:r>
              <a:rPr lang="en-US" sz="3600" dirty="0">
                <a:latin typeface="Times New Roman" panose="02020603050405020304" pitchFamily="18" charset="0"/>
                <a:ea typeface="Times New Roman" panose="02020603050405020304" pitchFamily="18" charset="0"/>
              </a:rPr>
              <a:t>4</a:t>
            </a:r>
          </a:p>
          <a:p>
            <a:pPr marL="0" indent="0" algn="just">
              <a:buNone/>
            </a:pPr>
            <a:r>
              <a:rPr lang="vi-VN" sz="3600" dirty="0">
                <a:latin typeface="Times New Roman" panose="02020603050405020304" pitchFamily="18" charset="0"/>
                <a:ea typeface="Times New Roman" panose="02020603050405020304" pitchFamily="18" charset="0"/>
              </a:rPr>
              <a:t>C. </a:t>
            </a:r>
            <a:r>
              <a:rPr lang="en-US" sz="3600" dirty="0">
                <a:latin typeface="Times New Roman" panose="02020603050405020304" pitchFamily="18" charset="0"/>
                <a:ea typeface="Times New Roman" panose="02020603050405020304" pitchFamily="18" charset="0"/>
              </a:rPr>
              <a:t>5</a:t>
            </a:r>
          </a:p>
          <a:p>
            <a:pPr marL="0" indent="0" algn="just">
              <a:buNone/>
            </a:pPr>
            <a:r>
              <a:rPr lang="vi-VN" sz="3600" dirty="0">
                <a:latin typeface="Times New Roman" panose="02020603050405020304" pitchFamily="18" charset="0"/>
                <a:ea typeface="Times New Roman" panose="02020603050405020304" pitchFamily="18" charset="0"/>
              </a:rPr>
              <a:t>D. </a:t>
            </a:r>
            <a:r>
              <a:rPr lang="en-US" sz="3600" dirty="0">
                <a:latin typeface="Times New Roman" panose="02020603050405020304" pitchFamily="18" charset="0"/>
                <a:ea typeface="Times New Roman" panose="02020603050405020304" pitchFamily="18" charset="0"/>
              </a:rPr>
              <a:t>6</a:t>
            </a:r>
          </a:p>
          <a:p>
            <a:pPr marL="82296" indent="0">
              <a:buNone/>
            </a:pPr>
            <a:endParaRPr lang="en-US" sz="2600" dirty="0">
              <a:solidFill>
                <a:srgbClr val="000099"/>
              </a:solidFill>
              <a:latin typeface="Times New Roman" pitchFamily="18" charset="0"/>
              <a:cs typeface="Times New Roman" pitchFamily="18" charset="0"/>
            </a:endParaRPr>
          </a:p>
        </p:txBody>
      </p:sp>
      <p:sp>
        <p:nvSpPr>
          <p:cNvPr id="5" name="Oval 4"/>
          <p:cNvSpPr/>
          <p:nvPr/>
        </p:nvSpPr>
        <p:spPr>
          <a:xfrm>
            <a:off x="875489" y="2947481"/>
            <a:ext cx="502596" cy="51882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noFill/>
            </a:endParaRPr>
          </a:p>
        </p:txBody>
      </p:sp>
      <p:sp>
        <p:nvSpPr>
          <p:cNvPr id="7" name="Action Button: Back or Previous 6">
            <a:hlinkClick r:id="rId3" action="ppaction://hlinksldjump" highlightClick="1"/>
          </p:cNvPr>
          <p:cNvSpPr/>
          <p:nvPr/>
        </p:nvSpPr>
        <p:spPr>
          <a:xfrm>
            <a:off x="8229600" y="5860473"/>
            <a:ext cx="1600200" cy="533400"/>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a:solidFill>
                  <a:srgbClr val="000099"/>
                </a:solidFill>
                <a:latin typeface="Times New Roman" pitchFamily="18" charset="0"/>
                <a:cs typeface="Times New Roman" pitchFamily="18" charset="0"/>
              </a:rPr>
              <a:t>Chơi</a:t>
            </a:r>
            <a:r>
              <a:rPr lang="en-US" sz="2200" b="1" dirty="0">
                <a:solidFill>
                  <a:srgbClr val="000099"/>
                </a:solidFill>
                <a:latin typeface="Times New Roman" pitchFamily="18" charset="0"/>
                <a:cs typeface="Times New Roman" pitchFamily="18" charset="0"/>
              </a:rPr>
              <a:t> </a:t>
            </a:r>
            <a:r>
              <a:rPr lang="en-US" sz="2200" b="1" dirty="0" err="1">
                <a:solidFill>
                  <a:srgbClr val="000099"/>
                </a:solidFill>
                <a:latin typeface="Times New Roman" pitchFamily="18" charset="0"/>
                <a:cs typeface="Times New Roman" pitchFamily="18" charset="0"/>
              </a:rPr>
              <a:t>tiếp</a:t>
            </a:r>
            <a:endParaRPr lang="en-US" sz="2200" b="1" dirty="0">
              <a:solidFill>
                <a:srgbClr val="000099"/>
              </a:solidFill>
              <a:latin typeface="Times New Roman" pitchFamily="18" charset="0"/>
              <a:cs typeface="Times New Roman" pitchFamily="18" charset="0"/>
            </a:endParaRPr>
          </a:p>
        </p:txBody>
      </p:sp>
      <p:pic>
        <p:nvPicPr>
          <p:cNvPr id="8" name="Picture 28" descr="question_md_clr"/>
          <p:cNvPicPr>
            <a:picLocks noChangeAspect="1" noChangeArrowheads="1" noCrop="1"/>
          </p:cNvPicPr>
          <p:nvPr/>
        </p:nvPicPr>
        <p:blipFill>
          <a:blip r:embed="rId4">
            <a:lum bright="18000"/>
          </a:blip>
          <a:srcRect/>
          <a:stretch>
            <a:fillRect/>
          </a:stretch>
        </p:blipFill>
        <p:spPr bwMode="auto">
          <a:xfrm>
            <a:off x="304695" y="4993532"/>
            <a:ext cx="734292" cy="1524000"/>
          </a:xfrm>
          <a:prstGeom prst="rect">
            <a:avLst/>
          </a:prstGeom>
          <a:noFill/>
          <a:ln w="9525">
            <a:noFill/>
            <a:miter lim="800000"/>
            <a:headEnd/>
            <a:tailEnd/>
          </a:ln>
        </p:spPr>
      </p:pic>
      <p:pic>
        <p:nvPicPr>
          <p:cNvPr id="6" name="Picture 5" descr="A picture containing toy, doll&#10;&#10;Description automatically generated">
            <a:extLst>
              <a:ext uri="{FF2B5EF4-FFF2-40B4-BE49-F238E27FC236}">
                <a16:creationId xmlns:a16="http://schemas.microsoft.com/office/drawing/2014/main" xmlns="" id="{7BFEE031-360F-4D5F-904A-32B86E7ACC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4600" y="3982428"/>
            <a:ext cx="1655410" cy="1884973"/>
          </a:xfrm>
          <a:prstGeom prst="rect">
            <a:avLst/>
          </a:prstGeom>
        </p:spPr>
      </p:pic>
      <p:sp>
        <p:nvSpPr>
          <p:cNvPr id="9" name="Rectangle 13"/>
          <p:cNvSpPr>
            <a:spLocks noChangeArrowheads="1"/>
          </p:cNvSpPr>
          <p:nvPr/>
        </p:nvSpPr>
        <p:spPr bwMode="auto">
          <a:xfrm>
            <a:off x="6858000" y="4038600"/>
            <a:ext cx="2819400" cy="217280"/>
          </a:xfrm>
          <a:prstGeom prst="rect">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p>
        </p:txBody>
      </p:sp>
      <p:sp>
        <p:nvSpPr>
          <p:cNvPr id="10" name="Rectangle 9"/>
          <p:cNvSpPr/>
          <p:nvPr/>
        </p:nvSpPr>
        <p:spPr>
          <a:xfrm>
            <a:off x="6963474" y="4280678"/>
            <a:ext cx="1951926" cy="472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Times New Roman" panose="02020603050405020304" pitchFamily="18" charset="0"/>
                <a:cs typeface="Times New Roman" panose="02020603050405020304" pitchFamily="18" charset="0"/>
              </a:rPr>
              <a:t>Thời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gian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11" name="Action Button: Sound 10">
            <a:hlinkClick r:id="" action="ppaction://noaction" highlightClick="1">
              <a:snd r:embed="rId6" name="applause.wav"/>
            </a:hlinkClick>
          </p:cNvPr>
          <p:cNvSpPr/>
          <p:nvPr/>
        </p:nvSpPr>
        <p:spPr>
          <a:xfrm>
            <a:off x="8839200" y="4356879"/>
            <a:ext cx="366406" cy="307541"/>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970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2" fill="hold" grpId="0" nodeType="clickEffect">
                                  <p:stCondLst>
                                    <p:cond delay="0"/>
                                  </p:stCondLst>
                                  <p:childTnLst>
                                    <p:animEffect transition="out" filter="wipe(right)">
                                      <p:cBhvr>
                                        <p:cTn id="12" dur="20000"/>
                                        <p:tgtEl>
                                          <p:spTgt spid="9"/>
                                        </p:tgtEl>
                                      </p:cBhvr>
                                    </p:animEffect>
                                    <p:set>
                                      <p:cBhvr>
                                        <p:cTn id="13" dur="1" fill="hold">
                                          <p:stCondLst>
                                            <p:cond delay="19999"/>
                                          </p:stCondLst>
                                        </p:cTn>
                                        <p:tgtEl>
                                          <p:spTgt spid="9"/>
                                        </p:tgtEl>
                                        <p:attrNameLst>
                                          <p:attrName>style.visibility</p:attrName>
                                        </p:attrNameLst>
                                      </p:cBhvr>
                                      <p:to>
                                        <p:strVal val="hidden"/>
                                      </p:to>
                                    </p:set>
                                  </p:childTnLst>
                                </p:cTn>
                              </p:par>
                            </p:childTnLst>
                          </p:cTn>
                        </p:par>
                        <p:par>
                          <p:cTn id="14" fill="hold">
                            <p:stCondLst>
                              <p:cond delay="2000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subTnLst>
                                    <p:audio>
                                      <p:cMediaNode vol="100000">
                                        <p:cTn display="0" masterRel="sameClick">
                                          <p:stCondLst>
                                            <p:cond evt="begin" delay="0">
                                              <p:tn val="15"/>
                                            </p:cond>
                                          </p:stCondLst>
                                          <p:endCondLst>
                                            <p:cond evt="onStopAudio" delay="0">
                                              <p:tgtEl>
                                                <p:sldTgt/>
                                              </p:tgtEl>
                                            </p:cond>
                                          </p:endCondLst>
                                        </p:cTn>
                                        <p:tgtEl>
                                          <p:sndTgt r:embed="rId2" name="alarm clock.wav"/>
                                        </p:tgtEl>
                                      </p:cMediaNode>
                                    </p:audio>
                                  </p:subTnLst>
                                </p:cTn>
                              </p:par>
                            </p:childTnLst>
                          </p:cTn>
                        </p:par>
                      </p:childTnLst>
                    </p:cTn>
                  </p:par>
                </p:childTnLst>
              </p:cTn>
              <p:nextCondLst>
                <p:cond evt="onClick" delay="0">
                  <p:tgtEl>
                    <p:spTgt spid="10"/>
                  </p:tgtEl>
                </p:cond>
              </p:nextCondLst>
            </p:seq>
          </p:childTnLst>
        </p:cTn>
      </p:par>
    </p:tnLst>
    <p:bldLst>
      <p:bldP spid="5" grpId="0" animBg="1"/>
      <p:bldP spid="9"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5489" y="457200"/>
            <a:ext cx="10418324" cy="4800600"/>
          </a:xfrm>
        </p:spPr>
        <p:txBody>
          <a:bodyPr>
            <a:normAutofit fontScale="92500"/>
          </a:bodyPr>
          <a:lstStyle/>
          <a:p>
            <a:pPr marL="0" indent="0" algn="just">
              <a:buNone/>
            </a:pPr>
            <a:r>
              <a:rPr lang="en-US" sz="3600" b="1" u="sng" dirty="0" err="1">
                <a:latin typeface="Times New Roman" pitchFamily="18" charset="0"/>
                <a:cs typeface="Times New Roman" pitchFamily="18" charset="0"/>
              </a:rPr>
              <a:t>Câu</a:t>
            </a:r>
            <a:r>
              <a:rPr lang="en-US" sz="3600" b="1" u="sng" dirty="0">
                <a:latin typeface="Times New Roman" pitchFamily="18" charset="0"/>
                <a:cs typeface="Times New Roman" pitchFamily="18" charset="0"/>
              </a:rPr>
              <a:t> 6: </a:t>
            </a:r>
            <a:r>
              <a:rPr lang="vi-VN" sz="3500" dirty="0">
                <a:latin typeface="Times New Roman" panose="02020603050405020304" pitchFamily="18" charset="0"/>
                <a:ea typeface="Times New Roman" panose="02020603050405020304" pitchFamily="18" charset="0"/>
              </a:rPr>
              <a:t>Thực hiện thuật toán tìm kiếm nhị phân để tìm số 10 trong danh sách [2,4,6,8,10,12]. Đầu ra của thuật toán là?</a:t>
            </a:r>
            <a:endParaRPr lang="en-US" sz="3500" dirty="0">
              <a:latin typeface="Times New Roman" panose="02020603050405020304" pitchFamily="18" charset="0"/>
              <a:ea typeface="Times New Roman" panose="02020603050405020304" pitchFamily="18" charset="0"/>
            </a:endParaRPr>
          </a:p>
          <a:p>
            <a:pPr marL="0" indent="0" algn="just">
              <a:buNone/>
            </a:pPr>
            <a:r>
              <a:rPr lang="vi-VN" sz="3500" dirty="0">
                <a:latin typeface="Times New Roman" panose="02020603050405020304" pitchFamily="18" charset="0"/>
                <a:ea typeface="Times New Roman" panose="02020603050405020304" pitchFamily="18" charset="0"/>
              </a:rPr>
              <a:t>A. Thông báo “không tìm thấy”</a:t>
            </a:r>
            <a:endParaRPr lang="en-US" sz="3500" dirty="0">
              <a:latin typeface="Times New Roman" panose="02020603050405020304" pitchFamily="18" charset="0"/>
              <a:ea typeface="Times New Roman" panose="02020603050405020304" pitchFamily="18" charset="0"/>
            </a:endParaRPr>
          </a:p>
          <a:p>
            <a:pPr marL="0" indent="0" algn="just">
              <a:buNone/>
            </a:pPr>
            <a:r>
              <a:rPr lang="vi-VN" sz="3500" dirty="0">
                <a:latin typeface="Times New Roman" panose="02020603050405020304" pitchFamily="18" charset="0"/>
                <a:ea typeface="Times New Roman" panose="02020603050405020304" pitchFamily="18" charset="0"/>
              </a:rPr>
              <a:t>B. Thông báo “tìm thấy”</a:t>
            </a:r>
            <a:endParaRPr lang="en-US" sz="3500" dirty="0">
              <a:latin typeface="Times New Roman" panose="02020603050405020304" pitchFamily="18" charset="0"/>
              <a:ea typeface="Times New Roman" panose="02020603050405020304" pitchFamily="18" charset="0"/>
            </a:endParaRPr>
          </a:p>
          <a:p>
            <a:pPr marL="0" indent="0" algn="just">
              <a:buNone/>
            </a:pPr>
            <a:r>
              <a:rPr lang="vi-VN" sz="3500" dirty="0">
                <a:latin typeface="Times New Roman" panose="02020603050405020304" pitchFamily="18" charset="0"/>
                <a:ea typeface="Times New Roman" panose="02020603050405020304" pitchFamily="18" charset="0"/>
              </a:rPr>
              <a:t>C. Thông báo “tìm thấy”, giá trị cần tìm tại vị trí thứ 5 của danh sách.</a:t>
            </a:r>
            <a:endParaRPr lang="en-US" sz="3500" dirty="0">
              <a:latin typeface="Times New Roman" panose="02020603050405020304" pitchFamily="18" charset="0"/>
              <a:ea typeface="Times New Roman" panose="02020603050405020304" pitchFamily="18" charset="0"/>
            </a:endParaRPr>
          </a:p>
          <a:p>
            <a:pPr marL="0" indent="0" algn="just">
              <a:buNone/>
            </a:pPr>
            <a:r>
              <a:rPr lang="vi-VN" sz="3500" dirty="0">
                <a:latin typeface="Times New Roman" panose="02020603050405020304" pitchFamily="18" charset="0"/>
                <a:ea typeface="Times New Roman" panose="02020603050405020304" pitchFamily="18" charset="0"/>
              </a:rPr>
              <a:t>D. Thông báo “tìm thấy”, giá trị cần tìm tại vị trí thứ 6 của danh sách.</a:t>
            </a:r>
            <a:endParaRPr lang="en-US" sz="3500" dirty="0">
              <a:latin typeface="Times New Roman" panose="02020603050405020304" pitchFamily="18" charset="0"/>
              <a:ea typeface="Times New Roman" panose="02020603050405020304" pitchFamily="18" charset="0"/>
            </a:endParaRPr>
          </a:p>
          <a:p>
            <a:pPr marL="0" indent="0" algn="just">
              <a:buNone/>
            </a:pPr>
            <a:endParaRPr lang="en-US" sz="3600" dirty="0">
              <a:latin typeface="Times New Roman" panose="02020603050405020304" pitchFamily="18" charset="0"/>
              <a:ea typeface="Times New Roman" panose="02020603050405020304" pitchFamily="18" charset="0"/>
            </a:endParaRPr>
          </a:p>
          <a:p>
            <a:pPr marL="82296" indent="0">
              <a:buNone/>
            </a:pPr>
            <a:endParaRPr lang="en-US" sz="2600" dirty="0">
              <a:solidFill>
                <a:srgbClr val="000099"/>
              </a:solidFill>
              <a:latin typeface="Times New Roman" pitchFamily="18" charset="0"/>
              <a:cs typeface="Times New Roman" pitchFamily="18" charset="0"/>
            </a:endParaRPr>
          </a:p>
        </p:txBody>
      </p:sp>
      <p:sp>
        <p:nvSpPr>
          <p:cNvPr id="5" name="Oval 4"/>
          <p:cNvSpPr/>
          <p:nvPr/>
        </p:nvSpPr>
        <p:spPr>
          <a:xfrm>
            <a:off x="875489" y="2780399"/>
            <a:ext cx="502596" cy="51882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noFill/>
            </a:endParaRPr>
          </a:p>
        </p:txBody>
      </p:sp>
      <p:sp>
        <p:nvSpPr>
          <p:cNvPr id="7" name="Action Button: Back or Previous 6">
            <a:hlinkClick r:id="rId3" action="ppaction://hlinksldjump" highlightClick="1"/>
          </p:cNvPr>
          <p:cNvSpPr/>
          <p:nvPr/>
        </p:nvSpPr>
        <p:spPr>
          <a:xfrm>
            <a:off x="8229600" y="5860473"/>
            <a:ext cx="1600200" cy="533400"/>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a:solidFill>
                  <a:srgbClr val="000099"/>
                </a:solidFill>
                <a:latin typeface="Times New Roman" pitchFamily="18" charset="0"/>
                <a:cs typeface="Times New Roman" pitchFamily="18" charset="0"/>
              </a:rPr>
              <a:t>Chơi</a:t>
            </a:r>
            <a:r>
              <a:rPr lang="en-US" sz="2200" b="1" dirty="0">
                <a:solidFill>
                  <a:srgbClr val="000099"/>
                </a:solidFill>
                <a:latin typeface="Times New Roman" pitchFamily="18" charset="0"/>
                <a:cs typeface="Times New Roman" pitchFamily="18" charset="0"/>
              </a:rPr>
              <a:t> </a:t>
            </a:r>
            <a:r>
              <a:rPr lang="en-US" sz="2200" b="1" dirty="0" err="1">
                <a:solidFill>
                  <a:srgbClr val="000099"/>
                </a:solidFill>
                <a:latin typeface="Times New Roman" pitchFamily="18" charset="0"/>
                <a:cs typeface="Times New Roman" pitchFamily="18" charset="0"/>
              </a:rPr>
              <a:t>tiếp</a:t>
            </a:r>
            <a:endParaRPr lang="en-US" sz="2200" b="1" dirty="0">
              <a:solidFill>
                <a:srgbClr val="000099"/>
              </a:solidFill>
              <a:latin typeface="Times New Roman" pitchFamily="18" charset="0"/>
              <a:cs typeface="Times New Roman" pitchFamily="18" charset="0"/>
            </a:endParaRPr>
          </a:p>
        </p:txBody>
      </p:sp>
      <p:pic>
        <p:nvPicPr>
          <p:cNvPr id="8" name="Picture 28" descr="question_md_clr"/>
          <p:cNvPicPr>
            <a:picLocks noChangeAspect="1" noChangeArrowheads="1" noCrop="1"/>
          </p:cNvPicPr>
          <p:nvPr/>
        </p:nvPicPr>
        <p:blipFill>
          <a:blip r:embed="rId4">
            <a:lum bright="18000"/>
          </a:blip>
          <a:srcRect/>
          <a:stretch>
            <a:fillRect/>
          </a:stretch>
        </p:blipFill>
        <p:spPr bwMode="auto">
          <a:xfrm>
            <a:off x="304695" y="4993532"/>
            <a:ext cx="734292" cy="1524000"/>
          </a:xfrm>
          <a:prstGeom prst="rect">
            <a:avLst/>
          </a:prstGeom>
          <a:noFill/>
          <a:ln w="9525">
            <a:noFill/>
            <a:miter lim="800000"/>
            <a:headEnd/>
            <a:tailEnd/>
          </a:ln>
        </p:spPr>
      </p:pic>
      <p:pic>
        <p:nvPicPr>
          <p:cNvPr id="6" name="Picture 5" descr="A picture containing toy, doll&#10;&#10;Description automatically generated">
            <a:extLst>
              <a:ext uri="{FF2B5EF4-FFF2-40B4-BE49-F238E27FC236}">
                <a16:creationId xmlns:a16="http://schemas.microsoft.com/office/drawing/2014/main" xmlns="" id="{7BFEE031-360F-4D5F-904A-32B86E7ACC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51178" y="4917986"/>
            <a:ext cx="1655410" cy="1884973"/>
          </a:xfrm>
          <a:prstGeom prst="rect">
            <a:avLst/>
          </a:prstGeom>
        </p:spPr>
      </p:pic>
      <p:sp>
        <p:nvSpPr>
          <p:cNvPr id="9" name="Rectangle 13"/>
          <p:cNvSpPr>
            <a:spLocks noChangeArrowheads="1"/>
          </p:cNvSpPr>
          <p:nvPr/>
        </p:nvSpPr>
        <p:spPr bwMode="auto">
          <a:xfrm>
            <a:off x="5661498" y="5596175"/>
            <a:ext cx="2819400" cy="217280"/>
          </a:xfrm>
          <a:prstGeom prst="rect">
            <a:avLst/>
          </a:prstGeom>
          <a:solidFill>
            <a:srgbClr val="FF000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en-US"/>
          </a:p>
        </p:txBody>
      </p:sp>
      <p:sp>
        <p:nvSpPr>
          <p:cNvPr id="10" name="Rectangle 9"/>
          <p:cNvSpPr/>
          <p:nvPr/>
        </p:nvSpPr>
        <p:spPr>
          <a:xfrm>
            <a:off x="6096000" y="5755532"/>
            <a:ext cx="1951926" cy="4723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tx1"/>
                </a:solidFill>
                <a:latin typeface="Times New Roman" panose="02020603050405020304" pitchFamily="18" charset="0"/>
                <a:cs typeface="Times New Roman" panose="02020603050405020304" pitchFamily="18" charset="0"/>
              </a:rPr>
              <a:t>Thời</a:t>
            </a:r>
            <a:r>
              <a:rPr lang="en-US" sz="2400" b="1" dirty="0">
                <a:solidFill>
                  <a:schemeClr val="tx1"/>
                </a:solidFill>
                <a:latin typeface="Times New Roman" panose="02020603050405020304" pitchFamily="18" charset="0"/>
                <a:cs typeface="Times New Roman" panose="02020603050405020304" pitchFamily="18" charset="0"/>
              </a:rPr>
              <a:t> </a:t>
            </a:r>
            <a:r>
              <a:rPr lang="en-US" sz="2400" b="1" dirty="0" err="1">
                <a:solidFill>
                  <a:schemeClr val="tx1"/>
                </a:solidFill>
                <a:latin typeface="Times New Roman" panose="02020603050405020304" pitchFamily="18" charset="0"/>
                <a:cs typeface="Times New Roman" panose="02020603050405020304" pitchFamily="18" charset="0"/>
              </a:rPr>
              <a:t>gian</a:t>
            </a:r>
            <a:endParaRPr lang="en-US" sz="2400" b="1" dirty="0">
              <a:solidFill>
                <a:schemeClr val="tx1"/>
              </a:solidFill>
              <a:latin typeface="Times New Roman" panose="02020603050405020304" pitchFamily="18" charset="0"/>
              <a:cs typeface="Times New Roman" panose="02020603050405020304" pitchFamily="18" charset="0"/>
            </a:endParaRPr>
          </a:p>
        </p:txBody>
      </p:sp>
      <p:sp>
        <p:nvSpPr>
          <p:cNvPr id="11" name="Action Button: Sound 10">
            <a:hlinkClick r:id="" action="ppaction://noaction" highlightClick="1">
              <a:snd r:embed="rId6" name="applause.wav"/>
            </a:hlinkClick>
          </p:cNvPr>
          <p:cNvSpPr/>
          <p:nvPr/>
        </p:nvSpPr>
        <p:spPr>
          <a:xfrm>
            <a:off x="8514181" y="5552931"/>
            <a:ext cx="366406" cy="307541"/>
          </a:xfrm>
          <a:prstGeom prst="actionButtonSou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212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xit" presetSubtype="2" fill="hold" grpId="0" nodeType="clickEffect">
                                  <p:stCondLst>
                                    <p:cond delay="0"/>
                                  </p:stCondLst>
                                  <p:childTnLst>
                                    <p:animEffect transition="out" filter="wipe(right)">
                                      <p:cBhvr>
                                        <p:cTn id="12" dur="20000"/>
                                        <p:tgtEl>
                                          <p:spTgt spid="9"/>
                                        </p:tgtEl>
                                      </p:cBhvr>
                                    </p:animEffect>
                                    <p:set>
                                      <p:cBhvr>
                                        <p:cTn id="13" dur="1" fill="hold">
                                          <p:stCondLst>
                                            <p:cond delay="19999"/>
                                          </p:stCondLst>
                                        </p:cTn>
                                        <p:tgtEl>
                                          <p:spTgt spid="9"/>
                                        </p:tgtEl>
                                        <p:attrNameLst>
                                          <p:attrName>style.visibility</p:attrName>
                                        </p:attrNameLst>
                                      </p:cBhvr>
                                      <p:to>
                                        <p:strVal val="hidden"/>
                                      </p:to>
                                    </p:set>
                                  </p:childTnLst>
                                </p:cTn>
                              </p:par>
                            </p:childTnLst>
                          </p:cTn>
                        </p:par>
                        <p:par>
                          <p:cTn id="14" fill="hold">
                            <p:stCondLst>
                              <p:cond delay="20000"/>
                            </p:stCondLst>
                            <p:childTnLst>
                              <p:par>
                                <p:cTn id="15" presetID="1"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childTnLst>
                                  <p:subTnLst>
                                    <p:audio>
                                      <p:cMediaNode vol="100000">
                                        <p:cTn display="0" masterRel="sameClick">
                                          <p:stCondLst>
                                            <p:cond evt="begin" delay="0">
                                              <p:tn val="15"/>
                                            </p:cond>
                                          </p:stCondLst>
                                          <p:endCondLst>
                                            <p:cond evt="onStopAudio" delay="0">
                                              <p:tgtEl>
                                                <p:sldTgt/>
                                              </p:tgtEl>
                                            </p:cond>
                                          </p:endCondLst>
                                        </p:cTn>
                                        <p:tgtEl>
                                          <p:sndTgt r:embed="rId2" name="alarm clock.wav"/>
                                        </p:tgtEl>
                                      </p:cMediaNode>
                                    </p:audio>
                                  </p:subTnLst>
                                </p:cTn>
                              </p:par>
                            </p:childTnLst>
                          </p:cTn>
                        </p:par>
                      </p:childTnLst>
                    </p:cTn>
                  </p:par>
                </p:childTnLst>
              </p:cTn>
              <p:nextCondLst>
                <p:cond evt="onClick" delay="0">
                  <p:tgtEl>
                    <p:spTgt spid="10"/>
                  </p:tgtEl>
                </p:cond>
              </p:nextCondLst>
            </p:seq>
          </p:childTnLst>
        </p:cTn>
      </p:par>
    </p:tnLst>
    <p:bldLst>
      <p:bldP spid="5" grpId="0" animBg="1"/>
      <p:bldP spid="9" grpId="0" animBg="1"/>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545" y="2482101"/>
            <a:ext cx="10868891" cy="1297420"/>
          </a:xfrm>
        </p:spPr>
        <p:txBody>
          <a:bodyPr numCol="1"/>
          <a:lstStyle/>
          <a:p>
            <a:pPr algn="ctr"/>
            <a:r>
              <a:rPr lang="en-US" sz="6000" dirty="0">
                <a:solidFill>
                  <a:srgbClr val="FF0000"/>
                </a:solidFill>
                <a:latin typeface="Times New Roman" panose="02020603050405020304" pitchFamily="18" charset="0"/>
                <a:cs typeface="Times New Roman" panose="02020603050405020304" pitchFamily="18" charset="0"/>
              </a:rPr>
              <a:t>VẬN DỤNG</a:t>
            </a:r>
          </a:p>
        </p:txBody>
      </p:sp>
    </p:spTree>
    <p:extLst>
      <p:ext uri="{BB962C8B-B14F-4D97-AF65-F5344CB8AC3E}">
        <p14:creationId xmlns:p14="http://schemas.microsoft.com/office/powerpoint/2010/main" val="11825302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3736" y="1487368"/>
            <a:ext cx="11595370" cy="1051551"/>
          </a:xfrm>
        </p:spPr>
        <p:txBody>
          <a:bodyPr>
            <a:noAutofit/>
          </a:bodyPr>
          <a:lstStyle/>
          <a:p>
            <a:pPr marL="0" indent="0" algn="just">
              <a:buNone/>
            </a:pPr>
            <a:r>
              <a:rPr lang="en-US" sz="3200" b="1" dirty="0" err="1">
                <a:solidFill>
                  <a:srgbClr val="FF0000"/>
                </a:solidFill>
                <a:latin typeface="Times New Roman" panose="02020603050405020304" pitchFamily="18" charset="0"/>
                <a:ea typeface="Times New Roman" panose="02020603050405020304" pitchFamily="18" charset="0"/>
              </a:rPr>
              <a:t>Bài</a:t>
            </a:r>
            <a:r>
              <a:rPr lang="en-US" sz="3200" b="1" dirty="0">
                <a:solidFill>
                  <a:srgbClr val="FF0000"/>
                </a:solidFill>
                <a:latin typeface="Times New Roman" panose="02020603050405020304" pitchFamily="18" charset="0"/>
                <a:ea typeface="Times New Roman" panose="02020603050405020304" pitchFamily="18" charset="0"/>
              </a:rPr>
              <a:t> 1:</a:t>
            </a:r>
            <a:r>
              <a:rPr lang="en-US" sz="3200" dirty="0">
                <a:solidFill>
                  <a:srgbClr val="FF0000"/>
                </a:solidFill>
                <a:latin typeface="Times New Roman" panose="02020603050405020304" pitchFamily="18" charset="0"/>
                <a:ea typeface="Times New Roman" panose="02020603050405020304" pitchFamily="18" charset="0"/>
              </a:rPr>
              <a:t> </a:t>
            </a:r>
            <a:r>
              <a:rPr lang="vi-VN" sz="3200" dirty="0">
                <a:solidFill>
                  <a:srgbClr val="FF0000"/>
                </a:solidFill>
                <a:latin typeface="Times New Roman" panose="02020603050405020304" pitchFamily="18" charset="0"/>
                <a:ea typeface="Times New Roman" panose="02020603050405020304" pitchFamily="18" charset="0"/>
              </a:rPr>
              <a:t>Em tìm một từ Tiếng Anh trong quyển từ điển theo cách nào? Tại sao em lại dùng cách đó?</a:t>
            </a:r>
            <a:endParaRPr lang="en-US" dirty="0">
              <a:solidFill>
                <a:srgbClr val="FF0000"/>
              </a:solidFill>
              <a:latin typeface="Times New Roman" panose="02020603050405020304" pitchFamily="18" charset="0"/>
              <a:ea typeface="Times New Roman" panose="02020603050405020304" pitchFamily="18" charset="0"/>
            </a:endParaRPr>
          </a:p>
        </p:txBody>
      </p:sp>
      <p:pic>
        <p:nvPicPr>
          <p:cNvPr id="21" name="Picture 4" descr="Trẻ Em, Học Tập, Học Bài, Giáo Dục, Tải hình PNG 109 - Free.Vector6.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26084" y="-395363"/>
            <a:ext cx="1874694" cy="172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418289" y="2870538"/>
            <a:ext cx="11264629" cy="3046988"/>
          </a:xfrm>
          <a:prstGeom prst="rect">
            <a:avLst/>
          </a:prstGeom>
        </p:spPr>
        <p:txBody>
          <a:bodyPr wrap="square">
            <a:spAutoFit/>
          </a:bodyPr>
          <a:lstStyle/>
          <a:p>
            <a:pPr algn="just"/>
            <a:r>
              <a:rPr lang="vi-VN" sz="3200" dirty="0">
                <a:latin typeface="Times New Roman" panose="02020603050405020304" pitchFamily="18" charset="0"/>
                <a:ea typeface="Times New Roman" panose="02020603050405020304" pitchFamily="18" charset="0"/>
              </a:rPr>
              <a:t>Em tìm một từ tiếng Anh trong quyển từ điển bằng cách chia đổi quyển từ điển, tìm một từ bất kì ở giữa quyển từ điển và so sánh với từ cần tìm. Nếu tìm thấy từ đó thì sẽ kết thúc việc tìm kiếm. Nếu chưa em lại tiếp tục chia quyển từ điển theo nửa thích hợp, đến khi nào tìm được từ cần tìm thì kết thúc. Em dùng cách này vì nhanh chóng và thuận tiện hơn là tìm kiếm từng từ trong bảng chữ cái.</a:t>
            </a:r>
            <a:endParaRPr lang="en-US" sz="3200" dirty="0"/>
          </a:p>
        </p:txBody>
      </p:sp>
    </p:spTree>
    <p:extLst>
      <p:ext uri="{BB962C8B-B14F-4D97-AF65-F5344CB8AC3E}">
        <p14:creationId xmlns:p14="http://schemas.microsoft.com/office/powerpoint/2010/main" val="425391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8315" y="1286550"/>
            <a:ext cx="11595370" cy="1051551"/>
          </a:xfrm>
        </p:spPr>
        <p:txBody>
          <a:bodyPr>
            <a:noAutofit/>
          </a:bodyPr>
          <a:lstStyle/>
          <a:p>
            <a:pPr marL="0" indent="0" algn="just">
              <a:buNone/>
            </a:pPr>
            <a:r>
              <a:rPr lang="en-US" b="1" dirty="0" err="1">
                <a:solidFill>
                  <a:srgbClr val="FF0000"/>
                </a:solidFill>
                <a:latin typeface="Times New Roman" panose="02020603050405020304" pitchFamily="18" charset="0"/>
                <a:ea typeface="Times New Roman" panose="02020603050405020304" pitchFamily="18" charset="0"/>
              </a:rPr>
              <a:t>Bài</a:t>
            </a:r>
            <a:r>
              <a:rPr lang="en-US" b="1" dirty="0">
                <a:solidFill>
                  <a:srgbClr val="FF0000"/>
                </a:solidFill>
                <a:latin typeface="Times New Roman" panose="02020603050405020304" pitchFamily="18" charset="0"/>
                <a:ea typeface="Times New Roman" panose="02020603050405020304" pitchFamily="18" charset="0"/>
              </a:rPr>
              <a:t> 2:</a:t>
            </a:r>
            <a:r>
              <a:rPr lang="en-US" dirty="0">
                <a:solidFill>
                  <a:srgbClr val="FF0000"/>
                </a:solidFill>
                <a:latin typeface="Times New Roman" panose="02020603050405020304" pitchFamily="18" charset="0"/>
                <a:ea typeface="Times New Roman" panose="02020603050405020304" pitchFamily="18" charset="0"/>
              </a:rPr>
              <a:t> </a:t>
            </a:r>
            <a:r>
              <a:rPr lang="vi-VN" dirty="0">
                <a:latin typeface="Times New Roman" panose="02020603050405020304" pitchFamily="18" charset="0"/>
                <a:ea typeface="Times New Roman" panose="02020603050405020304" pitchFamily="18" charset="0"/>
              </a:rPr>
              <a:t>Thực hành: Em hãy tìm kiếm thông tin trên Internet để lập danh sách khoảng 10 cuốn sách mà em yêu thích và đơn giá của mỗi cuốn sách. Sau đó thực hiện thuật toán tìm kiếm nhị phân để tìm cuốn sách mà em thích nhất trong danh sách vừa tìm được và cho</a:t>
            </a:r>
            <a:r>
              <a:rPr lang="en-US" dirty="0">
                <a:latin typeface="Times New Roman" panose="02020603050405020304" pitchFamily="18" charset="0"/>
                <a:ea typeface="Times New Roman" panose="02020603050405020304" pitchFamily="18" charset="0"/>
              </a:rPr>
              <a:t> </a:t>
            </a:r>
            <a:r>
              <a:rPr lang="vi-VN" dirty="0">
                <a:latin typeface="Times New Roman" panose="02020603050405020304" pitchFamily="18" charset="0"/>
                <a:ea typeface="Times New Roman" panose="02020603050405020304" pitchFamily="18" charset="0"/>
              </a:rPr>
              <a:t>biết đơn giá của cuốn sách đó.</a:t>
            </a:r>
            <a:endParaRPr lang="en-US" dirty="0"/>
          </a:p>
        </p:txBody>
      </p:sp>
      <p:pic>
        <p:nvPicPr>
          <p:cNvPr id="21" name="Picture 4" descr="Trẻ Em, Học Tập, Học Bài, Giáo Dục, Tải hình PNG 109 - Free.Vector6.com"/>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35906" y="-442313"/>
            <a:ext cx="1874694" cy="172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25194" y="3196006"/>
            <a:ext cx="11141612" cy="3108543"/>
          </a:xfrm>
          <a:prstGeom prst="rect">
            <a:avLst/>
          </a:prstGeom>
        </p:spPr>
        <p:txBody>
          <a:bodyPr wrap="square">
            <a:spAutoFit/>
          </a:bodyPr>
          <a:lstStyle/>
          <a:p>
            <a:pPr algn="just"/>
            <a:r>
              <a:rPr lang="vi-VN" sz="2800" dirty="0">
                <a:latin typeface="Times New Roman" panose="02020603050405020304" pitchFamily="18" charset="0"/>
                <a:ea typeface="Times New Roman" panose="02020603050405020304" pitchFamily="18" charset="0"/>
              </a:rPr>
              <a:t>Bước 1: Tìm kiếm thông tin trên Internet, lập bảng danh sách  khoảng 10 cuốn sách và đơn giá của mỗi cuốn sách</a:t>
            </a:r>
            <a:endParaRPr lang="en-US" sz="2800" dirty="0">
              <a:latin typeface="Times New Roman" panose="02020603050405020304" pitchFamily="18" charset="0"/>
              <a:ea typeface="Times New Roman" panose="02020603050405020304" pitchFamily="18" charset="0"/>
            </a:endParaRPr>
          </a:p>
          <a:p>
            <a:pPr algn="just"/>
            <a:r>
              <a:rPr lang="vi-VN" sz="2800" dirty="0">
                <a:latin typeface="Times New Roman" panose="02020603050405020304" pitchFamily="18" charset="0"/>
                <a:ea typeface="Times New Roman" panose="02020603050405020304" pitchFamily="18" charset="0"/>
              </a:rPr>
              <a:t>Bước 2: Sắp xếp tên sách theo thứ tự của bảng chữ cái</a:t>
            </a:r>
            <a:endParaRPr lang="en-US" sz="2800" dirty="0">
              <a:latin typeface="Times New Roman" panose="02020603050405020304" pitchFamily="18" charset="0"/>
              <a:ea typeface="Times New Roman" panose="02020603050405020304" pitchFamily="18" charset="0"/>
            </a:endParaRPr>
          </a:p>
          <a:p>
            <a:pPr algn="just"/>
            <a:r>
              <a:rPr lang="vi-VN" sz="2800" dirty="0">
                <a:latin typeface="Times New Roman" panose="02020603050405020304" pitchFamily="18" charset="0"/>
                <a:ea typeface="Times New Roman" panose="02020603050405020304" pitchFamily="18" charset="0"/>
              </a:rPr>
              <a:t>Bước 3: Chỉ ra tên một cuốn sách mà em thích nhất</a:t>
            </a:r>
            <a:endParaRPr lang="en-US" sz="2800" dirty="0">
              <a:latin typeface="Times New Roman" panose="02020603050405020304" pitchFamily="18" charset="0"/>
              <a:ea typeface="Times New Roman" panose="02020603050405020304" pitchFamily="18" charset="0"/>
            </a:endParaRPr>
          </a:p>
          <a:p>
            <a:pPr algn="just"/>
            <a:r>
              <a:rPr lang="vi-VN" sz="2800" dirty="0">
                <a:latin typeface="Times New Roman" panose="02020603050405020304" pitchFamily="18" charset="0"/>
                <a:ea typeface="Times New Roman" panose="02020603050405020304" pitchFamily="18" charset="0"/>
              </a:rPr>
              <a:t>Bước 4: Liệt kê các bước thực hiện thuật toán tìm kiếm nhị phân để tìm cuốn sách mà em thích nhất trong danh sách ở bước 2</a:t>
            </a:r>
            <a:endParaRPr lang="en-US" sz="2800" dirty="0">
              <a:latin typeface="Times New Roman" panose="02020603050405020304" pitchFamily="18" charset="0"/>
              <a:ea typeface="Times New Roman" panose="02020603050405020304" pitchFamily="18" charset="0"/>
            </a:endParaRPr>
          </a:p>
          <a:p>
            <a:pPr algn="just"/>
            <a:r>
              <a:rPr lang="vi-VN" sz="2800" dirty="0">
                <a:latin typeface="Times New Roman" panose="02020603050405020304" pitchFamily="18" charset="0"/>
                <a:ea typeface="Times New Roman" panose="02020603050405020304" pitchFamily="18" charset="0"/>
              </a:rPr>
              <a:t>Bước 5: Ghi ra đơn giá của cuốn sách tìm thấy ở bước 4</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9793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8273" y="1793029"/>
            <a:ext cx="8988037" cy="1034183"/>
          </a:xfrm>
        </p:spPr>
        <p:txBody>
          <a:bodyPr numCol="1"/>
          <a:lstStyle/>
          <a:p>
            <a:pPr algn="ctr"/>
            <a:r>
              <a:rPr lang="en-US" sz="6000" dirty="0" err="1">
                <a:solidFill>
                  <a:srgbClr val="FF0000"/>
                </a:solidFill>
                <a:latin typeface="Times New Roman" panose="02020603050405020304" pitchFamily="18" charset="0"/>
                <a:cs typeface="Times New Roman" panose="02020603050405020304" pitchFamily="18" charset="0"/>
              </a:rPr>
              <a:t>Hướng</a:t>
            </a:r>
            <a:r>
              <a:rPr lang="en-US" sz="6000" dirty="0">
                <a:solidFill>
                  <a:srgbClr val="FF0000"/>
                </a:solidFill>
                <a:latin typeface="Times New Roman" panose="02020603050405020304" pitchFamily="18" charset="0"/>
                <a:cs typeface="Times New Roman" panose="02020603050405020304" pitchFamily="18" charset="0"/>
              </a:rPr>
              <a:t> </a:t>
            </a:r>
            <a:r>
              <a:rPr lang="en-US" sz="6000" dirty="0" err="1">
                <a:solidFill>
                  <a:srgbClr val="FF0000"/>
                </a:solidFill>
                <a:latin typeface="Times New Roman" panose="02020603050405020304" pitchFamily="18" charset="0"/>
                <a:cs typeface="Times New Roman" panose="02020603050405020304" pitchFamily="18" charset="0"/>
              </a:rPr>
              <a:t>dẫn</a:t>
            </a:r>
            <a:r>
              <a:rPr lang="en-US" sz="6000" dirty="0">
                <a:solidFill>
                  <a:srgbClr val="FF0000"/>
                </a:solidFill>
                <a:latin typeface="Times New Roman" panose="02020603050405020304" pitchFamily="18" charset="0"/>
                <a:cs typeface="Times New Roman" panose="02020603050405020304" pitchFamily="18" charset="0"/>
              </a:rPr>
              <a:t> </a:t>
            </a:r>
            <a:r>
              <a:rPr lang="en-US" sz="6000" dirty="0" err="1" smtClean="0">
                <a:solidFill>
                  <a:srgbClr val="FF0000"/>
                </a:solidFill>
                <a:latin typeface="Times New Roman" panose="02020603050405020304" pitchFamily="18" charset="0"/>
                <a:cs typeface="Times New Roman" panose="02020603050405020304" pitchFamily="18" charset="0"/>
              </a:rPr>
              <a:t>tự</a:t>
            </a:r>
            <a:r>
              <a:rPr lang="en-US" sz="6000" dirty="0" smtClean="0">
                <a:solidFill>
                  <a:srgbClr val="FF0000"/>
                </a:solidFill>
                <a:latin typeface="Times New Roman" panose="02020603050405020304" pitchFamily="18" charset="0"/>
                <a:cs typeface="Times New Roman" panose="02020603050405020304" pitchFamily="18" charset="0"/>
              </a:rPr>
              <a:t> </a:t>
            </a:r>
            <a:r>
              <a:rPr lang="en-US" sz="6000" dirty="0" err="1" smtClean="0">
                <a:solidFill>
                  <a:srgbClr val="FF0000"/>
                </a:solidFill>
                <a:latin typeface="Times New Roman" panose="02020603050405020304" pitchFamily="18" charset="0"/>
                <a:cs typeface="Times New Roman" panose="02020603050405020304" pitchFamily="18" charset="0"/>
              </a:rPr>
              <a:t>học</a:t>
            </a:r>
            <a:r>
              <a:rPr lang="en-US" sz="6000" dirty="0" smtClean="0">
                <a:solidFill>
                  <a:srgbClr val="FF0000"/>
                </a:solidFill>
                <a:latin typeface="Times New Roman" panose="02020603050405020304" pitchFamily="18" charset="0"/>
                <a:cs typeface="Times New Roman" panose="02020603050405020304" pitchFamily="18" charset="0"/>
              </a:rPr>
              <a:t> ở </a:t>
            </a:r>
            <a:r>
              <a:rPr lang="en-US" sz="6000" dirty="0" err="1">
                <a:solidFill>
                  <a:srgbClr val="FF0000"/>
                </a:solidFill>
                <a:latin typeface="Times New Roman" panose="02020603050405020304" pitchFamily="18" charset="0"/>
                <a:cs typeface="Times New Roman" panose="02020603050405020304" pitchFamily="18" charset="0"/>
              </a:rPr>
              <a:t>nhà</a:t>
            </a:r>
            <a:r>
              <a:rPr lang="en-US" sz="6000" dirty="0">
                <a:solidFill>
                  <a:srgbClr val="FF0000"/>
                </a:solidFill>
                <a:latin typeface="Times New Roman" panose="02020603050405020304" pitchFamily="18" charset="0"/>
                <a:cs typeface="Times New Roman" panose="02020603050405020304" pitchFamily="18" charset="0"/>
              </a:rPr>
              <a:t/>
            </a:r>
            <a:br>
              <a:rPr lang="en-US" sz="6000" dirty="0">
                <a:solidFill>
                  <a:srgbClr val="FF0000"/>
                </a:solidFill>
                <a:latin typeface="Times New Roman" panose="02020603050405020304" pitchFamily="18" charset="0"/>
                <a:cs typeface="Times New Roman" panose="02020603050405020304" pitchFamily="18" charset="0"/>
              </a:rPr>
            </a:br>
            <a:r>
              <a:rPr lang="en-US" sz="6000" dirty="0">
                <a:solidFill>
                  <a:srgbClr val="FF0000"/>
                </a:solidFill>
                <a:latin typeface="Times New Roman" panose="02020603050405020304" pitchFamily="18" charset="0"/>
                <a:cs typeface="Times New Roman" panose="02020603050405020304" pitchFamily="18" charset="0"/>
              </a:rPr>
              <a:t/>
            </a:r>
            <a:br>
              <a:rPr lang="en-US" sz="6000" dirty="0">
                <a:solidFill>
                  <a:srgbClr val="FF0000"/>
                </a:solidFill>
                <a:latin typeface="Times New Roman" panose="02020603050405020304" pitchFamily="18" charset="0"/>
                <a:cs typeface="Times New Roman" panose="02020603050405020304" pitchFamily="18" charset="0"/>
              </a:rPr>
            </a:br>
            <a:endParaRPr lang="en-US" sz="6000" dirty="0">
              <a:solidFill>
                <a:srgbClr val="FF00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571557" y="3567440"/>
            <a:ext cx="10875818" cy="2472985"/>
          </a:xfrm>
          <a:prstGeom prst="rect">
            <a:avLst/>
          </a:prstGeom>
          <a:ln>
            <a:solidFill>
              <a:srgbClr val="FF0000"/>
            </a:solidFill>
          </a:ln>
        </p:spPr>
        <p:txBody>
          <a:bodyPr wrap="square">
            <a:spAutoFit/>
          </a:bodyPr>
          <a:lstStyle/>
          <a:p>
            <a:pPr>
              <a:lnSpc>
                <a:spcPct val="120000"/>
              </a:lnSpc>
              <a:spcBef>
                <a:spcPts val="300"/>
              </a:spcBef>
              <a:spcAft>
                <a:spcPts val="300"/>
              </a:spcAft>
              <a:tabLst>
                <a:tab pos="562610" algn="l"/>
              </a:tabLst>
            </a:pPr>
            <a:r>
              <a:rPr lang="vi-VN" sz="3200" dirty="0">
                <a:latin typeface="Times New Roman" panose="02020603050405020304" pitchFamily="18" charset="0"/>
                <a:ea typeface="Calibri" panose="020F0502020204030204" pitchFamily="34" charset="0"/>
              </a:rPr>
              <a:t>- Học bài và làm các bài tập 1,2 SGK/77, 15.7,15.8,15.9 SBT/ 55</a:t>
            </a:r>
            <a:endParaRPr lang="en-US" sz="3200" dirty="0">
              <a:latin typeface="Times New Roman" panose="02020603050405020304" pitchFamily="18" charset="0"/>
              <a:ea typeface="Times New Roman" panose="02020603050405020304" pitchFamily="18" charset="0"/>
            </a:endParaRPr>
          </a:p>
          <a:p>
            <a:pPr>
              <a:lnSpc>
                <a:spcPct val="120000"/>
              </a:lnSpc>
              <a:spcBef>
                <a:spcPts val="300"/>
              </a:spcBef>
              <a:spcAft>
                <a:spcPts val="300"/>
              </a:spcAft>
            </a:pPr>
            <a:r>
              <a:rPr lang="vi-VN" sz="3200" dirty="0">
                <a:latin typeface="Times New Roman" panose="02020603050405020304" pitchFamily="18" charset="0"/>
                <a:ea typeface="Times New Roman" panose="02020603050405020304" pitchFamily="18" charset="0"/>
              </a:rPr>
              <a:t>- Chuẩn bị bài mới, đọc trước nội dung Bài 16: “Thuật toán sắp xếp”</a:t>
            </a:r>
            <a:endParaRPr lang="en-US" sz="3200" dirty="0">
              <a:latin typeface="Times New Roman" panose="02020603050405020304" pitchFamily="18" charset="0"/>
              <a:ea typeface="Times New Roman" panose="02020603050405020304" pitchFamily="18" charset="0"/>
            </a:endParaRPr>
          </a:p>
          <a:p>
            <a:endParaRPr lang="vi-VN" sz="3200" dirty="0">
              <a:latin typeface="+mj-lt"/>
            </a:endParaRPr>
          </a:p>
        </p:txBody>
      </p:sp>
    </p:spTree>
    <p:extLst>
      <p:ext uri="{BB962C8B-B14F-4D97-AF65-F5344CB8AC3E}">
        <p14:creationId xmlns:p14="http://schemas.microsoft.com/office/powerpoint/2010/main" val="315648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5" descr="1133426gsfxbpjp44">
            <a:extLst>
              <a:ext uri="{FF2B5EF4-FFF2-40B4-BE49-F238E27FC236}">
                <a16:creationId xmlns:a16="http://schemas.microsoft.com/office/drawing/2014/main" xmlns="" id="{610E6CF2-ACAB-4585-B1E5-047EE679B6B0}"/>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579522" y="2924944"/>
            <a:ext cx="565150" cy="356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1133426gsfxbpjp44">
            <a:extLst>
              <a:ext uri="{FF2B5EF4-FFF2-40B4-BE49-F238E27FC236}">
                <a16:creationId xmlns:a16="http://schemas.microsoft.com/office/drawing/2014/main" xmlns="" id="{9EFF5396-AA59-418E-B34F-30CDCA72905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7328" y="230189"/>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2" descr="1707962tj3hg7yh59">
            <a:extLst>
              <a:ext uri="{FF2B5EF4-FFF2-40B4-BE49-F238E27FC236}">
                <a16:creationId xmlns:a16="http://schemas.microsoft.com/office/drawing/2014/main" xmlns="" id="{AE9A3396-C74C-4B98-9A5E-4DB224C37073}"/>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116758" y="127945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8" descr="1181071cimzwdep76">
            <a:extLst>
              <a:ext uri="{FF2B5EF4-FFF2-40B4-BE49-F238E27FC236}">
                <a16:creationId xmlns:a16="http://schemas.microsoft.com/office/drawing/2014/main" xmlns="" id="{4219D9DF-CA71-4C88-8AA1-8EDC8801FBF7}"/>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1334750" y="36512"/>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8" descr="1181071cimzwdep76">
            <a:extLst>
              <a:ext uri="{FF2B5EF4-FFF2-40B4-BE49-F238E27FC236}">
                <a16:creationId xmlns:a16="http://schemas.microsoft.com/office/drawing/2014/main" xmlns="" id="{66A86C2A-936D-4F20-A2BA-080902E3C146}"/>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22569" y="2924944"/>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0" descr="1228827kvwbhhiily">
            <a:extLst>
              <a:ext uri="{FF2B5EF4-FFF2-40B4-BE49-F238E27FC236}">
                <a16:creationId xmlns:a16="http://schemas.microsoft.com/office/drawing/2014/main" xmlns="" id="{84AF4A43-59E6-42EC-B471-82BF8C592396}"/>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a:extLst>
              <a:ext uri="{FF2B5EF4-FFF2-40B4-BE49-F238E27FC236}">
                <a16:creationId xmlns:a16="http://schemas.microsoft.com/office/drawing/2014/main" xmlns="" id="{3C8756FD-2D2A-423D-AD8F-39CE3C5C674F}"/>
              </a:ext>
            </a:extLst>
          </p:cNvPr>
          <p:cNvSpPr/>
          <p:nvPr/>
        </p:nvSpPr>
        <p:spPr>
          <a:xfrm>
            <a:off x="2447029" y="1916832"/>
            <a:ext cx="8501122" cy="2431435"/>
          </a:xfrm>
          <a:prstGeom prst="rect">
            <a:avLst/>
          </a:prstGeom>
        </p:spPr>
        <p:txBody>
          <a:bodyPr>
            <a:spAutoFit/>
            <a:scene3d>
              <a:camera prst="orthographicFront"/>
              <a:lightRig rig="threePt" dir="t"/>
            </a:scene3d>
            <a:sp3d extrusionH="57150">
              <a:bevelT w="38100" h="38100" prst="angle"/>
            </a:sp3d>
          </a:bodyPr>
          <a:lstStyle/>
          <a:p>
            <a:pPr algn="ctr">
              <a:defRPr/>
            </a:pPr>
            <a:r>
              <a:rPr lang="en-US" altLang="vi-VN" sz="3200" b="1" dirty="0" err="1">
                <a:ln w="12700">
                  <a:solidFill>
                    <a:srgbClr val="C0504D">
                      <a:lumMod val="75000"/>
                    </a:srgbClr>
                  </a:solidFill>
                  <a:prstDash val="solid"/>
                </a:ln>
                <a:solidFill>
                  <a:srgbClr val="0000EE"/>
                </a:solidFill>
                <a:latin typeface="Times New Roman" panose="02020603050405020304" pitchFamily="18" charset="0"/>
              </a:rPr>
              <a:t>Giờ</a:t>
            </a:r>
            <a:r>
              <a:rPr lang="en-US" altLang="vi-VN" sz="3200" b="1" dirty="0">
                <a:ln w="12700">
                  <a:solidFill>
                    <a:srgbClr val="C0504D">
                      <a:lumMod val="75000"/>
                    </a:srgbClr>
                  </a:solidFill>
                  <a:prstDash val="solid"/>
                </a:ln>
                <a:solidFill>
                  <a:srgbClr val="0000EE"/>
                </a:solidFill>
                <a:latin typeface="Times New Roman" panose="02020603050405020304" pitchFamily="18" charset="0"/>
              </a:rPr>
              <a:t> </a:t>
            </a:r>
            <a:r>
              <a:rPr lang="en-US" altLang="vi-VN" sz="3200" b="1" dirty="0" err="1">
                <a:ln w="12700">
                  <a:solidFill>
                    <a:srgbClr val="C0504D">
                      <a:lumMod val="75000"/>
                    </a:srgbClr>
                  </a:solidFill>
                  <a:prstDash val="solid"/>
                </a:ln>
                <a:solidFill>
                  <a:srgbClr val="0000EE"/>
                </a:solidFill>
                <a:latin typeface="Times New Roman" panose="02020603050405020304" pitchFamily="18" charset="0"/>
              </a:rPr>
              <a:t>học</a:t>
            </a:r>
            <a:r>
              <a:rPr lang="en-US" altLang="vi-VN" sz="3200" b="1" dirty="0">
                <a:ln w="12700">
                  <a:solidFill>
                    <a:srgbClr val="C0504D">
                      <a:lumMod val="75000"/>
                    </a:srgbClr>
                  </a:solidFill>
                  <a:prstDash val="solid"/>
                </a:ln>
                <a:solidFill>
                  <a:srgbClr val="0000EE"/>
                </a:solidFill>
                <a:latin typeface="Times New Roman" panose="02020603050405020304" pitchFamily="18" charset="0"/>
              </a:rPr>
              <a:t> </a:t>
            </a:r>
            <a:r>
              <a:rPr lang="en-US" altLang="vi-VN" sz="3200" b="1" dirty="0" err="1">
                <a:ln w="12700">
                  <a:solidFill>
                    <a:srgbClr val="C0504D">
                      <a:lumMod val="75000"/>
                    </a:srgbClr>
                  </a:solidFill>
                  <a:prstDash val="solid"/>
                </a:ln>
                <a:solidFill>
                  <a:srgbClr val="0000EE"/>
                </a:solidFill>
                <a:latin typeface="Times New Roman" panose="02020603050405020304" pitchFamily="18" charset="0"/>
              </a:rPr>
              <a:t>kết</a:t>
            </a:r>
            <a:r>
              <a:rPr lang="en-US" altLang="vi-VN" sz="3200" b="1" dirty="0">
                <a:ln w="12700">
                  <a:solidFill>
                    <a:srgbClr val="C0504D">
                      <a:lumMod val="75000"/>
                    </a:srgbClr>
                  </a:solidFill>
                  <a:prstDash val="solid"/>
                </a:ln>
                <a:solidFill>
                  <a:srgbClr val="0000EE"/>
                </a:solidFill>
                <a:latin typeface="Times New Roman" panose="02020603050405020304" pitchFamily="18" charset="0"/>
              </a:rPr>
              <a:t> </a:t>
            </a:r>
            <a:r>
              <a:rPr lang="en-US" altLang="vi-VN" sz="3200" b="1" dirty="0" err="1">
                <a:ln w="12700">
                  <a:solidFill>
                    <a:srgbClr val="C0504D">
                      <a:lumMod val="75000"/>
                    </a:srgbClr>
                  </a:solidFill>
                  <a:prstDash val="solid"/>
                </a:ln>
                <a:solidFill>
                  <a:srgbClr val="0000EE"/>
                </a:solidFill>
                <a:latin typeface="Times New Roman" panose="02020603050405020304" pitchFamily="18" charset="0"/>
              </a:rPr>
              <a:t>thúc</a:t>
            </a:r>
            <a:endParaRPr lang="en-US" altLang="vi-VN" sz="3200" b="1" dirty="0">
              <a:ln w="12700">
                <a:solidFill>
                  <a:srgbClr val="C0504D">
                    <a:lumMod val="75000"/>
                  </a:srgbClr>
                </a:solidFill>
                <a:prstDash val="solid"/>
              </a:ln>
              <a:solidFill>
                <a:srgbClr val="0000EE"/>
              </a:solidFill>
              <a:latin typeface="Times New Roman" panose="02020603050405020304" pitchFamily="18" charset="0"/>
            </a:endParaRPr>
          </a:p>
          <a:p>
            <a:pPr algn="ctr">
              <a:defRPr/>
            </a:pPr>
            <a:r>
              <a:rPr lang="en-US" altLang="vi-VN" sz="3200" b="1" dirty="0">
                <a:ln w="12700">
                  <a:solidFill>
                    <a:srgbClr val="C0504D">
                      <a:lumMod val="75000"/>
                    </a:srgbClr>
                  </a:solidFill>
                  <a:prstDash val="solid"/>
                </a:ln>
                <a:solidFill>
                  <a:srgbClr val="0000EE"/>
                </a:solidFill>
                <a:latin typeface="Times New Roman" panose="02020603050405020304" pitchFamily="18" charset="0"/>
                <a:cs typeface="Times New Roman" pitchFamily="18" charset="0"/>
              </a:rPr>
              <a:t>CHÚC CÁC THẦY CÔ SỨC KHỎE</a:t>
            </a:r>
          </a:p>
          <a:p>
            <a:pPr algn="ctr">
              <a:defRPr/>
            </a:pPr>
            <a:r>
              <a:rPr lang="en-US" altLang="vi-VN" sz="3200" b="1" dirty="0">
                <a:ln w="12700">
                  <a:solidFill>
                    <a:srgbClr val="C0504D">
                      <a:lumMod val="75000"/>
                    </a:srgbClr>
                  </a:solidFill>
                  <a:prstDash val="solid"/>
                </a:ln>
                <a:solidFill>
                  <a:srgbClr val="0000EE"/>
                </a:solidFill>
                <a:latin typeface="Times New Roman" panose="02020603050405020304" pitchFamily="18" charset="0"/>
                <a:cs typeface="Times New Roman" pitchFamily="18" charset="0"/>
              </a:rPr>
              <a:t>CHÚC CÁC EM HỌC TÔT.</a:t>
            </a:r>
            <a:endParaRPr lang="en-US" altLang="vi-VN" sz="2800" b="1" dirty="0">
              <a:solidFill>
                <a:srgbClr val="FF3300"/>
              </a:solidFill>
              <a:latin typeface="Times New Roman" pitchFamily="18" charset="0"/>
              <a:cs typeface="Times New Roman" pitchFamily="18" charset="0"/>
            </a:endParaRPr>
          </a:p>
          <a:p>
            <a:pPr algn="ctr">
              <a:defRPr/>
            </a:pPr>
            <a:endParaRPr lang="en-US" sz="2800" b="1" dirty="0">
              <a:ln w="12700">
                <a:solidFill>
                  <a:srgbClr val="C0504D">
                    <a:lumMod val="75000"/>
                  </a:srgbClr>
                </a:solidFill>
                <a:prstDash val="solid"/>
              </a:ln>
              <a:solidFill>
                <a:srgbClr val="FF3300"/>
              </a:solidFill>
              <a:latin typeface="Times New Roman" pitchFamily="18" charset="0"/>
              <a:cs typeface="Times New Roman" pitchFamily="18" charset="0"/>
            </a:endParaRPr>
          </a:p>
          <a:p>
            <a:pPr algn="ctr">
              <a:defRPr/>
            </a:pPr>
            <a:endParaRPr lang="en-US" sz="2800" b="1" dirty="0">
              <a:ln w="12700">
                <a:solidFill>
                  <a:srgbClr val="C0504D">
                    <a:lumMod val="75000"/>
                  </a:srgbClr>
                </a:solidFill>
                <a:prstDash val="solid"/>
              </a:ln>
              <a:solidFill>
                <a:srgbClr val="FF0000"/>
              </a:solidFill>
              <a:latin typeface="Times New Roman" panose="02020603050405020304" pitchFamily="18" charset="0"/>
              <a:cs typeface="Times New Roman" panose="02020603050405020304" pitchFamily="18" charset="0"/>
            </a:endParaRPr>
          </a:p>
        </p:txBody>
      </p:sp>
      <p:sp>
        <p:nvSpPr>
          <p:cNvPr id="9" name="Oval 6">
            <a:extLst>
              <a:ext uri="{FF2B5EF4-FFF2-40B4-BE49-F238E27FC236}">
                <a16:creationId xmlns:a16="http://schemas.microsoft.com/office/drawing/2014/main" xmlns="" id="{CCEC4684-5998-4D84-AC07-19A94A8E7655}"/>
              </a:ext>
            </a:extLst>
          </p:cNvPr>
          <p:cNvSpPr/>
          <p:nvPr/>
        </p:nvSpPr>
        <p:spPr>
          <a:xfrm>
            <a:off x="4630739" y="5313364"/>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10" name="Picture 4">
            <a:extLst>
              <a:ext uri="{FF2B5EF4-FFF2-40B4-BE49-F238E27FC236}">
                <a16:creationId xmlns:a16="http://schemas.microsoft.com/office/drawing/2014/main" xmlns="" id="{A36A5CAA-2539-40D8-9293-FDC2749E6E6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667001"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138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7024916" y="2596849"/>
            <a:ext cx="5167085" cy="4361147"/>
          </a:xfrm>
          <a:prstGeom prst="rect">
            <a:avLst/>
          </a:prstGeom>
        </p:spPr>
      </p:pic>
      <p:grpSp>
        <p:nvGrpSpPr>
          <p:cNvPr id="114" name="Group 113">
            <a:extLst>
              <a:ext uri="{FF2B5EF4-FFF2-40B4-BE49-F238E27FC236}">
                <a16:creationId xmlns:a16="http://schemas.microsoft.com/office/drawing/2014/main" xmlns="" id="{8E3A0A54-B356-477E-922B-CD1471DC487C}"/>
              </a:ext>
            </a:extLst>
          </p:cNvPr>
          <p:cNvGrpSpPr/>
          <p:nvPr/>
        </p:nvGrpSpPr>
        <p:grpSpPr>
          <a:xfrm>
            <a:off x="23277" y="6023815"/>
            <a:ext cx="1099429" cy="988600"/>
            <a:chOff x="233430" y="5450451"/>
            <a:chExt cx="1099429" cy="988600"/>
          </a:xfrm>
        </p:grpSpPr>
        <p:grpSp>
          <p:nvGrpSpPr>
            <p:cNvPr id="115" name="Group 114">
              <a:extLst>
                <a:ext uri="{FF2B5EF4-FFF2-40B4-BE49-F238E27FC236}">
                  <a16:creationId xmlns:a16="http://schemas.microsoft.com/office/drawing/2014/main" xmlns="" id="{FA2F370C-B548-45BC-B731-2A3A48A37684}"/>
                </a:ext>
              </a:extLst>
            </p:cNvPr>
            <p:cNvGrpSpPr/>
            <p:nvPr/>
          </p:nvGrpSpPr>
          <p:grpSpPr>
            <a:xfrm>
              <a:off x="286651" y="5450451"/>
              <a:ext cx="1046208" cy="988600"/>
              <a:chOff x="6524165" y="2489536"/>
              <a:chExt cx="1046208" cy="988600"/>
            </a:xfrm>
          </p:grpSpPr>
          <p:sp>
            <p:nvSpPr>
              <p:cNvPr id="117" name="Freeform: Shape 116">
                <a:extLst>
                  <a:ext uri="{FF2B5EF4-FFF2-40B4-BE49-F238E27FC236}">
                    <a16:creationId xmlns:a16="http://schemas.microsoft.com/office/drawing/2014/main" xmlns="" id="{7BFB70FF-02C6-4962-A2FE-9C2E97041F56}"/>
                  </a:ext>
                </a:extLst>
              </p:cNvPr>
              <p:cNvSpPr/>
              <p:nvPr/>
            </p:nvSpPr>
            <p:spPr>
              <a:xfrm>
                <a:off x="6558343" y="2718708"/>
                <a:ext cx="999077" cy="759428"/>
              </a:xfrm>
              <a:custGeom>
                <a:avLst/>
                <a:gdLst>
                  <a:gd name="connsiteX0" fmla="*/ 95441 w 999077"/>
                  <a:gd name="connsiteY0" fmla="*/ 712280 h 759428"/>
                  <a:gd name="connsiteX1" fmla="*/ 108204 w 999077"/>
                  <a:gd name="connsiteY1" fmla="*/ 759428 h 759428"/>
                  <a:gd name="connsiteX2" fmla="*/ 506540 w 999077"/>
                  <a:gd name="connsiteY2" fmla="*/ 642842 h 759428"/>
                  <a:gd name="connsiteX3" fmla="*/ 506540 w 999077"/>
                  <a:gd name="connsiteY3" fmla="*/ 642842 h 759428"/>
                  <a:gd name="connsiteX4" fmla="*/ 536162 w 999077"/>
                  <a:gd name="connsiteY4" fmla="*/ 654272 h 759428"/>
                  <a:gd name="connsiteX5" fmla="*/ 600170 w 999077"/>
                  <a:gd name="connsiteY5" fmla="*/ 646271 h 759428"/>
                  <a:gd name="connsiteX6" fmla="*/ 628079 w 999077"/>
                  <a:gd name="connsiteY6" fmla="*/ 620268 h 759428"/>
                  <a:gd name="connsiteX7" fmla="*/ 628079 w 999077"/>
                  <a:gd name="connsiteY7" fmla="*/ 620268 h 759428"/>
                  <a:gd name="connsiteX8" fmla="*/ 934688 w 999077"/>
                  <a:gd name="connsiteY8" fmla="*/ 564833 h 759428"/>
                  <a:gd name="connsiteX9" fmla="*/ 999077 w 999077"/>
                  <a:gd name="connsiteY9" fmla="*/ 578644 h 759428"/>
                  <a:gd name="connsiteX10" fmla="*/ 753047 w 999077"/>
                  <a:gd name="connsiteY10" fmla="*/ 0 h 759428"/>
                  <a:gd name="connsiteX11" fmla="*/ 0 w 999077"/>
                  <a:gd name="connsiteY11" fmla="*/ 19050 h 75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9077" h="759428">
                    <a:moveTo>
                      <a:pt x="95441" y="712280"/>
                    </a:moveTo>
                    <a:lnTo>
                      <a:pt x="108204" y="759428"/>
                    </a:lnTo>
                    <a:cubicBezTo>
                      <a:pt x="108204" y="759428"/>
                      <a:pt x="337757" y="598170"/>
                      <a:pt x="506540" y="642842"/>
                    </a:cubicBezTo>
                    <a:lnTo>
                      <a:pt x="506540" y="642842"/>
                    </a:lnTo>
                    <a:cubicBezTo>
                      <a:pt x="513859" y="651397"/>
                      <a:pt x="524993" y="655693"/>
                      <a:pt x="536162" y="654272"/>
                    </a:cubicBezTo>
                    <a:lnTo>
                      <a:pt x="600170" y="646271"/>
                    </a:lnTo>
                    <a:cubicBezTo>
                      <a:pt x="613953" y="644204"/>
                      <a:pt x="625044" y="633870"/>
                      <a:pt x="628079" y="620268"/>
                    </a:cubicBezTo>
                    <a:lnTo>
                      <a:pt x="628079" y="620268"/>
                    </a:lnTo>
                    <a:cubicBezTo>
                      <a:pt x="628079" y="620268"/>
                      <a:pt x="762286" y="516826"/>
                      <a:pt x="934688" y="564833"/>
                    </a:cubicBezTo>
                    <a:lnTo>
                      <a:pt x="999077" y="578644"/>
                    </a:lnTo>
                    <a:lnTo>
                      <a:pt x="753047" y="0"/>
                    </a:lnTo>
                    <a:lnTo>
                      <a:pt x="0" y="19050"/>
                    </a:lnTo>
                    <a:close/>
                  </a:path>
                </a:pathLst>
              </a:custGeom>
              <a:solidFill>
                <a:srgbClr val="E0E0E0"/>
              </a:solid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xmlns="" id="{B3D61EF2-6BE7-4D36-BA43-B1DCE10620ED}"/>
                  </a:ext>
                </a:extLst>
              </p:cNvPr>
              <p:cNvSpPr/>
              <p:nvPr/>
            </p:nvSpPr>
            <p:spPr>
              <a:xfrm>
                <a:off x="6598634" y="2956833"/>
                <a:ext cx="523494" cy="501395"/>
              </a:xfrm>
              <a:custGeom>
                <a:avLst/>
                <a:gdLst>
                  <a:gd name="connsiteX0" fmla="*/ 0 w 523494"/>
                  <a:gd name="connsiteY0" fmla="*/ 416147 h 501395"/>
                  <a:gd name="connsiteX1" fmla="*/ 20955 w 523494"/>
                  <a:gd name="connsiteY1" fmla="*/ 501396 h 501395"/>
                  <a:gd name="connsiteX2" fmla="*/ 523494 w 523494"/>
                  <a:gd name="connsiteY2" fmla="*/ 397097 h 501395"/>
                  <a:gd name="connsiteX3" fmla="*/ 370141 w 523494"/>
                  <a:gd name="connsiteY3" fmla="*/ 0 h 501395"/>
                  <a:gd name="connsiteX4" fmla="*/ 0 w 523494"/>
                  <a:gd name="connsiteY4" fmla="*/ 416147 h 501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94" h="501395">
                    <a:moveTo>
                      <a:pt x="0" y="416147"/>
                    </a:moveTo>
                    <a:lnTo>
                      <a:pt x="20955" y="501396"/>
                    </a:lnTo>
                    <a:cubicBezTo>
                      <a:pt x="20955" y="501396"/>
                      <a:pt x="238887" y="297275"/>
                      <a:pt x="523494" y="397097"/>
                    </a:cubicBezTo>
                    <a:lnTo>
                      <a:pt x="370141" y="0"/>
                    </a:lnTo>
                    <a:cubicBezTo>
                      <a:pt x="370141" y="0"/>
                      <a:pt x="95" y="324898"/>
                      <a:pt x="0" y="416147"/>
                    </a:cubicBezTo>
                    <a:close/>
                  </a:path>
                </a:pathLst>
              </a:custGeom>
              <a:solidFill>
                <a:srgbClr val="EBEBEB"/>
              </a:solid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xmlns="" id="{76ABBA60-AA5F-4F3C-A15E-6EAFC7B51058}"/>
                  </a:ext>
                </a:extLst>
              </p:cNvPr>
              <p:cNvSpPr/>
              <p:nvPr/>
            </p:nvSpPr>
            <p:spPr>
              <a:xfrm>
                <a:off x="6969537" y="2713564"/>
                <a:ext cx="600836" cy="640365"/>
              </a:xfrm>
              <a:custGeom>
                <a:avLst/>
                <a:gdLst>
                  <a:gd name="connsiteX0" fmla="*/ 152591 w 600836"/>
                  <a:gd name="connsiteY0" fmla="*/ 640366 h 640365"/>
                  <a:gd name="connsiteX1" fmla="*/ 600837 w 600836"/>
                  <a:gd name="connsiteY1" fmla="*/ 553212 h 640365"/>
                  <a:gd name="connsiteX2" fmla="*/ 423958 w 600836"/>
                  <a:gd name="connsiteY2" fmla="*/ 0 h 640365"/>
                  <a:gd name="connsiteX3" fmla="*/ 0 w 600836"/>
                  <a:gd name="connsiteY3" fmla="*/ 47625 h 640365"/>
                </a:gdLst>
                <a:ahLst/>
                <a:cxnLst>
                  <a:cxn ang="0">
                    <a:pos x="connsiteX0" y="connsiteY0"/>
                  </a:cxn>
                  <a:cxn ang="0">
                    <a:pos x="connsiteX1" y="connsiteY1"/>
                  </a:cxn>
                  <a:cxn ang="0">
                    <a:pos x="connsiteX2" y="connsiteY2"/>
                  </a:cxn>
                  <a:cxn ang="0">
                    <a:pos x="connsiteX3" y="connsiteY3"/>
                  </a:cxn>
                </a:cxnLst>
                <a:rect l="l" t="t" r="r" b="b"/>
                <a:pathLst>
                  <a:path w="600836" h="640365">
                    <a:moveTo>
                      <a:pt x="152591" y="640366"/>
                    </a:moveTo>
                    <a:cubicBezTo>
                      <a:pt x="152591" y="640366"/>
                      <a:pt x="375666" y="418910"/>
                      <a:pt x="600837" y="553212"/>
                    </a:cubicBezTo>
                    <a:lnTo>
                      <a:pt x="423958" y="0"/>
                    </a:lnTo>
                    <a:lnTo>
                      <a:pt x="0" y="47625"/>
                    </a:lnTo>
                    <a:close/>
                  </a:path>
                </a:pathLst>
              </a:custGeom>
              <a:solidFill>
                <a:srgbClr val="EBEBEB"/>
              </a:solid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xmlns="" id="{3B780B5F-804F-4EE1-9AC9-34B53BC44DB2}"/>
                  </a:ext>
                </a:extLst>
              </p:cNvPr>
              <p:cNvSpPr/>
              <p:nvPr/>
            </p:nvSpPr>
            <p:spPr>
              <a:xfrm>
                <a:off x="6963822" y="2489536"/>
                <a:ext cx="553592" cy="864965"/>
              </a:xfrm>
              <a:custGeom>
                <a:avLst/>
                <a:gdLst>
                  <a:gd name="connsiteX0" fmla="*/ 0 w 553592"/>
                  <a:gd name="connsiteY0" fmla="*/ 251365 h 864965"/>
                  <a:gd name="connsiteX1" fmla="*/ 240030 w 553592"/>
                  <a:gd name="connsiteY1" fmla="*/ 10001 h 864965"/>
                  <a:gd name="connsiteX2" fmla="*/ 365093 w 553592"/>
                  <a:gd name="connsiteY2" fmla="*/ 0 h 864965"/>
                  <a:gd name="connsiteX3" fmla="*/ 553593 w 553592"/>
                  <a:gd name="connsiteY3" fmla="*/ 553688 h 864965"/>
                  <a:gd name="connsiteX4" fmla="*/ 158020 w 553592"/>
                  <a:gd name="connsiteY4" fmla="*/ 864965 h 864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592" h="864965">
                    <a:moveTo>
                      <a:pt x="0" y="251365"/>
                    </a:moveTo>
                    <a:cubicBezTo>
                      <a:pt x="0" y="251365"/>
                      <a:pt x="46006" y="32290"/>
                      <a:pt x="240030" y="10001"/>
                    </a:cubicBezTo>
                    <a:lnTo>
                      <a:pt x="365093" y="0"/>
                    </a:lnTo>
                    <a:lnTo>
                      <a:pt x="553593" y="553688"/>
                    </a:lnTo>
                    <a:cubicBezTo>
                      <a:pt x="553593" y="553688"/>
                      <a:pt x="248793" y="584168"/>
                      <a:pt x="158020" y="864965"/>
                    </a:cubicBezTo>
                    <a:close/>
                  </a:path>
                </a:pathLst>
              </a:custGeom>
              <a:solidFill>
                <a:srgbClr val="F5F5F5"/>
              </a:solid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xmlns="" id="{CFCAF029-AD27-4738-9579-FB6A60E8F589}"/>
                  </a:ext>
                </a:extLst>
              </p:cNvPr>
              <p:cNvSpPr/>
              <p:nvPr/>
            </p:nvSpPr>
            <p:spPr>
              <a:xfrm>
                <a:off x="6959441" y="2743663"/>
                <a:ext cx="162687" cy="610266"/>
              </a:xfrm>
              <a:custGeom>
                <a:avLst/>
                <a:gdLst>
                  <a:gd name="connsiteX0" fmla="*/ 162687 w 162687"/>
                  <a:gd name="connsiteY0" fmla="*/ 610267 h 610266"/>
                  <a:gd name="connsiteX1" fmla="*/ 154686 w 162687"/>
                  <a:gd name="connsiteY1" fmla="*/ 586645 h 610266"/>
                  <a:gd name="connsiteX2" fmla="*/ 136684 w 162687"/>
                  <a:gd name="connsiteY2" fmla="*/ 521399 h 610266"/>
                  <a:gd name="connsiteX3" fmla="*/ 79534 w 162687"/>
                  <a:gd name="connsiteY3" fmla="*/ 305562 h 610266"/>
                  <a:gd name="connsiteX4" fmla="*/ 22384 w 162687"/>
                  <a:gd name="connsiteY4" fmla="*/ 89726 h 610266"/>
                  <a:gd name="connsiteX5" fmla="*/ 5144 w 162687"/>
                  <a:gd name="connsiteY5" fmla="*/ 24289 h 610266"/>
                  <a:gd name="connsiteX6" fmla="*/ 0 w 162687"/>
                  <a:gd name="connsiteY6" fmla="*/ 0 h 610266"/>
                  <a:gd name="connsiteX7" fmla="*/ 8954 w 162687"/>
                  <a:gd name="connsiteY7" fmla="*/ 23146 h 610266"/>
                  <a:gd name="connsiteX8" fmla="*/ 29432 w 162687"/>
                  <a:gd name="connsiteY8" fmla="*/ 87725 h 610266"/>
                  <a:gd name="connsiteX9" fmla="*/ 89154 w 162687"/>
                  <a:gd name="connsiteY9" fmla="*/ 302990 h 610266"/>
                  <a:gd name="connsiteX10" fmla="*/ 143161 w 162687"/>
                  <a:gd name="connsiteY10" fmla="*/ 519684 h 610266"/>
                  <a:gd name="connsiteX11" fmla="*/ 157925 w 162687"/>
                  <a:gd name="connsiteY11" fmla="*/ 585692 h 610266"/>
                  <a:gd name="connsiteX12" fmla="*/ 162687 w 162687"/>
                  <a:gd name="connsiteY12" fmla="*/ 610267 h 61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2687" h="610266">
                    <a:moveTo>
                      <a:pt x="162687" y="610267"/>
                    </a:moveTo>
                    <a:cubicBezTo>
                      <a:pt x="159110" y="602731"/>
                      <a:pt x="156425" y="594803"/>
                      <a:pt x="154686" y="586645"/>
                    </a:cubicBezTo>
                    <a:cubicBezTo>
                      <a:pt x="149923" y="569214"/>
                      <a:pt x="143923" y="547402"/>
                      <a:pt x="136684" y="521399"/>
                    </a:cubicBezTo>
                    <a:cubicBezTo>
                      <a:pt x="121634" y="464249"/>
                      <a:pt x="101727" y="388811"/>
                      <a:pt x="79534" y="305562"/>
                    </a:cubicBezTo>
                    <a:cubicBezTo>
                      <a:pt x="57340" y="222314"/>
                      <a:pt x="37814" y="147066"/>
                      <a:pt x="22384" y="89726"/>
                    </a:cubicBezTo>
                    <a:cubicBezTo>
                      <a:pt x="15526" y="63722"/>
                      <a:pt x="9715" y="42101"/>
                      <a:pt x="5144" y="24289"/>
                    </a:cubicBezTo>
                    <a:cubicBezTo>
                      <a:pt x="2481" y="16423"/>
                      <a:pt x="755" y="8270"/>
                      <a:pt x="0" y="0"/>
                    </a:cubicBezTo>
                    <a:cubicBezTo>
                      <a:pt x="3822" y="7365"/>
                      <a:pt x="6824" y="15126"/>
                      <a:pt x="8954" y="23146"/>
                    </a:cubicBezTo>
                    <a:cubicBezTo>
                      <a:pt x="14192" y="38291"/>
                      <a:pt x="21146" y="60389"/>
                      <a:pt x="29432" y="87725"/>
                    </a:cubicBezTo>
                    <a:cubicBezTo>
                      <a:pt x="45910" y="142494"/>
                      <a:pt x="67532" y="218599"/>
                      <a:pt x="89154" y="302990"/>
                    </a:cubicBezTo>
                    <a:cubicBezTo>
                      <a:pt x="110776" y="387382"/>
                      <a:pt x="130111" y="463963"/>
                      <a:pt x="143161" y="519684"/>
                    </a:cubicBezTo>
                    <a:cubicBezTo>
                      <a:pt x="149638" y="547497"/>
                      <a:pt x="154686" y="570071"/>
                      <a:pt x="157925" y="585692"/>
                    </a:cubicBezTo>
                    <a:cubicBezTo>
                      <a:pt x="160398" y="593687"/>
                      <a:pt x="161995" y="601927"/>
                      <a:pt x="162687" y="610267"/>
                    </a:cubicBezTo>
                    <a:close/>
                  </a:path>
                </a:pathLst>
              </a:custGeom>
              <a:solidFill>
                <a:srgbClr val="E0E0E0"/>
              </a:solid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xmlns="" id="{C9DA7FAF-7975-4646-B6B3-07FFF8B8C371}"/>
                  </a:ext>
                </a:extLst>
              </p:cNvPr>
              <p:cNvSpPr/>
              <p:nvPr/>
            </p:nvSpPr>
            <p:spPr>
              <a:xfrm>
                <a:off x="7011594" y="2596121"/>
                <a:ext cx="273030" cy="193184"/>
              </a:xfrm>
              <a:custGeom>
                <a:avLst/>
                <a:gdLst>
                  <a:gd name="connsiteX0" fmla="*/ 273030 w 273030"/>
                  <a:gd name="connsiteY0" fmla="*/ 1238 h 193184"/>
                  <a:gd name="connsiteX1" fmla="*/ 222643 w 273030"/>
                  <a:gd name="connsiteY1" fmla="*/ 10763 h 193184"/>
                  <a:gd name="connsiteX2" fmla="*/ 26714 w 273030"/>
                  <a:gd name="connsiteY2" fmla="*/ 148876 h 193184"/>
                  <a:gd name="connsiteX3" fmla="*/ 615 w 273030"/>
                  <a:gd name="connsiteY3" fmla="*/ 193167 h 193184"/>
                  <a:gd name="connsiteX4" fmla="*/ 4235 w 273030"/>
                  <a:gd name="connsiteY4" fmla="*/ 179546 h 193184"/>
                  <a:gd name="connsiteX5" fmla="*/ 20522 w 273030"/>
                  <a:gd name="connsiteY5" fmla="*/ 145066 h 193184"/>
                  <a:gd name="connsiteX6" fmla="*/ 221119 w 273030"/>
                  <a:gd name="connsiteY6" fmla="*/ 3620 h 193184"/>
                  <a:gd name="connsiteX7" fmla="*/ 259219 w 273030"/>
                  <a:gd name="connsiteY7" fmla="*/ 0 h 193184"/>
                  <a:gd name="connsiteX8" fmla="*/ 273030 w 273030"/>
                  <a:gd name="connsiteY8" fmla="*/ 1238 h 19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030" h="193184">
                    <a:moveTo>
                      <a:pt x="273030" y="1238"/>
                    </a:moveTo>
                    <a:cubicBezTo>
                      <a:pt x="273030" y="3048"/>
                      <a:pt x="253313" y="3715"/>
                      <a:pt x="222643" y="10763"/>
                    </a:cubicBezTo>
                    <a:cubicBezTo>
                      <a:pt x="142072" y="30045"/>
                      <a:pt x="71954" y="79472"/>
                      <a:pt x="26714" y="148876"/>
                    </a:cubicBezTo>
                    <a:cubicBezTo>
                      <a:pt x="9569" y="175355"/>
                      <a:pt x="2425" y="193834"/>
                      <a:pt x="615" y="193167"/>
                    </a:cubicBezTo>
                    <a:cubicBezTo>
                      <a:pt x="-1195" y="192500"/>
                      <a:pt x="1282" y="188119"/>
                      <a:pt x="4235" y="179546"/>
                    </a:cubicBezTo>
                    <a:cubicBezTo>
                      <a:pt x="8577" y="167570"/>
                      <a:pt x="14030" y="156026"/>
                      <a:pt x="20522" y="145066"/>
                    </a:cubicBezTo>
                    <a:cubicBezTo>
                      <a:pt x="63781" y="71121"/>
                      <a:pt x="136942" y="19533"/>
                      <a:pt x="221119" y="3620"/>
                    </a:cubicBezTo>
                    <a:cubicBezTo>
                      <a:pt x="233674" y="1198"/>
                      <a:pt x="246432" y="-14"/>
                      <a:pt x="259219" y="0"/>
                    </a:cubicBezTo>
                    <a:cubicBezTo>
                      <a:pt x="268077" y="95"/>
                      <a:pt x="273030" y="476"/>
                      <a:pt x="273030" y="1238"/>
                    </a:cubicBezTo>
                    <a:close/>
                  </a:path>
                </a:pathLst>
              </a:custGeom>
              <a:solidFill>
                <a:srgbClr val="E0E0E0"/>
              </a:solid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xmlns="" id="{89DD1826-82C2-43F0-8C74-A2D49612382E}"/>
                  </a:ext>
                </a:extLst>
              </p:cNvPr>
              <p:cNvSpPr/>
              <p:nvPr/>
            </p:nvSpPr>
            <p:spPr>
              <a:xfrm>
                <a:off x="7041530" y="2656756"/>
                <a:ext cx="272907" cy="193318"/>
              </a:xfrm>
              <a:custGeom>
                <a:avLst/>
                <a:gdLst>
                  <a:gd name="connsiteX0" fmla="*/ 272908 w 272907"/>
                  <a:gd name="connsiteY0" fmla="*/ 1468 h 193318"/>
                  <a:gd name="connsiteX1" fmla="*/ 222520 w 272907"/>
                  <a:gd name="connsiteY1" fmla="*/ 10993 h 193318"/>
                  <a:gd name="connsiteX2" fmla="*/ 26591 w 272907"/>
                  <a:gd name="connsiteY2" fmla="*/ 149010 h 193318"/>
                  <a:gd name="connsiteX3" fmla="*/ 588 w 272907"/>
                  <a:gd name="connsiteY3" fmla="*/ 193301 h 193318"/>
                  <a:gd name="connsiteX4" fmla="*/ 4207 w 272907"/>
                  <a:gd name="connsiteY4" fmla="*/ 179776 h 193318"/>
                  <a:gd name="connsiteX5" fmla="*/ 20400 w 272907"/>
                  <a:gd name="connsiteY5" fmla="*/ 145200 h 193318"/>
                  <a:gd name="connsiteX6" fmla="*/ 220996 w 272907"/>
                  <a:gd name="connsiteY6" fmla="*/ 3849 h 193318"/>
                  <a:gd name="connsiteX7" fmla="*/ 259096 w 272907"/>
                  <a:gd name="connsiteY7" fmla="*/ 135 h 193318"/>
                  <a:gd name="connsiteX8" fmla="*/ 272908 w 272907"/>
                  <a:gd name="connsiteY8" fmla="*/ 1468 h 19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907" h="193318">
                    <a:moveTo>
                      <a:pt x="272908" y="1468"/>
                    </a:moveTo>
                    <a:cubicBezTo>
                      <a:pt x="272908" y="3373"/>
                      <a:pt x="253191" y="3944"/>
                      <a:pt x="222520" y="10993"/>
                    </a:cubicBezTo>
                    <a:cubicBezTo>
                      <a:pt x="141940" y="30197"/>
                      <a:pt x="71806" y="79601"/>
                      <a:pt x="26591" y="149010"/>
                    </a:cubicBezTo>
                    <a:cubicBezTo>
                      <a:pt x="9541" y="175490"/>
                      <a:pt x="2303" y="193968"/>
                      <a:pt x="588" y="193301"/>
                    </a:cubicBezTo>
                    <a:cubicBezTo>
                      <a:pt x="-1126" y="192635"/>
                      <a:pt x="1159" y="188253"/>
                      <a:pt x="4207" y="179776"/>
                    </a:cubicBezTo>
                    <a:cubicBezTo>
                      <a:pt x="8483" y="167758"/>
                      <a:pt x="13906" y="156179"/>
                      <a:pt x="20400" y="145200"/>
                    </a:cubicBezTo>
                    <a:cubicBezTo>
                      <a:pt x="63593" y="71214"/>
                      <a:pt x="136791" y="19634"/>
                      <a:pt x="220996" y="3849"/>
                    </a:cubicBezTo>
                    <a:cubicBezTo>
                      <a:pt x="233550" y="1407"/>
                      <a:pt x="246307" y="163"/>
                      <a:pt x="259096" y="135"/>
                    </a:cubicBezTo>
                    <a:cubicBezTo>
                      <a:pt x="263743" y="-253"/>
                      <a:pt x="268421" y="199"/>
                      <a:pt x="272908" y="1468"/>
                    </a:cubicBezTo>
                    <a:close/>
                  </a:path>
                </a:pathLst>
              </a:custGeom>
              <a:solidFill>
                <a:srgbClr val="E0E0E0"/>
              </a:solidFill>
              <a:ln w="952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xmlns="" id="{2F4F1809-1657-493D-A23F-B7ADF431E58A}"/>
                  </a:ext>
                </a:extLst>
              </p:cNvPr>
              <p:cNvSpPr/>
              <p:nvPr/>
            </p:nvSpPr>
            <p:spPr>
              <a:xfrm>
                <a:off x="7060592" y="2726518"/>
                <a:ext cx="272990" cy="193089"/>
              </a:xfrm>
              <a:custGeom>
                <a:avLst/>
                <a:gdLst>
                  <a:gd name="connsiteX0" fmla="*/ 272991 w 272990"/>
                  <a:gd name="connsiteY0" fmla="*/ 1143 h 193089"/>
                  <a:gd name="connsiteX1" fmla="*/ 222508 w 272990"/>
                  <a:gd name="connsiteY1" fmla="*/ 10668 h 193089"/>
                  <a:gd name="connsiteX2" fmla="*/ 26674 w 272990"/>
                  <a:gd name="connsiteY2" fmla="*/ 148781 h 193089"/>
                  <a:gd name="connsiteX3" fmla="*/ 576 w 272990"/>
                  <a:gd name="connsiteY3" fmla="*/ 193072 h 193089"/>
                  <a:gd name="connsiteX4" fmla="*/ 4195 w 272990"/>
                  <a:gd name="connsiteY4" fmla="*/ 179451 h 193089"/>
                  <a:gd name="connsiteX5" fmla="*/ 20388 w 272990"/>
                  <a:gd name="connsiteY5" fmla="*/ 144971 h 193089"/>
                  <a:gd name="connsiteX6" fmla="*/ 221080 w 272990"/>
                  <a:gd name="connsiteY6" fmla="*/ 3620 h 193089"/>
                  <a:gd name="connsiteX7" fmla="*/ 259180 w 272990"/>
                  <a:gd name="connsiteY7" fmla="*/ 0 h 193089"/>
                  <a:gd name="connsiteX8" fmla="*/ 272991 w 272990"/>
                  <a:gd name="connsiteY8" fmla="*/ 1143 h 19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990" h="193089">
                    <a:moveTo>
                      <a:pt x="272991" y="1143"/>
                    </a:moveTo>
                    <a:cubicBezTo>
                      <a:pt x="272991" y="2953"/>
                      <a:pt x="253274" y="3620"/>
                      <a:pt x="222508" y="10668"/>
                    </a:cubicBezTo>
                    <a:cubicBezTo>
                      <a:pt x="141935" y="29891"/>
                      <a:pt x="71827" y="79335"/>
                      <a:pt x="26674" y="148781"/>
                    </a:cubicBezTo>
                    <a:cubicBezTo>
                      <a:pt x="9529" y="175260"/>
                      <a:pt x="2290" y="193739"/>
                      <a:pt x="576" y="193072"/>
                    </a:cubicBezTo>
                    <a:cubicBezTo>
                      <a:pt x="-1139" y="192405"/>
                      <a:pt x="1243" y="188024"/>
                      <a:pt x="4195" y="179451"/>
                    </a:cubicBezTo>
                    <a:cubicBezTo>
                      <a:pt x="8497" y="167474"/>
                      <a:pt x="13918" y="155929"/>
                      <a:pt x="20388" y="144971"/>
                    </a:cubicBezTo>
                    <a:cubicBezTo>
                      <a:pt x="63678" y="71031"/>
                      <a:pt x="136879" y="19474"/>
                      <a:pt x="221080" y="3620"/>
                    </a:cubicBezTo>
                    <a:cubicBezTo>
                      <a:pt x="233635" y="1198"/>
                      <a:pt x="246393" y="-14"/>
                      <a:pt x="259180" y="0"/>
                    </a:cubicBezTo>
                    <a:cubicBezTo>
                      <a:pt x="268038" y="0"/>
                      <a:pt x="272991" y="381"/>
                      <a:pt x="272991" y="1143"/>
                    </a:cubicBezTo>
                    <a:close/>
                  </a:path>
                </a:pathLst>
              </a:custGeom>
              <a:solidFill>
                <a:srgbClr val="E0E0E0"/>
              </a:solid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xmlns="" id="{6B7BF5D2-4A3D-4C6D-A647-CCF40851327D}"/>
                  </a:ext>
                </a:extLst>
              </p:cNvPr>
              <p:cNvSpPr/>
              <p:nvPr/>
            </p:nvSpPr>
            <p:spPr>
              <a:xfrm>
                <a:off x="7088461" y="2788892"/>
                <a:ext cx="272649" cy="193198"/>
              </a:xfrm>
              <a:custGeom>
                <a:avLst/>
                <a:gdLst>
                  <a:gd name="connsiteX0" fmla="*/ 272649 w 272649"/>
                  <a:gd name="connsiteY0" fmla="*/ 1062 h 193198"/>
                  <a:gd name="connsiteX1" fmla="*/ 222262 w 272649"/>
                  <a:gd name="connsiteY1" fmla="*/ 10587 h 193198"/>
                  <a:gd name="connsiteX2" fmla="*/ 26714 w 272649"/>
                  <a:gd name="connsiteY2" fmla="*/ 148890 h 193198"/>
                  <a:gd name="connsiteX3" fmla="*/ 615 w 272649"/>
                  <a:gd name="connsiteY3" fmla="*/ 193181 h 193198"/>
                  <a:gd name="connsiteX4" fmla="*/ 4235 w 272649"/>
                  <a:gd name="connsiteY4" fmla="*/ 179656 h 193198"/>
                  <a:gd name="connsiteX5" fmla="*/ 20522 w 272649"/>
                  <a:gd name="connsiteY5" fmla="*/ 145080 h 193198"/>
                  <a:gd name="connsiteX6" fmla="*/ 221119 w 272649"/>
                  <a:gd name="connsiteY6" fmla="*/ 3634 h 193198"/>
                  <a:gd name="connsiteX7" fmla="*/ 259219 w 272649"/>
                  <a:gd name="connsiteY7" fmla="*/ 14 h 193198"/>
                  <a:gd name="connsiteX8" fmla="*/ 272649 w 272649"/>
                  <a:gd name="connsiteY8" fmla="*/ 1062 h 193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649" h="193198">
                    <a:moveTo>
                      <a:pt x="272649" y="1062"/>
                    </a:moveTo>
                    <a:cubicBezTo>
                      <a:pt x="272649" y="2872"/>
                      <a:pt x="252932" y="3539"/>
                      <a:pt x="222262" y="10587"/>
                    </a:cubicBezTo>
                    <a:cubicBezTo>
                      <a:pt x="141800" y="30004"/>
                      <a:pt x="71827" y="79493"/>
                      <a:pt x="26714" y="148890"/>
                    </a:cubicBezTo>
                    <a:cubicBezTo>
                      <a:pt x="9569" y="175370"/>
                      <a:pt x="2425" y="193848"/>
                      <a:pt x="615" y="193181"/>
                    </a:cubicBezTo>
                    <a:cubicBezTo>
                      <a:pt x="-1195" y="192515"/>
                      <a:pt x="1282" y="188133"/>
                      <a:pt x="4235" y="179656"/>
                    </a:cubicBezTo>
                    <a:cubicBezTo>
                      <a:pt x="8591" y="167655"/>
                      <a:pt x="14044" y="156081"/>
                      <a:pt x="20522" y="145080"/>
                    </a:cubicBezTo>
                    <a:cubicBezTo>
                      <a:pt x="63781" y="71136"/>
                      <a:pt x="136942" y="19548"/>
                      <a:pt x="221119" y="3634"/>
                    </a:cubicBezTo>
                    <a:cubicBezTo>
                      <a:pt x="233674" y="1212"/>
                      <a:pt x="246432" y="0"/>
                      <a:pt x="259219" y="14"/>
                    </a:cubicBezTo>
                    <a:cubicBezTo>
                      <a:pt x="267696" y="-81"/>
                      <a:pt x="272649" y="300"/>
                      <a:pt x="272649" y="1062"/>
                    </a:cubicBezTo>
                    <a:close/>
                  </a:path>
                </a:pathLst>
              </a:custGeom>
              <a:solidFill>
                <a:srgbClr val="E0E0E0"/>
              </a:solid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xmlns="" id="{EFE15F92-DCD2-4FAB-A8A2-7781A774A8A6}"/>
                  </a:ext>
                </a:extLst>
              </p:cNvPr>
              <p:cNvSpPr/>
              <p:nvPr/>
            </p:nvSpPr>
            <p:spPr>
              <a:xfrm>
                <a:off x="7118409" y="2853832"/>
                <a:ext cx="272990" cy="193319"/>
              </a:xfrm>
              <a:custGeom>
                <a:avLst/>
                <a:gdLst>
                  <a:gd name="connsiteX0" fmla="*/ 272991 w 272990"/>
                  <a:gd name="connsiteY0" fmla="*/ 1464 h 193319"/>
                  <a:gd name="connsiteX1" fmla="*/ 222508 w 272990"/>
                  <a:gd name="connsiteY1" fmla="*/ 10989 h 193319"/>
                  <a:gd name="connsiteX2" fmla="*/ 26674 w 272990"/>
                  <a:gd name="connsiteY2" fmla="*/ 149101 h 193319"/>
                  <a:gd name="connsiteX3" fmla="*/ 576 w 272990"/>
                  <a:gd name="connsiteY3" fmla="*/ 193297 h 193319"/>
                  <a:gd name="connsiteX4" fmla="*/ 4195 w 272990"/>
                  <a:gd name="connsiteY4" fmla="*/ 179772 h 193319"/>
                  <a:gd name="connsiteX5" fmla="*/ 20388 w 272990"/>
                  <a:gd name="connsiteY5" fmla="*/ 145291 h 193319"/>
                  <a:gd name="connsiteX6" fmla="*/ 221080 w 272990"/>
                  <a:gd name="connsiteY6" fmla="*/ 3845 h 193319"/>
                  <a:gd name="connsiteX7" fmla="*/ 259180 w 272990"/>
                  <a:gd name="connsiteY7" fmla="*/ 130 h 193319"/>
                  <a:gd name="connsiteX8" fmla="*/ 272991 w 272990"/>
                  <a:gd name="connsiteY8" fmla="*/ 1464 h 1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990" h="193319">
                    <a:moveTo>
                      <a:pt x="272991" y="1464"/>
                    </a:moveTo>
                    <a:cubicBezTo>
                      <a:pt x="272991" y="3369"/>
                      <a:pt x="253274" y="3940"/>
                      <a:pt x="222508" y="10989"/>
                    </a:cubicBezTo>
                    <a:cubicBezTo>
                      <a:pt x="141935" y="30211"/>
                      <a:pt x="71827" y="79655"/>
                      <a:pt x="26674" y="149101"/>
                    </a:cubicBezTo>
                    <a:cubicBezTo>
                      <a:pt x="9529" y="175581"/>
                      <a:pt x="2290" y="194059"/>
                      <a:pt x="576" y="193297"/>
                    </a:cubicBezTo>
                    <a:cubicBezTo>
                      <a:pt x="-1139" y="192535"/>
                      <a:pt x="1243" y="188249"/>
                      <a:pt x="4195" y="179772"/>
                    </a:cubicBezTo>
                    <a:cubicBezTo>
                      <a:pt x="8497" y="167795"/>
                      <a:pt x="13918" y="156250"/>
                      <a:pt x="20388" y="145291"/>
                    </a:cubicBezTo>
                    <a:cubicBezTo>
                      <a:pt x="63582" y="71246"/>
                      <a:pt x="136822" y="19626"/>
                      <a:pt x="221080" y="3845"/>
                    </a:cubicBezTo>
                    <a:cubicBezTo>
                      <a:pt x="233640" y="1450"/>
                      <a:pt x="246393" y="207"/>
                      <a:pt x="259180" y="130"/>
                    </a:cubicBezTo>
                    <a:cubicBezTo>
                      <a:pt x="263826" y="-249"/>
                      <a:pt x="268503" y="202"/>
                      <a:pt x="272991" y="1464"/>
                    </a:cubicBezTo>
                    <a:close/>
                  </a:path>
                </a:pathLst>
              </a:custGeom>
              <a:solidFill>
                <a:srgbClr val="E0E0E0"/>
              </a:solid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xmlns="" id="{F2476BA7-9787-4DFA-9ADF-F9421E657659}"/>
                  </a:ext>
                </a:extLst>
              </p:cNvPr>
              <p:cNvSpPr/>
              <p:nvPr/>
            </p:nvSpPr>
            <p:spPr>
              <a:xfrm>
                <a:off x="7124700" y="2927182"/>
                <a:ext cx="303466" cy="204434"/>
              </a:xfrm>
              <a:custGeom>
                <a:avLst/>
                <a:gdLst>
                  <a:gd name="connsiteX0" fmla="*/ 303467 w 303466"/>
                  <a:gd name="connsiteY0" fmla="*/ 1076 h 204434"/>
                  <a:gd name="connsiteX1" fmla="*/ 248698 w 303466"/>
                  <a:gd name="connsiteY1" fmla="*/ 12030 h 204434"/>
                  <a:gd name="connsiteX2" fmla="*/ 191548 w 303466"/>
                  <a:gd name="connsiteY2" fmla="*/ 31080 h 204434"/>
                  <a:gd name="connsiteX3" fmla="*/ 126778 w 303466"/>
                  <a:gd name="connsiteY3" fmla="*/ 66036 h 204434"/>
                  <a:gd name="connsiteX4" fmla="*/ 69056 w 303466"/>
                  <a:gd name="connsiteY4" fmla="*/ 111661 h 204434"/>
                  <a:gd name="connsiteX5" fmla="*/ 29527 w 303466"/>
                  <a:gd name="connsiteY5" fmla="*/ 156810 h 204434"/>
                  <a:gd name="connsiteX6" fmla="*/ 0 w 303466"/>
                  <a:gd name="connsiteY6" fmla="*/ 204435 h 204434"/>
                  <a:gd name="connsiteX7" fmla="*/ 4286 w 303466"/>
                  <a:gd name="connsiteY7" fmla="*/ 189861 h 204434"/>
                  <a:gd name="connsiteX8" fmla="*/ 11716 w 303466"/>
                  <a:gd name="connsiteY8" fmla="*/ 173574 h 204434"/>
                  <a:gd name="connsiteX9" fmla="*/ 23527 w 303466"/>
                  <a:gd name="connsiteY9" fmla="*/ 153095 h 204434"/>
                  <a:gd name="connsiteX10" fmla="*/ 62389 w 303466"/>
                  <a:gd name="connsiteY10" fmla="*/ 105470 h 204434"/>
                  <a:gd name="connsiteX11" fmla="*/ 121063 w 303466"/>
                  <a:gd name="connsiteY11" fmla="*/ 57845 h 204434"/>
                  <a:gd name="connsiteX12" fmla="*/ 187738 w 303466"/>
                  <a:gd name="connsiteY12" fmla="*/ 22793 h 204434"/>
                  <a:gd name="connsiteX13" fmla="*/ 246793 w 303466"/>
                  <a:gd name="connsiteY13" fmla="*/ 5076 h 204434"/>
                  <a:gd name="connsiteX14" fmla="*/ 270129 w 303466"/>
                  <a:gd name="connsiteY14" fmla="*/ 1457 h 204434"/>
                  <a:gd name="connsiteX15" fmla="*/ 287941 w 303466"/>
                  <a:gd name="connsiteY15" fmla="*/ 314 h 204434"/>
                  <a:gd name="connsiteX16" fmla="*/ 303467 w 303466"/>
                  <a:gd name="connsiteY16" fmla="*/ 1076 h 204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3466" h="204434">
                    <a:moveTo>
                      <a:pt x="303467" y="1076"/>
                    </a:moveTo>
                    <a:cubicBezTo>
                      <a:pt x="303467" y="2981"/>
                      <a:pt x="281940" y="3552"/>
                      <a:pt x="248698" y="12030"/>
                    </a:cubicBezTo>
                    <a:cubicBezTo>
                      <a:pt x="229187" y="16902"/>
                      <a:pt x="210080" y="23271"/>
                      <a:pt x="191548" y="31080"/>
                    </a:cubicBezTo>
                    <a:cubicBezTo>
                      <a:pt x="169075" y="41016"/>
                      <a:pt x="147418" y="52704"/>
                      <a:pt x="126778" y="66036"/>
                    </a:cubicBezTo>
                    <a:cubicBezTo>
                      <a:pt x="106307" y="79620"/>
                      <a:pt x="87000" y="94880"/>
                      <a:pt x="69056" y="111661"/>
                    </a:cubicBezTo>
                    <a:cubicBezTo>
                      <a:pt x="54618" y="125557"/>
                      <a:pt x="41393" y="140662"/>
                      <a:pt x="29527" y="156810"/>
                    </a:cubicBezTo>
                    <a:cubicBezTo>
                      <a:pt x="9525" y="184623"/>
                      <a:pt x="1810" y="204435"/>
                      <a:pt x="0" y="204435"/>
                    </a:cubicBezTo>
                    <a:cubicBezTo>
                      <a:pt x="615" y="199374"/>
                      <a:pt x="2063" y="194449"/>
                      <a:pt x="4286" y="189861"/>
                    </a:cubicBezTo>
                    <a:cubicBezTo>
                      <a:pt x="6294" y="184230"/>
                      <a:pt x="8779" y="178781"/>
                      <a:pt x="11716" y="173574"/>
                    </a:cubicBezTo>
                    <a:cubicBezTo>
                      <a:pt x="15100" y="166443"/>
                      <a:pt x="19050" y="159595"/>
                      <a:pt x="23527" y="153095"/>
                    </a:cubicBezTo>
                    <a:cubicBezTo>
                      <a:pt x="34829" y="135941"/>
                      <a:pt x="47850" y="119983"/>
                      <a:pt x="62389" y="105470"/>
                    </a:cubicBezTo>
                    <a:cubicBezTo>
                      <a:pt x="80415" y="87796"/>
                      <a:pt x="100059" y="71851"/>
                      <a:pt x="121063" y="57845"/>
                    </a:cubicBezTo>
                    <a:cubicBezTo>
                      <a:pt x="142211" y="44219"/>
                      <a:pt x="164523" y="32489"/>
                      <a:pt x="187738" y="22793"/>
                    </a:cubicBezTo>
                    <a:cubicBezTo>
                      <a:pt x="206854" y="15134"/>
                      <a:pt x="226618" y="9205"/>
                      <a:pt x="246793" y="5076"/>
                    </a:cubicBezTo>
                    <a:cubicBezTo>
                      <a:pt x="254496" y="3427"/>
                      <a:pt x="262288" y="2219"/>
                      <a:pt x="270129" y="1457"/>
                    </a:cubicBezTo>
                    <a:cubicBezTo>
                      <a:pt x="276028" y="615"/>
                      <a:pt x="281983" y="233"/>
                      <a:pt x="287941" y="314"/>
                    </a:cubicBezTo>
                    <a:cubicBezTo>
                      <a:pt x="293123" y="-284"/>
                      <a:pt x="298368" y="-27"/>
                      <a:pt x="303467" y="1076"/>
                    </a:cubicBezTo>
                    <a:close/>
                  </a:path>
                </a:pathLst>
              </a:custGeom>
              <a:solidFill>
                <a:srgbClr val="E0E0E0"/>
              </a:solidFill>
              <a:ln w="952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xmlns="" id="{A285CADB-F204-421F-95B4-3320C54D9068}"/>
                  </a:ext>
                </a:extLst>
              </p:cNvPr>
              <p:cNvSpPr/>
              <p:nvPr/>
            </p:nvSpPr>
            <p:spPr>
              <a:xfrm>
                <a:off x="7144797" y="2987731"/>
                <a:ext cx="299751" cy="212396"/>
              </a:xfrm>
              <a:custGeom>
                <a:avLst/>
                <a:gdLst>
                  <a:gd name="connsiteX0" fmla="*/ 299752 w 299751"/>
                  <a:gd name="connsiteY0" fmla="*/ 1201 h 212396"/>
                  <a:gd name="connsiteX1" fmla="*/ 244888 w 299751"/>
                  <a:gd name="connsiteY1" fmla="*/ 12726 h 212396"/>
                  <a:gd name="connsiteX2" fmla="*/ 188214 w 299751"/>
                  <a:gd name="connsiteY2" fmla="*/ 33491 h 212396"/>
                  <a:gd name="connsiteX3" fmla="*/ 124397 w 299751"/>
                  <a:gd name="connsiteY3" fmla="*/ 70733 h 212396"/>
                  <a:gd name="connsiteX4" fmla="*/ 67913 w 299751"/>
                  <a:gd name="connsiteY4" fmla="*/ 118358 h 212396"/>
                  <a:gd name="connsiteX5" fmla="*/ 29242 w 299751"/>
                  <a:gd name="connsiteY5" fmla="*/ 164745 h 212396"/>
                  <a:gd name="connsiteX6" fmla="*/ 0 w 299751"/>
                  <a:gd name="connsiteY6" fmla="*/ 212370 h 212396"/>
                  <a:gd name="connsiteX7" fmla="*/ 4191 w 299751"/>
                  <a:gd name="connsiteY7" fmla="*/ 197702 h 212396"/>
                  <a:gd name="connsiteX8" fmla="*/ 11525 w 299751"/>
                  <a:gd name="connsiteY8" fmla="*/ 181319 h 212396"/>
                  <a:gd name="connsiteX9" fmla="*/ 23146 w 299751"/>
                  <a:gd name="connsiteY9" fmla="*/ 160554 h 212396"/>
                  <a:gd name="connsiteX10" fmla="*/ 61246 w 299751"/>
                  <a:gd name="connsiteY10" fmla="*/ 111691 h 212396"/>
                  <a:gd name="connsiteX11" fmla="*/ 118396 w 299751"/>
                  <a:gd name="connsiteY11" fmla="*/ 62161 h 212396"/>
                  <a:gd name="connsiteX12" fmla="*/ 184309 w 299751"/>
                  <a:gd name="connsiteY12" fmla="*/ 24728 h 212396"/>
                  <a:gd name="connsiteX13" fmla="*/ 243173 w 299751"/>
                  <a:gd name="connsiteY13" fmla="*/ 5678 h 212396"/>
                  <a:gd name="connsiteX14" fmla="*/ 266605 w 299751"/>
                  <a:gd name="connsiteY14" fmla="*/ 1677 h 212396"/>
                  <a:gd name="connsiteX15" fmla="*/ 284417 w 299751"/>
                  <a:gd name="connsiteY15" fmla="*/ 344 h 212396"/>
                  <a:gd name="connsiteX16" fmla="*/ 299752 w 299751"/>
                  <a:gd name="connsiteY16" fmla="*/ 1201 h 21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9751" h="212396">
                    <a:moveTo>
                      <a:pt x="299752" y="1201"/>
                    </a:moveTo>
                    <a:cubicBezTo>
                      <a:pt x="299752" y="3106"/>
                      <a:pt x="278130" y="3582"/>
                      <a:pt x="244888" y="12726"/>
                    </a:cubicBezTo>
                    <a:cubicBezTo>
                      <a:pt x="225467" y="18107"/>
                      <a:pt x="206514" y="25051"/>
                      <a:pt x="188214" y="33491"/>
                    </a:cubicBezTo>
                    <a:cubicBezTo>
                      <a:pt x="166018" y="44250"/>
                      <a:pt x="144683" y="56701"/>
                      <a:pt x="124397" y="70733"/>
                    </a:cubicBezTo>
                    <a:cubicBezTo>
                      <a:pt x="104364" y="85122"/>
                      <a:pt x="85480" y="101045"/>
                      <a:pt x="67913" y="118358"/>
                    </a:cubicBezTo>
                    <a:cubicBezTo>
                      <a:pt x="53779" y="132740"/>
                      <a:pt x="40845" y="148254"/>
                      <a:pt x="29242" y="164745"/>
                    </a:cubicBezTo>
                    <a:cubicBezTo>
                      <a:pt x="9525" y="193320"/>
                      <a:pt x="1715" y="213227"/>
                      <a:pt x="0" y="212370"/>
                    </a:cubicBezTo>
                    <a:cubicBezTo>
                      <a:pt x="525" y="207272"/>
                      <a:pt x="1943" y="202307"/>
                      <a:pt x="4191" y="197702"/>
                    </a:cubicBezTo>
                    <a:cubicBezTo>
                      <a:pt x="6181" y="192048"/>
                      <a:pt x="8634" y="186568"/>
                      <a:pt x="11525" y="181319"/>
                    </a:cubicBezTo>
                    <a:cubicBezTo>
                      <a:pt x="14927" y="174143"/>
                      <a:pt x="18809" y="167206"/>
                      <a:pt x="23146" y="160554"/>
                    </a:cubicBezTo>
                    <a:cubicBezTo>
                      <a:pt x="34231" y="143070"/>
                      <a:pt x="46992" y="126705"/>
                      <a:pt x="61246" y="111691"/>
                    </a:cubicBezTo>
                    <a:cubicBezTo>
                      <a:pt x="78778" y="93507"/>
                      <a:pt x="97905" y="76931"/>
                      <a:pt x="118396" y="62161"/>
                    </a:cubicBezTo>
                    <a:cubicBezTo>
                      <a:pt x="139233" y="47785"/>
                      <a:pt x="161288" y="35259"/>
                      <a:pt x="184309" y="24728"/>
                    </a:cubicBezTo>
                    <a:cubicBezTo>
                      <a:pt x="203275" y="16508"/>
                      <a:pt x="222987" y="10129"/>
                      <a:pt x="243173" y="5678"/>
                    </a:cubicBezTo>
                    <a:cubicBezTo>
                      <a:pt x="250884" y="3815"/>
                      <a:pt x="258713" y="2478"/>
                      <a:pt x="266605" y="1677"/>
                    </a:cubicBezTo>
                    <a:cubicBezTo>
                      <a:pt x="272494" y="732"/>
                      <a:pt x="278452" y="286"/>
                      <a:pt x="284417" y="344"/>
                    </a:cubicBezTo>
                    <a:cubicBezTo>
                      <a:pt x="289538" y="-315"/>
                      <a:pt x="294736" y="-25"/>
                      <a:pt x="299752" y="1201"/>
                    </a:cubicBezTo>
                    <a:close/>
                  </a:path>
                </a:pathLst>
              </a:custGeom>
              <a:solidFill>
                <a:srgbClr val="E0E0E0"/>
              </a:solidFill>
              <a:ln w="952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xmlns="" id="{90B1C81C-C4C1-4F6A-891D-E1EB72058547}"/>
                  </a:ext>
                </a:extLst>
              </p:cNvPr>
              <p:cNvSpPr/>
              <p:nvPr/>
            </p:nvSpPr>
            <p:spPr>
              <a:xfrm>
                <a:off x="6635056" y="3139880"/>
                <a:ext cx="365148" cy="74222"/>
              </a:xfrm>
              <a:custGeom>
                <a:avLst/>
                <a:gdLst>
                  <a:gd name="connsiteX0" fmla="*/ 365056 w 365148"/>
                  <a:gd name="connsiteY0" fmla="*/ 74128 h 74222"/>
                  <a:gd name="connsiteX1" fmla="*/ 315717 w 365148"/>
                  <a:gd name="connsiteY1" fmla="*/ 44314 h 74222"/>
                  <a:gd name="connsiteX2" fmla="*/ 50160 w 365148"/>
                  <a:gd name="connsiteY2" fmla="*/ 41076 h 74222"/>
                  <a:gd name="connsiteX3" fmla="*/ 153 w 365148"/>
                  <a:gd name="connsiteY3" fmla="*/ 69651 h 74222"/>
                  <a:gd name="connsiteX4" fmla="*/ 11298 w 365148"/>
                  <a:gd name="connsiteY4" fmla="*/ 58507 h 74222"/>
                  <a:gd name="connsiteX5" fmla="*/ 46826 w 365148"/>
                  <a:gd name="connsiteY5" fmla="*/ 34504 h 74222"/>
                  <a:gd name="connsiteX6" fmla="*/ 319241 w 365148"/>
                  <a:gd name="connsiteY6" fmla="*/ 37837 h 74222"/>
                  <a:gd name="connsiteX7" fmla="*/ 354198 w 365148"/>
                  <a:gd name="connsiteY7" fmla="*/ 62602 h 74222"/>
                  <a:gd name="connsiteX8" fmla="*/ 365056 w 365148"/>
                  <a:gd name="connsiteY8" fmla="*/ 74128 h 74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48" h="74222">
                    <a:moveTo>
                      <a:pt x="365056" y="74128"/>
                    </a:moveTo>
                    <a:cubicBezTo>
                      <a:pt x="363913" y="75556"/>
                      <a:pt x="347149" y="60697"/>
                      <a:pt x="315717" y="44314"/>
                    </a:cubicBezTo>
                    <a:cubicBezTo>
                      <a:pt x="232925" y="375"/>
                      <a:pt x="133999" y="-832"/>
                      <a:pt x="50160" y="41076"/>
                    </a:cubicBezTo>
                    <a:cubicBezTo>
                      <a:pt x="18346" y="56792"/>
                      <a:pt x="1201" y="71175"/>
                      <a:pt x="153" y="69651"/>
                    </a:cubicBezTo>
                    <a:cubicBezTo>
                      <a:pt x="-894" y="68127"/>
                      <a:pt x="3487" y="64983"/>
                      <a:pt x="11298" y="58507"/>
                    </a:cubicBezTo>
                    <a:cubicBezTo>
                      <a:pt x="22368" y="49418"/>
                      <a:pt x="34263" y="41382"/>
                      <a:pt x="46826" y="34504"/>
                    </a:cubicBezTo>
                    <a:cubicBezTo>
                      <a:pt x="131825" y="-12663"/>
                      <a:pt x="235422" y="-11395"/>
                      <a:pt x="319241" y="37837"/>
                    </a:cubicBezTo>
                    <a:cubicBezTo>
                      <a:pt x="331630" y="45000"/>
                      <a:pt x="343332" y="53290"/>
                      <a:pt x="354198" y="62602"/>
                    </a:cubicBezTo>
                    <a:cubicBezTo>
                      <a:pt x="361818" y="69270"/>
                      <a:pt x="365818" y="73461"/>
                      <a:pt x="365056" y="74128"/>
                    </a:cubicBezTo>
                    <a:close/>
                  </a:path>
                </a:pathLst>
              </a:custGeom>
              <a:solidFill>
                <a:srgbClr val="E0E0E0"/>
              </a:solid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xmlns="" id="{2B3E75EF-5AD9-4B41-8963-25EFE9D9E44A}"/>
                  </a:ext>
                </a:extLst>
              </p:cNvPr>
              <p:cNvSpPr/>
              <p:nvPr/>
            </p:nvSpPr>
            <p:spPr>
              <a:xfrm>
                <a:off x="6612842" y="3061296"/>
                <a:ext cx="365198" cy="74225"/>
              </a:xfrm>
              <a:custGeom>
                <a:avLst/>
                <a:gdLst>
                  <a:gd name="connsiteX0" fmla="*/ 365172 w 365198"/>
                  <a:gd name="connsiteY0" fmla="*/ 74131 h 74225"/>
                  <a:gd name="connsiteX1" fmla="*/ 315737 w 365198"/>
                  <a:gd name="connsiteY1" fmla="*/ 44317 h 74225"/>
                  <a:gd name="connsiteX2" fmla="*/ 50276 w 365198"/>
                  <a:gd name="connsiteY2" fmla="*/ 41079 h 74225"/>
                  <a:gd name="connsiteX3" fmla="*/ 174 w 365198"/>
                  <a:gd name="connsiteY3" fmla="*/ 69654 h 74225"/>
                  <a:gd name="connsiteX4" fmla="*/ 11318 w 365198"/>
                  <a:gd name="connsiteY4" fmla="*/ 58510 h 74225"/>
                  <a:gd name="connsiteX5" fmla="*/ 46847 w 365198"/>
                  <a:gd name="connsiteY5" fmla="*/ 34507 h 74225"/>
                  <a:gd name="connsiteX6" fmla="*/ 319262 w 365198"/>
                  <a:gd name="connsiteY6" fmla="*/ 37745 h 74225"/>
                  <a:gd name="connsiteX7" fmla="*/ 354218 w 365198"/>
                  <a:gd name="connsiteY7" fmla="*/ 62605 h 74225"/>
                  <a:gd name="connsiteX8" fmla="*/ 365172 w 365198"/>
                  <a:gd name="connsiteY8" fmla="*/ 74131 h 7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98" h="74225">
                    <a:moveTo>
                      <a:pt x="365172" y="74131"/>
                    </a:moveTo>
                    <a:cubicBezTo>
                      <a:pt x="364029" y="75559"/>
                      <a:pt x="347170" y="60700"/>
                      <a:pt x="315737" y="44317"/>
                    </a:cubicBezTo>
                    <a:cubicBezTo>
                      <a:pt x="232979" y="379"/>
                      <a:pt x="134081" y="-828"/>
                      <a:pt x="50276" y="41079"/>
                    </a:cubicBezTo>
                    <a:cubicBezTo>
                      <a:pt x="18462" y="56795"/>
                      <a:pt x="1317" y="71178"/>
                      <a:pt x="174" y="69654"/>
                    </a:cubicBezTo>
                    <a:cubicBezTo>
                      <a:pt x="-969" y="68130"/>
                      <a:pt x="3603" y="64987"/>
                      <a:pt x="11318" y="58510"/>
                    </a:cubicBezTo>
                    <a:cubicBezTo>
                      <a:pt x="22383" y="49413"/>
                      <a:pt x="34278" y="41377"/>
                      <a:pt x="46847" y="34507"/>
                    </a:cubicBezTo>
                    <a:cubicBezTo>
                      <a:pt x="131843" y="-12632"/>
                      <a:pt x="235410" y="-11400"/>
                      <a:pt x="319262" y="37745"/>
                    </a:cubicBezTo>
                    <a:cubicBezTo>
                      <a:pt x="331651" y="44943"/>
                      <a:pt x="343352" y="53265"/>
                      <a:pt x="354218" y="62605"/>
                    </a:cubicBezTo>
                    <a:cubicBezTo>
                      <a:pt x="361838" y="69463"/>
                      <a:pt x="365553" y="73654"/>
                      <a:pt x="365172" y="74131"/>
                    </a:cubicBezTo>
                    <a:close/>
                  </a:path>
                </a:pathLst>
              </a:custGeom>
              <a:solidFill>
                <a:srgbClr val="E0E0E0"/>
              </a:solidFill>
              <a:ln w="952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xmlns="" id="{69E8AA87-1396-4DD4-930E-59A3F88E5135}"/>
                  </a:ext>
                </a:extLst>
              </p:cNvPr>
              <p:cNvSpPr/>
              <p:nvPr/>
            </p:nvSpPr>
            <p:spPr>
              <a:xfrm>
                <a:off x="6590649" y="2982919"/>
                <a:ext cx="365199" cy="74211"/>
              </a:xfrm>
              <a:custGeom>
                <a:avLst/>
                <a:gdLst>
                  <a:gd name="connsiteX0" fmla="*/ 365172 w 365199"/>
                  <a:gd name="connsiteY0" fmla="*/ 74116 h 74211"/>
                  <a:gd name="connsiteX1" fmla="*/ 315833 w 365199"/>
                  <a:gd name="connsiteY1" fmla="*/ 44303 h 74211"/>
                  <a:gd name="connsiteX2" fmla="*/ 50276 w 365199"/>
                  <a:gd name="connsiteY2" fmla="*/ 41064 h 74211"/>
                  <a:gd name="connsiteX3" fmla="*/ 174 w 365199"/>
                  <a:gd name="connsiteY3" fmla="*/ 69639 h 74211"/>
                  <a:gd name="connsiteX4" fmla="*/ 11318 w 365199"/>
                  <a:gd name="connsiteY4" fmla="*/ 58495 h 74211"/>
                  <a:gd name="connsiteX5" fmla="*/ 46942 w 365199"/>
                  <a:gd name="connsiteY5" fmla="*/ 34492 h 74211"/>
                  <a:gd name="connsiteX6" fmla="*/ 319357 w 365199"/>
                  <a:gd name="connsiteY6" fmla="*/ 37731 h 74211"/>
                  <a:gd name="connsiteX7" fmla="*/ 354314 w 365199"/>
                  <a:gd name="connsiteY7" fmla="*/ 62591 h 74211"/>
                  <a:gd name="connsiteX8" fmla="*/ 365172 w 365199"/>
                  <a:gd name="connsiteY8" fmla="*/ 74116 h 74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99" h="74211">
                    <a:moveTo>
                      <a:pt x="365172" y="74116"/>
                    </a:moveTo>
                    <a:cubicBezTo>
                      <a:pt x="364029" y="75545"/>
                      <a:pt x="347265" y="60686"/>
                      <a:pt x="315833" y="44303"/>
                    </a:cubicBezTo>
                    <a:cubicBezTo>
                      <a:pt x="233040" y="363"/>
                      <a:pt x="134115" y="-843"/>
                      <a:pt x="50276" y="41064"/>
                    </a:cubicBezTo>
                    <a:cubicBezTo>
                      <a:pt x="18462" y="56781"/>
                      <a:pt x="1317" y="71163"/>
                      <a:pt x="174" y="69639"/>
                    </a:cubicBezTo>
                    <a:cubicBezTo>
                      <a:pt x="-969" y="68115"/>
                      <a:pt x="3603" y="64972"/>
                      <a:pt x="11318" y="58495"/>
                    </a:cubicBezTo>
                    <a:cubicBezTo>
                      <a:pt x="22418" y="49400"/>
                      <a:pt x="34344" y="41364"/>
                      <a:pt x="46942" y="34492"/>
                    </a:cubicBezTo>
                    <a:cubicBezTo>
                      <a:pt x="131943" y="-12627"/>
                      <a:pt x="235500" y="-11396"/>
                      <a:pt x="319357" y="37731"/>
                    </a:cubicBezTo>
                    <a:cubicBezTo>
                      <a:pt x="331715" y="44977"/>
                      <a:pt x="343412" y="53296"/>
                      <a:pt x="354314" y="62591"/>
                    </a:cubicBezTo>
                    <a:cubicBezTo>
                      <a:pt x="361934" y="69163"/>
                      <a:pt x="365553" y="73640"/>
                      <a:pt x="365172" y="74116"/>
                    </a:cubicBezTo>
                    <a:close/>
                  </a:path>
                </a:pathLst>
              </a:custGeom>
              <a:solidFill>
                <a:srgbClr val="E0E0E0"/>
              </a:solidFill>
              <a:ln w="952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xmlns="" id="{1BA40332-23D0-4BE9-8694-D1279CE48889}"/>
                  </a:ext>
                </a:extLst>
              </p:cNvPr>
              <p:cNvSpPr/>
              <p:nvPr/>
            </p:nvSpPr>
            <p:spPr>
              <a:xfrm>
                <a:off x="6568572" y="2904514"/>
                <a:ext cx="365112" cy="74225"/>
              </a:xfrm>
              <a:custGeom>
                <a:avLst/>
                <a:gdLst>
                  <a:gd name="connsiteX0" fmla="*/ 365056 w 365112"/>
                  <a:gd name="connsiteY0" fmla="*/ 74131 h 74225"/>
                  <a:gd name="connsiteX1" fmla="*/ 315717 w 365112"/>
                  <a:gd name="connsiteY1" fmla="*/ 44317 h 74225"/>
                  <a:gd name="connsiteX2" fmla="*/ 50160 w 365112"/>
                  <a:gd name="connsiteY2" fmla="*/ 41079 h 74225"/>
                  <a:gd name="connsiteX3" fmla="*/ 153 w 365112"/>
                  <a:gd name="connsiteY3" fmla="*/ 69654 h 74225"/>
                  <a:gd name="connsiteX4" fmla="*/ 11298 w 365112"/>
                  <a:gd name="connsiteY4" fmla="*/ 58510 h 74225"/>
                  <a:gd name="connsiteX5" fmla="*/ 46826 w 365112"/>
                  <a:gd name="connsiteY5" fmla="*/ 34507 h 74225"/>
                  <a:gd name="connsiteX6" fmla="*/ 319241 w 365112"/>
                  <a:gd name="connsiteY6" fmla="*/ 37745 h 74225"/>
                  <a:gd name="connsiteX7" fmla="*/ 354198 w 365112"/>
                  <a:gd name="connsiteY7" fmla="*/ 62605 h 74225"/>
                  <a:gd name="connsiteX8" fmla="*/ 365056 w 365112"/>
                  <a:gd name="connsiteY8" fmla="*/ 74131 h 7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12" h="74225">
                    <a:moveTo>
                      <a:pt x="365056" y="74131"/>
                    </a:moveTo>
                    <a:cubicBezTo>
                      <a:pt x="363913" y="75559"/>
                      <a:pt x="347149" y="60700"/>
                      <a:pt x="315717" y="44317"/>
                    </a:cubicBezTo>
                    <a:cubicBezTo>
                      <a:pt x="232957" y="251"/>
                      <a:pt x="133969" y="-956"/>
                      <a:pt x="50160" y="41079"/>
                    </a:cubicBezTo>
                    <a:cubicBezTo>
                      <a:pt x="18346" y="56795"/>
                      <a:pt x="1201" y="71178"/>
                      <a:pt x="153" y="69654"/>
                    </a:cubicBezTo>
                    <a:cubicBezTo>
                      <a:pt x="-894" y="68130"/>
                      <a:pt x="3487" y="64987"/>
                      <a:pt x="11298" y="58510"/>
                    </a:cubicBezTo>
                    <a:cubicBezTo>
                      <a:pt x="22344" y="49389"/>
                      <a:pt x="34242" y="41351"/>
                      <a:pt x="46826" y="34507"/>
                    </a:cubicBezTo>
                    <a:cubicBezTo>
                      <a:pt x="131823" y="-12632"/>
                      <a:pt x="235389" y="-11400"/>
                      <a:pt x="319241" y="37745"/>
                    </a:cubicBezTo>
                    <a:cubicBezTo>
                      <a:pt x="331636" y="44935"/>
                      <a:pt x="343338" y="53257"/>
                      <a:pt x="354198" y="62605"/>
                    </a:cubicBezTo>
                    <a:cubicBezTo>
                      <a:pt x="361818" y="69368"/>
                      <a:pt x="365628" y="73654"/>
                      <a:pt x="365056" y="74131"/>
                    </a:cubicBezTo>
                    <a:close/>
                  </a:path>
                </a:pathLst>
              </a:custGeom>
              <a:solidFill>
                <a:srgbClr val="E0E0E0"/>
              </a:solid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xmlns="" id="{481C8BD5-A78F-470E-8EE9-899229F9B892}"/>
                  </a:ext>
                </a:extLst>
              </p:cNvPr>
              <p:cNvSpPr/>
              <p:nvPr/>
            </p:nvSpPr>
            <p:spPr>
              <a:xfrm>
                <a:off x="6546358" y="2826123"/>
                <a:ext cx="365198" cy="74225"/>
              </a:xfrm>
              <a:custGeom>
                <a:avLst/>
                <a:gdLst>
                  <a:gd name="connsiteX0" fmla="*/ 365172 w 365198"/>
                  <a:gd name="connsiteY0" fmla="*/ 74131 h 74225"/>
                  <a:gd name="connsiteX1" fmla="*/ 315737 w 365198"/>
                  <a:gd name="connsiteY1" fmla="*/ 44222 h 74225"/>
                  <a:gd name="connsiteX2" fmla="*/ 50276 w 365198"/>
                  <a:gd name="connsiteY2" fmla="*/ 41079 h 74225"/>
                  <a:gd name="connsiteX3" fmla="*/ 174 w 365198"/>
                  <a:gd name="connsiteY3" fmla="*/ 69654 h 74225"/>
                  <a:gd name="connsiteX4" fmla="*/ 11318 w 365198"/>
                  <a:gd name="connsiteY4" fmla="*/ 58510 h 74225"/>
                  <a:gd name="connsiteX5" fmla="*/ 46847 w 365198"/>
                  <a:gd name="connsiteY5" fmla="*/ 34507 h 74225"/>
                  <a:gd name="connsiteX6" fmla="*/ 319262 w 365198"/>
                  <a:gd name="connsiteY6" fmla="*/ 37745 h 74225"/>
                  <a:gd name="connsiteX7" fmla="*/ 354218 w 365198"/>
                  <a:gd name="connsiteY7" fmla="*/ 62605 h 74225"/>
                  <a:gd name="connsiteX8" fmla="*/ 365172 w 365198"/>
                  <a:gd name="connsiteY8" fmla="*/ 74131 h 7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98" h="74225">
                    <a:moveTo>
                      <a:pt x="365172" y="74131"/>
                    </a:moveTo>
                    <a:cubicBezTo>
                      <a:pt x="364029" y="75559"/>
                      <a:pt x="347170" y="60700"/>
                      <a:pt x="315737" y="44222"/>
                    </a:cubicBezTo>
                    <a:cubicBezTo>
                      <a:pt x="232980" y="250"/>
                      <a:pt x="134051" y="-921"/>
                      <a:pt x="50276" y="41079"/>
                    </a:cubicBezTo>
                    <a:cubicBezTo>
                      <a:pt x="18462" y="56795"/>
                      <a:pt x="1317" y="71178"/>
                      <a:pt x="174" y="69654"/>
                    </a:cubicBezTo>
                    <a:cubicBezTo>
                      <a:pt x="-969" y="68130"/>
                      <a:pt x="3603" y="64987"/>
                      <a:pt x="11318" y="58510"/>
                    </a:cubicBezTo>
                    <a:cubicBezTo>
                      <a:pt x="22383" y="49413"/>
                      <a:pt x="34278" y="41377"/>
                      <a:pt x="46847" y="34507"/>
                    </a:cubicBezTo>
                    <a:cubicBezTo>
                      <a:pt x="131843" y="-12632"/>
                      <a:pt x="235410" y="-11400"/>
                      <a:pt x="319262" y="37745"/>
                    </a:cubicBezTo>
                    <a:cubicBezTo>
                      <a:pt x="331672" y="44910"/>
                      <a:pt x="343377" y="53234"/>
                      <a:pt x="354218" y="62605"/>
                    </a:cubicBezTo>
                    <a:cubicBezTo>
                      <a:pt x="361838" y="69368"/>
                      <a:pt x="365553" y="73559"/>
                      <a:pt x="365172" y="74131"/>
                    </a:cubicBezTo>
                    <a:close/>
                  </a:path>
                </a:pathLst>
              </a:custGeom>
              <a:solidFill>
                <a:srgbClr val="E0E0E0"/>
              </a:solid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xmlns="" id="{74CCF823-7C16-4311-9D8E-101C58DC30D2}"/>
                  </a:ext>
                </a:extLst>
              </p:cNvPr>
              <p:cNvSpPr/>
              <p:nvPr/>
            </p:nvSpPr>
            <p:spPr>
              <a:xfrm>
                <a:off x="6524165" y="2747842"/>
                <a:ext cx="365198" cy="74116"/>
              </a:xfrm>
              <a:custGeom>
                <a:avLst/>
                <a:gdLst>
                  <a:gd name="connsiteX0" fmla="*/ 365172 w 365198"/>
                  <a:gd name="connsiteY0" fmla="*/ 74021 h 74116"/>
                  <a:gd name="connsiteX1" fmla="*/ 315737 w 365198"/>
                  <a:gd name="connsiteY1" fmla="*/ 44112 h 74116"/>
                  <a:gd name="connsiteX2" fmla="*/ 50276 w 365198"/>
                  <a:gd name="connsiteY2" fmla="*/ 40969 h 74116"/>
                  <a:gd name="connsiteX3" fmla="*/ 174 w 365198"/>
                  <a:gd name="connsiteY3" fmla="*/ 69544 h 74116"/>
                  <a:gd name="connsiteX4" fmla="*/ 11318 w 365198"/>
                  <a:gd name="connsiteY4" fmla="*/ 58495 h 74116"/>
                  <a:gd name="connsiteX5" fmla="*/ 46942 w 365198"/>
                  <a:gd name="connsiteY5" fmla="*/ 34492 h 74116"/>
                  <a:gd name="connsiteX6" fmla="*/ 319357 w 365198"/>
                  <a:gd name="connsiteY6" fmla="*/ 37731 h 74116"/>
                  <a:gd name="connsiteX7" fmla="*/ 354314 w 365198"/>
                  <a:gd name="connsiteY7" fmla="*/ 62591 h 74116"/>
                  <a:gd name="connsiteX8" fmla="*/ 365172 w 365198"/>
                  <a:gd name="connsiteY8" fmla="*/ 74021 h 7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98" h="74116">
                    <a:moveTo>
                      <a:pt x="365172" y="74021"/>
                    </a:moveTo>
                    <a:cubicBezTo>
                      <a:pt x="364029" y="75450"/>
                      <a:pt x="347265" y="60591"/>
                      <a:pt x="315737" y="44112"/>
                    </a:cubicBezTo>
                    <a:cubicBezTo>
                      <a:pt x="232980" y="141"/>
                      <a:pt x="134051" y="-1031"/>
                      <a:pt x="50276" y="40969"/>
                    </a:cubicBezTo>
                    <a:cubicBezTo>
                      <a:pt x="18462" y="56590"/>
                      <a:pt x="1317" y="71068"/>
                      <a:pt x="174" y="69544"/>
                    </a:cubicBezTo>
                    <a:cubicBezTo>
                      <a:pt x="-969" y="68020"/>
                      <a:pt x="3603" y="64972"/>
                      <a:pt x="11318" y="58495"/>
                    </a:cubicBezTo>
                    <a:cubicBezTo>
                      <a:pt x="22418" y="49400"/>
                      <a:pt x="34344" y="41364"/>
                      <a:pt x="46942" y="34492"/>
                    </a:cubicBezTo>
                    <a:cubicBezTo>
                      <a:pt x="131943" y="-12627"/>
                      <a:pt x="235500" y="-11396"/>
                      <a:pt x="319357" y="37731"/>
                    </a:cubicBezTo>
                    <a:cubicBezTo>
                      <a:pt x="331736" y="44944"/>
                      <a:pt x="343437" y="53265"/>
                      <a:pt x="354314" y="62591"/>
                    </a:cubicBezTo>
                    <a:cubicBezTo>
                      <a:pt x="361838" y="69258"/>
                      <a:pt x="365553" y="73545"/>
                      <a:pt x="365172" y="74021"/>
                    </a:cubicBezTo>
                    <a:close/>
                  </a:path>
                </a:pathLst>
              </a:custGeom>
              <a:solidFill>
                <a:srgbClr val="E0E0E0"/>
              </a:solidFill>
              <a:ln w="9525" cap="flat">
                <a:noFill/>
                <a:prstDash val="solid"/>
                <a:miter/>
              </a:ln>
            </p:spPr>
            <p:txBody>
              <a:bodyPr rtlCol="0" anchor="ctr"/>
              <a:lstStyle/>
              <a:p>
                <a:endParaRPr lang="en-US"/>
              </a:p>
            </p:txBody>
          </p:sp>
        </p:grpSp>
        <p:sp>
          <p:nvSpPr>
            <p:cNvPr id="116" name="Freeform: Shape 115">
              <a:extLst>
                <a:ext uri="{FF2B5EF4-FFF2-40B4-BE49-F238E27FC236}">
                  <a16:creationId xmlns:a16="http://schemas.microsoft.com/office/drawing/2014/main" xmlns="" id="{C81FC7AD-95AA-447D-9297-ADE1B75CD08F}"/>
                </a:ext>
              </a:extLst>
            </p:cNvPr>
            <p:cNvSpPr/>
            <p:nvPr/>
          </p:nvSpPr>
          <p:spPr>
            <a:xfrm>
              <a:off x="233430" y="5574670"/>
              <a:ext cx="705612" cy="772818"/>
            </a:xfrm>
            <a:custGeom>
              <a:avLst/>
              <a:gdLst>
                <a:gd name="connsiteX0" fmla="*/ 0 w 705612"/>
                <a:gd name="connsiteY0" fmla="*/ 138834 h 772818"/>
                <a:gd name="connsiteX1" fmla="*/ 547497 w 705612"/>
                <a:gd name="connsiteY1" fmla="*/ 115689 h 772818"/>
                <a:gd name="connsiteX2" fmla="*/ 705612 w 705612"/>
                <a:gd name="connsiteY2" fmla="*/ 729289 h 772818"/>
                <a:gd name="connsiteX3" fmla="*/ 158210 w 705612"/>
                <a:gd name="connsiteY3" fmla="*/ 772818 h 772818"/>
              </a:gdLst>
              <a:ahLst/>
              <a:cxnLst>
                <a:cxn ang="0">
                  <a:pos x="connsiteX0" y="connsiteY0"/>
                </a:cxn>
                <a:cxn ang="0">
                  <a:pos x="connsiteX1" y="connsiteY1"/>
                </a:cxn>
                <a:cxn ang="0">
                  <a:pos x="connsiteX2" y="connsiteY2"/>
                </a:cxn>
                <a:cxn ang="0">
                  <a:pos x="connsiteX3" y="connsiteY3"/>
                </a:cxn>
              </a:cxnLst>
              <a:rect l="l" t="t" r="r" b="b"/>
              <a:pathLst>
                <a:path w="705612" h="772818">
                  <a:moveTo>
                    <a:pt x="0" y="138834"/>
                  </a:moveTo>
                  <a:cubicBezTo>
                    <a:pt x="0" y="138834"/>
                    <a:pt x="250222" y="-157488"/>
                    <a:pt x="547497" y="115689"/>
                  </a:cubicBezTo>
                  <a:lnTo>
                    <a:pt x="705612" y="729289"/>
                  </a:lnTo>
                  <a:cubicBezTo>
                    <a:pt x="705612" y="729289"/>
                    <a:pt x="370332" y="510214"/>
                    <a:pt x="158210" y="772818"/>
                  </a:cubicBezTo>
                  <a:close/>
                </a:path>
              </a:pathLst>
            </a:custGeom>
            <a:solidFill>
              <a:srgbClr val="F5F5F5"/>
            </a:solidFill>
            <a:ln w="9525" cap="flat">
              <a:noFill/>
              <a:prstDash val="solid"/>
              <a:miter/>
            </a:ln>
          </p:spPr>
          <p:txBody>
            <a:bodyPr rtlCol="0" anchor="ctr"/>
            <a:lstStyle/>
            <a:p>
              <a:endParaRPr lang="en-US"/>
            </a:p>
          </p:txBody>
        </p:sp>
      </p:grpSp>
      <p:grpSp>
        <p:nvGrpSpPr>
          <p:cNvPr id="135" name="Graphic 15">
            <a:extLst>
              <a:ext uri="{FF2B5EF4-FFF2-40B4-BE49-F238E27FC236}">
                <a16:creationId xmlns:a16="http://schemas.microsoft.com/office/drawing/2014/main" xmlns="" id="{A2AA936C-5704-48EB-BF96-8C3735889029}"/>
              </a:ext>
            </a:extLst>
          </p:cNvPr>
          <p:cNvGrpSpPr/>
          <p:nvPr/>
        </p:nvGrpSpPr>
        <p:grpSpPr>
          <a:xfrm>
            <a:off x="9824372" y="430624"/>
            <a:ext cx="1307455" cy="1216247"/>
            <a:chOff x="9415653" y="5044046"/>
            <a:chExt cx="1307455" cy="1216247"/>
          </a:xfrm>
        </p:grpSpPr>
        <p:sp>
          <p:nvSpPr>
            <p:cNvPr id="136" name="Freeform: Shape 135">
              <a:extLst>
                <a:ext uri="{FF2B5EF4-FFF2-40B4-BE49-F238E27FC236}">
                  <a16:creationId xmlns:a16="http://schemas.microsoft.com/office/drawing/2014/main" xmlns="" id="{0E7CB636-5E8C-45C9-8C83-CA7CBD4A3C36}"/>
                </a:ext>
              </a:extLst>
            </p:cNvPr>
            <p:cNvSpPr/>
            <p:nvPr/>
          </p:nvSpPr>
          <p:spPr>
            <a:xfrm>
              <a:off x="10043157" y="5318836"/>
              <a:ext cx="469490" cy="545979"/>
            </a:xfrm>
            <a:custGeom>
              <a:avLst/>
              <a:gdLst>
                <a:gd name="connsiteX0" fmla="*/ 469490 w 469490"/>
                <a:gd name="connsiteY0" fmla="*/ 121926 h 545979"/>
                <a:gd name="connsiteX1" fmla="*/ 468537 w 469490"/>
                <a:gd name="connsiteY1" fmla="*/ 119831 h 545979"/>
                <a:gd name="connsiteX2" fmla="*/ 465299 w 469490"/>
                <a:gd name="connsiteY2" fmla="*/ 113830 h 545979"/>
                <a:gd name="connsiteX3" fmla="*/ 451012 w 469490"/>
                <a:gd name="connsiteY3" fmla="*/ 91542 h 545979"/>
                <a:gd name="connsiteX4" fmla="*/ 380717 w 469490"/>
                <a:gd name="connsiteY4" fmla="*/ 24867 h 545979"/>
                <a:gd name="connsiteX5" fmla="*/ 317662 w 469490"/>
                <a:gd name="connsiteY5" fmla="*/ 1626 h 545979"/>
                <a:gd name="connsiteX6" fmla="*/ 240985 w 469490"/>
                <a:gd name="connsiteY6" fmla="*/ 9722 h 545979"/>
                <a:gd name="connsiteX7" fmla="*/ 175453 w 469490"/>
                <a:gd name="connsiteY7" fmla="*/ 63443 h 545979"/>
                <a:gd name="connsiteX8" fmla="*/ 146878 w 469490"/>
                <a:gd name="connsiteY8" fmla="*/ 150120 h 545979"/>
                <a:gd name="connsiteX9" fmla="*/ 128590 w 469490"/>
                <a:gd name="connsiteY9" fmla="*/ 191459 h 545979"/>
                <a:gd name="connsiteX10" fmla="*/ 97444 w 469490"/>
                <a:gd name="connsiteY10" fmla="*/ 222129 h 545979"/>
                <a:gd name="connsiteX11" fmla="*/ 62392 w 469490"/>
                <a:gd name="connsiteY11" fmla="*/ 247656 h 545979"/>
                <a:gd name="connsiteX12" fmla="*/ 33817 w 469490"/>
                <a:gd name="connsiteY12" fmla="*/ 278517 h 545979"/>
                <a:gd name="connsiteX13" fmla="*/ 4575 w 469490"/>
                <a:gd name="connsiteY13" fmla="*/ 349955 h 545979"/>
                <a:gd name="connsiteX14" fmla="*/ 670 w 469490"/>
                <a:gd name="connsiteY14" fmla="*/ 416630 h 545979"/>
                <a:gd name="connsiteX15" fmla="*/ 17814 w 469490"/>
                <a:gd name="connsiteY15" fmla="*/ 511880 h 545979"/>
                <a:gd name="connsiteX16" fmla="*/ 24863 w 469490"/>
                <a:gd name="connsiteY16" fmla="*/ 537312 h 545979"/>
                <a:gd name="connsiteX17" fmla="*/ 27816 w 469490"/>
                <a:gd name="connsiteY17" fmla="*/ 545980 h 545979"/>
                <a:gd name="connsiteX18" fmla="*/ 25911 w 469490"/>
                <a:gd name="connsiteY18" fmla="*/ 537026 h 545979"/>
                <a:gd name="connsiteX19" fmla="*/ 19910 w 469490"/>
                <a:gd name="connsiteY19" fmla="*/ 511404 h 545979"/>
                <a:gd name="connsiteX20" fmla="*/ 4479 w 469490"/>
                <a:gd name="connsiteY20" fmla="*/ 416154 h 545979"/>
                <a:gd name="connsiteX21" fmla="*/ 8956 w 469490"/>
                <a:gd name="connsiteY21" fmla="*/ 350146 h 545979"/>
                <a:gd name="connsiteX22" fmla="*/ 37531 w 469490"/>
                <a:gd name="connsiteY22" fmla="*/ 280708 h 545979"/>
                <a:gd name="connsiteX23" fmla="*/ 65249 w 469490"/>
                <a:gd name="connsiteY23" fmla="*/ 250895 h 545979"/>
                <a:gd name="connsiteX24" fmla="*/ 100301 w 469490"/>
                <a:gd name="connsiteY24" fmla="*/ 225654 h 545979"/>
                <a:gd name="connsiteX25" fmla="*/ 132686 w 469490"/>
                <a:gd name="connsiteY25" fmla="*/ 193745 h 545979"/>
                <a:gd name="connsiteX26" fmla="*/ 151736 w 469490"/>
                <a:gd name="connsiteY26" fmla="*/ 150978 h 545979"/>
                <a:gd name="connsiteX27" fmla="*/ 180311 w 469490"/>
                <a:gd name="connsiteY27" fmla="*/ 65252 h 545979"/>
                <a:gd name="connsiteX28" fmla="*/ 243081 w 469490"/>
                <a:gd name="connsiteY28" fmla="*/ 13532 h 545979"/>
                <a:gd name="connsiteX29" fmla="*/ 317375 w 469490"/>
                <a:gd name="connsiteY29" fmla="*/ 5245 h 545979"/>
                <a:gd name="connsiteX30" fmla="*/ 379193 w 469490"/>
                <a:gd name="connsiteY30" fmla="*/ 27343 h 545979"/>
                <a:gd name="connsiteX31" fmla="*/ 449773 w 469490"/>
                <a:gd name="connsiteY31" fmla="*/ 91732 h 545979"/>
                <a:gd name="connsiteX32" fmla="*/ 464728 w 469490"/>
                <a:gd name="connsiteY32" fmla="*/ 113259 h 545979"/>
                <a:gd name="connsiteX33" fmla="*/ 469490 w 469490"/>
                <a:gd name="connsiteY33" fmla="*/ 121926 h 54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9490" h="545979">
                  <a:moveTo>
                    <a:pt x="469490" y="121926"/>
                  </a:moveTo>
                  <a:cubicBezTo>
                    <a:pt x="469258" y="121192"/>
                    <a:pt x="468939" y="120488"/>
                    <a:pt x="468537" y="119831"/>
                  </a:cubicBezTo>
                  <a:lnTo>
                    <a:pt x="465299" y="113830"/>
                  </a:lnTo>
                  <a:cubicBezTo>
                    <a:pt x="462251" y="108591"/>
                    <a:pt x="457679" y="100971"/>
                    <a:pt x="451012" y="91542"/>
                  </a:cubicBezTo>
                  <a:cubicBezTo>
                    <a:pt x="432368" y="64759"/>
                    <a:pt x="408447" y="42070"/>
                    <a:pt x="380717" y="24867"/>
                  </a:cubicBezTo>
                  <a:cubicBezTo>
                    <a:pt x="361425" y="13061"/>
                    <a:pt x="340000" y="5164"/>
                    <a:pt x="317662" y="1626"/>
                  </a:cubicBezTo>
                  <a:cubicBezTo>
                    <a:pt x="291828" y="-2133"/>
                    <a:pt x="265464" y="651"/>
                    <a:pt x="240985" y="9722"/>
                  </a:cubicBezTo>
                  <a:cubicBezTo>
                    <a:pt x="213503" y="19365"/>
                    <a:pt x="190300" y="38386"/>
                    <a:pt x="175453" y="63443"/>
                  </a:cubicBezTo>
                  <a:cubicBezTo>
                    <a:pt x="160404" y="89732"/>
                    <a:pt x="155546" y="120593"/>
                    <a:pt x="146878" y="150120"/>
                  </a:cubicBezTo>
                  <a:cubicBezTo>
                    <a:pt x="142809" y="164710"/>
                    <a:pt x="136649" y="178634"/>
                    <a:pt x="128590" y="191459"/>
                  </a:cubicBezTo>
                  <a:cubicBezTo>
                    <a:pt x="120109" y="203448"/>
                    <a:pt x="109562" y="213834"/>
                    <a:pt x="97444" y="222129"/>
                  </a:cubicBezTo>
                  <a:cubicBezTo>
                    <a:pt x="85728" y="230797"/>
                    <a:pt x="73440" y="238608"/>
                    <a:pt x="62392" y="247656"/>
                  </a:cubicBezTo>
                  <a:cubicBezTo>
                    <a:pt x="51492" y="256580"/>
                    <a:pt x="41876" y="266965"/>
                    <a:pt x="33817" y="278517"/>
                  </a:cubicBezTo>
                  <a:cubicBezTo>
                    <a:pt x="19332" y="300104"/>
                    <a:pt x="9384" y="324408"/>
                    <a:pt x="4575" y="349955"/>
                  </a:cubicBezTo>
                  <a:cubicBezTo>
                    <a:pt x="366" y="371914"/>
                    <a:pt x="-947" y="394330"/>
                    <a:pt x="670" y="416630"/>
                  </a:cubicBezTo>
                  <a:cubicBezTo>
                    <a:pt x="3423" y="448842"/>
                    <a:pt x="9163" y="480729"/>
                    <a:pt x="17814" y="511880"/>
                  </a:cubicBezTo>
                  <a:cubicBezTo>
                    <a:pt x="20767" y="523024"/>
                    <a:pt x="23244" y="531501"/>
                    <a:pt x="24863" y="537312"/>
                  </a:cubicBezTo>
                  <a:cubicBezTo>
                    <a:pt x="25576" y="540286"/>
                    <a:pt x="26565" y="543188"/>
                    <a:pt x="27816" y="545980"/>
                  </a:cubicBezTo>
                  <a:cubicBezTo>
                    <a:pt x="27363" y="542959"/>
                    <a:pt x="26727" y="539969"/>
                    <a:pt x="25911" y="537026"/>
                  </a:cubicBezTo>
                  <a:cubicBezTo>
                    <a:pt x="24482" y="530740"/>
                    <a:pt x="22386" y="522167"/>
                    <a:pt x="19910" y="511404"/>
                  </a:cubicBezTo>
                  <a:cubicBezTo>
                    <a:pt x="11959" y="480173"/>
                    <a:pt x="6795" y="448298"/>
                    <a:pt x="4479" y="416154"/>
                  </a:cubicBezTo>
                  <a:cubicBezTo>
                    <a:pt x="3077" y="394050"/>
                    <a:pt x="4582" y="371858"/>
                    <a:pt x="8956" y="350146"/>
                  </a:cubicBezTo>
                  <a:cubicBezTo>
                    <a:pt x="13665" y="325299"/>
                    <a:pt x="23388" y="301672"/>
                    <a:pt x="37531" y="280708"/>
                  </a:cubicBezTo>
                  <a:cubicBezTo>
                    <a:pt x="45361" y="269548"/>
                    <a:pt x="54687" y="259516"/>
                    <a:pt x="65249" y="250895"/>
                  </a:cubicBezTo>
                  <a:cubicBezTo>
                    <a:pt x="76108" y="242132"/>
                    <a:pt x="88300" y="234417"/>
                    <a:pt x="100301" y="225654"/>
                  </a:cubicBezTo>
                  <a:cubicBezTo>
                    <a:pt x="112904" y="217024"/>
                    <a:pt x="123870" y="206219"/>
                    <a:pt x="132686" y="193745"/>
                  </a:cubicBezTo>
                  <a:cubicBezTo>
                    <a:pt x="141100" y="180501"/>
                    <a:pt x="147518" y="166091"/>
                    <a:pt x="151736" y="150978"/>
                  </a:cubicBezTo>
                  <a:cubicBezTo>
                    <a:pt x="160594" y="120974"/>
                    <a:pt x="165452" y="90494"/>
                    <a:pt x="180311" y="65252"/>
                  </a:cubicBezTo>
                  <a:cubicBezTo>
                    <a:pt x="194570" y="41227"/>
                    <a:pt x="216771" y="22934"/>
                    <a:pt x="243081" y="13532"/>
                  </a:cubicBezTo>
                  <a:cubicBezTo>
                    <a:pt x="266774" y="4644"/>
                    <a:pt x="292307" y="1796"/>
                    <a:pt x="317375" y="5245"/>
                  </a:cubicBezTo>
                  <a:cubicBezTo>
                    <a:pt x="339221" y="8528"/>
                    <a:pt x="360217" y="16033"/>
                    <a:pt x="379193" y="27343"/>
                  </a:cubicBezTo>
                  <a:cubicBezTo>
                    <a:pt x="406708" y="43978"/>
                    <a:pt x="430689" y="65855"/>
                    <a:pt x="449773" y="91732"/>
                  </a:cubicBezTo>
                  <a:cubicBezTo>
                    <a:pt x="456536" y="101257"/>
                    <a:pt x="461489" y="108210"/>
                    <a:pt x="464728" y="113259"/>
                  </a:cubicBezTo>
                  <a:cubicBezTo>
                    <a:pt x="466040" y="116291"/>
                    <a:pt x="467635" y="119193"/>
                    <a:pt x="469490" y="121926"/>
                  </a:cubicBezTo>
                  <a:close/>
                </a:path>
              </a:pathLst>
            </a:custGeom>
            <a:solidFill>
              <a:srgbClr val="E0E0E0"/>
            </a:solid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xmlns="" id="{8B44676A-DCCD-44FE-AEDC-EF35F0187DCE}"/>
                </a:ext>
              </a:extLst>
            </p:cNvPr>
            <p:cNvSpPr/>
            <p:nvPr/>
          </p:nvSpPr>
          <p:spPr>
            <a:xfrm>
              <a:off x="10117148" y="5545107"/>
              <a:ext cx="107285" cy="149175"/>
            </a:xfrm>
            <a:custGeom>
              <a:avLst/>
              <a:gdLst>
                <a:gd name="connsiteX0" fmla="*/ 9546 w 107285"/>
                <a:gd name="connsiteY0" fmla="*/ 3954 h 149175"/>
                <a:gd name="connsiteX1" fmla="*/ 32501 w 107285"/>
                <a:gd name="connsiteY1" fmla="*/ 3954 h 149175"/>
                <a:gd name="connsiteX2" fmla="*/ 62029 w 107285"/>
                <a:gd name="connsiteY2" fmla="*/ 18622 h 149175"/>
                <a:gd name="connsiteX3" fmla="*/ 102320 w 107285"/>
                <a:gd name="connsiteY3" fmla="*/ 149020 h 149175"/>
                <a:gd name="connsiteX4" fmla="*/ 153 w 107285"/>
                <a:gd name="connsiteY4" fmla="*/ 57754 h 149175"/>
                <a:gd name="connsiteX5" fmla="*/ 13261 w 107285"/>
                <a:gd name="connsiteY5" fmla="*/ 3382 h 14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85" h="149175">
                  <a:moveTo>
                    <a:pt x="9546" y="3954"/>
                  </a:moveTo>
                  <a:cubicBezTo>
                    <a:pt x="17642" y="-3666"/>
                    <a:pt x="21548" y="1668"/>
                    <a:pt x="32501" y="3954"/>
                  </a:cubicBezTo>
                  <a:cubicBezTo>
                    <a:pt x="43417" y="6294"/>
                    <a:pt x="53569" y="11338"/>
                    <a:pt x="62029" y="18622"/>
                  </a:cubicBezTo>
                  <a:cubicBezTo>
                    <a:pt x="100363" y="50096"/>
                    <a:pt x="116217" y="101408"/>
                    <a:pt x="102320" y="149020"/>
                  </a:cubicBezTo>
                  <a:cubicBezTo>
                    <a:pt x="48905" y="152030"/>
                    <a:pt x="3163" y="111169"/>
                    <a:pt x="153" y="57754"/>
                  </a:cubicBezTo>
                  <a:cubicBezTo>
                    <a:pt x="-918" y="38736"/>
                    <a:pt x="3641" y="19824"/>
                    <a:pt x="13261" y="3382"/>
                  </a:cubicBezTo>
                </a:path>
              </a:pathLst>
            </a:custGeom>
            <a:solidFill>
              <a:srgbClr val="E0E0E0"/>
            </a:solid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xmlns="" id="{767D4B3E-65B8-4002-84E4-D60C50F7BAEC}"/>
                </a:ext>
              </a:extLst>
            </p:cNvPr>
            <p:cNvSpPr/>
            <p:nvPr/>
          </p:nvSpPr>
          <p:spPr>
            <a:xfrm>
              <a:off x="10460545" y="5385137"/>
              <a:ext cx="146113" cy="114457"/>
            </a:xfrm>
            <a:custGeom>
              <a:avLst/>
              <a:gdLst>
                <a:gd name="connsiteX0" fmla="*/ 0 w 146113"/>
                <a:gd name="connsiteY0" fmla="*/ 11905 h 114457"/>
                <a:gd name="connsiteX1" fmla="*/ 20669 w 146113"/>
                <a:gd name="connsiteY1" fmla="*/ 1713 h 114457"/>
                <a:gd name="connsiteX2" fmla="*/ 53626 w 146113"/>
                <a:gd name="connsiteY2" fmla="*/ 2380 h 114457"/>
                <a:gd name="connsiteX3" fmla="*/ 146113 w 146113"/>
                <a:gd name="connsiteY3" fmla="*/ 102774 h 114457"/>
                <a:gd name="connsiteX4" fmla="*/ 14585 w 146113"/>
                <a:gd name="connsiteY4" fmla="*/ 63512 h 114457"/>
                <a:gd name="connsiteX5" fmla="*/ 3238 w 146113"/>
                <a:gd name="connsiteY5" fmla="*/ 9524 h 11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3" h="114457">
                  <a:moveTo>
                    <a:pt x="0" y="11905"/>
                  </a:moveTo>
                  <a:cubicBezTo>
                    <a:pt x="4096" y="1618"/>
                    <a:pt x="9525" y="4666"/>
                    <a:pt x="20669" y="1713"/>
                  </a:cubicBezTo>
                  <a:cubicBezTo>
                    <a:pt x="31543" y="-778"/>
                    <a:pt x="42863" y="-549"/>
                    <a:pt x="53626" y="2380"/>
                  </a:cubicBezTo>
                  <a:cubicBezTo>
                    <a:pt x="101782" y="14296"/>
                    <a:pt x="138178" y="53803"/>
                    <a:pt x="146113" y="102774"/>
                  </a:cubicBezTo>
                  <a:cubicBezTo>
                    <a:pt x="98951" y="128253"/>
                    <a:pt x="40064" y="110675"/>
                    <a:pt x="14585" y="63512"/>
                  </a:cubicBezTo>
                  <a:cubicBezTo>
                    <a:pt x="5660" y="46993"/>
                    <a:pt x="1719" y="28239"/>
                    <a:pt x="3238" y="9524"/>
                  </a:cubicBezTo>
                </a:path>
              </a:pathLst>
            </a:custGeom>
            <a:solidFill>
              <a:srgbClr val="E0E0E0"/>
            </a:solid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xmlns="" id="{B30884CE-D7D5-4D11-A757-8BD7F2518AF2}"/>
                </a:ext>
              </a:extLst>
            </p:cNvPr>
            <p:cNvSpPr/>
            <p:nvPr/>
          </p:nvSpPr>
          <p:spPr>
            <a:xfrm>
              <a:off x="10045922" y="5715994"/>
              <a:ext cx="183165" cy="83289"/>
            </a:xfrm>
            <a:custGeom>
              <a:avLst/>
              <a:gdLst>
                <a:gd name="connsiteX0" fmla="*/ 7144 w 183165"/>
                <a:gd name="connsiteY0" fmla="*/ 38712 h 83289"/>
                <a:gd name="connsiteX1" fmla="*/ 165006 w 183165"/>
                <a:gd name="connsiteY1" fmla="*/ 27266 h 83289"/>
                <a:gd name="connsiteX2" fmla="*/ 183166 w 183165"/>
                <a:gd name="connsiteY2" fmla="*/ 47285 h 83289"/>
                <a:gd name="connsiteX3" fmla="*/ 91916 w 183165"/>
                <a:gd name="connsiteY3" fmla="*/ 83290 h 83289"/>
                <a:gd name="connsiteX4" fmla="*/ 0 w 183165"/>
                <a:gd name="connsiteY4" fmla="*/ 46142 h 83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165" h="83289">
                  <a:moveTo>
                    <a:pt x="7144" y="38712"/>
                  </a:moveTo>
                  <a:cubicBezTo>
                    <a:pt x="47576" y="-8041"/>
                    <a:pt x="118253" y="-13166"/>
                    <a:pt x="165006" y="27266"/>
                  </a:cubicBezTo>
                  <a:cubicBezTo>
                    <a:pt x="171846" y="33181"/>
                    <a:pt x="177944" y="39903"/>
                    <a:pt x="183166" y="47285"/>
                  </a:cubicBezTo>
                  <a:cubicBezTo>
                    <a:pt x="158165" y="70025"/>
                    <a:pt x="125708" y="82832"/>
                    <a:pt x="91916" y="83290"/>
                  </a:cubicBezTo>
                  <a:cubicBezTo>
                    <a:pt x="57803" y="82384"/>
                    <a:pt x="25163" y="69193"/>
                    <a:pt x="0" y="46142"/>
                  </a:cubicBezTo>
                </a:path>
              </a:pathLst>
            </a:custGeom>
            <a:solidFill>
              <a:srgbClr val="E0E0E0"/>
            </a:solid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xmlns="" id="{C2E7FA59-944D-4BCE-9627-3FDC59060513}"/>
                </a:ext>
              </a:extLst>
            </p:cNvPr>
            <p:cNvSpPr/>
            <p:nvPr/>
          </p:nvSpPr>
          <p:spPr>
            <a:xfrm>
              <a:off x="9964078" y="5463109"/>
              <a:ext cx="126744" cy="138088"/>
            </a:xfrm>
            <a:custGeom>
              <a:avLst/>
              <a:gdLst>
                <a:gd name="connsiteX0" fmla="*/ 116420 w 126744"/>
                <a:gd name="connsiteY0" fmla="*/ 138054 h 138088"/>
                <a:gd name="connsiteX1" fmla="*/ 34 w 126744"/>
                <a:gd name="connsiteY1" fmla="*/ 27242 h 138088"/>
                <a:gd name="connsiteX2" fmla="*/ 2120 w 126744"/>
                <a:gd name="connsiteY2" fmla="*/ 2609 h 138088"/>
                <a:gd name="connsiteX3" fmla="*/ 124158 w 126744"/>
                <a:gd name="connsiteY3" fmla="*/ 79043 h 138088"/>
                <a:gd name="connsiteX4" fmla="*/ 120515 w 126744"/>
                <a:gd name="connsiteY4" fmla="*/ 136911 h 138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744" h="138088">
                  <a:moveTo>
                    <a:pt x="116420" y="138054"/>
                  </a:moveTo>
                  <a:cubicBezTo>
                    <a:pt x="53681" y="139593"/>
                    <a:pt x="1573" y="89981"/>
                    <a:pt x="34" y="27242"/>
                  </a:cubicBezTo>
                  <a:cubicBezTo>
                    <a:pt x="-168" y="18979"/>
                    <a:pt x="531" y="10719"/>
                    <a:pt x="2120" y="2609"/>
                  </a:cubicBezTo>
                  <a:cubicBezTo>
                    <a:pt x="56926" y="-9985"/>
                    <a:pt x="111565" y="24236"/>
                    <a:pt x="124158" y="79043"/>
                  </a:cubicBezTo>
                  <a:cubicBezTo>
                    <a:pt x="128578" y="98277"/>
                    <a:pt x="127312" y="118382"/>
                    <a:pt x="120515" y="136911"/>
                  </a:cubicBezTo>
                </a:path>
              </a:pathLst>
            </a:custGeom>
            <a:solidFill>
              <a:srgbClr val="E0E0E0"/>
            </a:solid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xmlns="" id="{ED049726-24E8-4D53-82E9-E7C23BB70979}"/>
                </a:ext>
              </a:extLst>
            </p:cNvPr>
            <p:cNvSpPr/>
            <p:nvPr/>
          </p:nvSpPr>
          <p:spPr>
            <a:xfrm>
              <a:off x="10044969" y="5315099"/>
              <a:ext cx="156220" cy="113051"/>
            </a:xfrm>
            <a:custGeom>
              <a:avLst/>
              <a:gdLst>
                <a:gd name="connsiteX0" fmla="*/ 153067 w 156220"/>
                <a:gd name="connsiteY0" fmla="*/ 105470 h 113051"/>
                <a:gd name="connsiteX1" fmla="*/ 6366 w 156220"/>
                <a:gd name="connsiteY1" fmla="*/ 40196 h 113051"/>
                <a:gd name="connsiteX2" fmla="*/ 0 w 156220"/>
                <a:gd name="connsiteY2" fmla="*/ 15840 h 113051"/>
                <a:gd name="connsiteX3" fmla="*/ 140393 w 156220"/>
                <a:gd name="connsiteY3" fmla="*/ 47247 h 113051"/>
                <a:gd name="connsiteX4" fmla="*/ 156210 w 156220"/>
                <a:gd name="connsiteY4" fmla="*/ 103184 h 113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20" h="113051">
                  <a:moveTo>
                    <a:pt x="153067" y="105470"/>
                  </a:moveTo>
                  <a:cubicBezTo>
                    <a:pt x="94532" y="127955"/>
                    <a:pt x="28851" y="98731"/>
                    <a:pt x="6366" y="40196"/>
                  </a:cubicBezTo>
                  <a:cubicBezTo>
                    <a:pt x="3348" y="32338"/>
                    <a:pt x="1213" y="24169"/>
                    <a:pt x="0" y="15840"/>
                  </a:cubicBezTo>
                  <a:cubicBezTo>
                    <a:pt x="47442" y="-14256"/>
                    <a:pt x="110298" y="-195"/>
                    <a:pt x="140393" y="47247"/>
                  </a:cubicBezTo>
                  <a:cubicBezTo>
                    <a:pt x="150994" y="63957"/>
                    <a:pt x="156491" y="83397"/>
                    <a:pt x="156210" y="103184"/>
                  </a:cubicBezTo>
                </a:path>
              </a:pathLst>
            </a:custGeom>
            <a:solidFill>
              <a:srgbClr val="E0E0E0"/>
            </a:solid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xmlns="" id="{4311A106-30D6-43CE-95D1-9F1CCCCF23DF}"/>
                </a:ext>
              </a:extLst>
            </p:cNvPr>
            <p:cNvSpPr/>
            <p:nvPr/>
          </p:nvSpPr>
          <p:spPr>
            <a:xfrm>
              <a:off x="10234224" y="5353955"/>
              <a:ext cx="156311" cy="113026"/>
            </a:xfrm>
            <a:custGeom>
              <a:avLst/>
              <a:gdLst>
                <a:gd name="connsiteX0" fmla="*/ 3245 w 156311"/>
                <a:gd name="connsiteY0" fmla="*/ 7654 h 113026"/>
                <a:gd name="connsiteX1" fmla="*/ 149836 w 156311"/>
                <a:gd name="connsiteY1" fmla="*/ 72511 h 113026"/>
                <a:gd name="connsiteX2" fmla="*/ 156312 w 156311"/>
                <a:gd name="connsiteY2" fmla="*/ 97285 h 113026"/>
                <a:gd name="connsiteX3" fmla="*/ 15729 w 156311"/>
                <a:gd name="connsiteY3" fmla="*/ 65491 h 113026"/>
                <a:gd name="connsiteX4" fmla="*/ 7 w 156311"/>
                <a:gd name="connsiteY4" fmla="*/ 9940 h 113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311" h="113026">
                  <a:moveTo>
                    <a:pt x="3245" y="7654"/>
                  </a:moveTo>
                  <a:cubicBezTo>
                    <a:pt x="61634" y="-14916"/>
                    <a:pt x="127266" y="14121"/>
                    <a:pt x="149836" y="72511"/>
                  </a:cubicBezTo>
                  <a:cubicBezTo>
                    <a:pt x="152924" y="80498"/>
                    <a:pt x="155096" y="88809"/>
                    <a:pt x="156312" y="97285"/>
                  </a:cubicBezTo>
                  <a:cubicBezTo>
                    <a:pt x="108711" y="127326"/>
                    <a:pt x="45770" y="113091"/>
                    <a:pt x="15729" y="65491"/>
                  </a:cubicBezTo>
                  <a:cubicBezTo>
                    <a:pt x="5244" y="48876"/>
                    <a:pt x="-216" y="29586"/>
                    <a:pt x="7" y="9940"/>
                  </a:cubicBezTo>
                </a:path>
              </a:pathLst>
            </a:custGeom>
            <a:solidFill>
              <a:srgbClr val="E0E0E0"/>
            </a:solid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xmlns="" id="{B9CA1501-5227-4E02-BE5F-0DD933BD6055}"/>
                </a:ext>
              </a:extLst>
            </p:cNvPr>
            <p:cNvSpPr/>
            <p:nvPr/>
          </p:nvSpPr>
          <p:spPr>
            <a:xfrm>
              <a:off x="10207221" y="5163108"/>
              <a:ext cx="105422" cy="166973"/>
            </a:xfrm>
            <a:custGeom>
              <a:avLst/>
              <a:gdLst>
                <a:gd name="connsiteX0" fmla="*/ 77207 w 105422"/>
                <a:gd name="connsiteY0" fmla="*/ 166688 h 166973"/>
                <a:gd name="connsiteX1" fmla="*/ 5930 w 105422"/>
                <a:gd name="connsiteY1" fmla="*/ 23259 h 166973"/>
                <a:gd name="connsiteX2" fmla="*/ 16818 w 105422"/>
                <a:gd name="connsiteY2" fmla="*/ 0 h 166973"/>
                <a:gd name="connsiteX3" fmla="*/ 104548 w 105422"/>
                <a:gd name="connsiteY3" fmla="*/ 114189 h 166973"/>
                <a:gd name="connsiteX4" fmla="*/ 81112 w 105422"/>
                <a:gd name="connsiteY4" fmla="*/ 166973 h 16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22" h="166973">
                  <a:moveTo>
                    <a:pt x="77207" y="166688"/>
                  </a:moveTo>
                  <a:cubicBezTo>
                    <a:pt x="17918" y="146763"/>
                    <a:pt x="-13994" y="82548"/>
                    <a:pt x="5930" y="23259"/>
                  </a:cubicBezTo>
                  <a:cubicBezTo>
                    <a:pt x="8666" y="15118"/>
                    <a:pt x="12319" y="7315"/>
                    <a:pt x="16818" y="0"/>
                  </a:cubicBezTo>
                  <a:cubicBezTo>
                    <a:pt x="72577" y="7307"/>
                    <a:pt x="111854" y="58431"/>
                    <a:pt x="104548" y="114189"/>
                  </a:cubicBezTo>
                  <a:cubicBezTo>
                    <a:pt x="101994" y="133677"/>
                    <a:pt x="93855" y="152009"/>
                    <a:pt x="81112" y="166973"/>
                  </a:cubicBezTo>
                </a:path>
              </a:pathLst>
            </a:custGeom>
            <a:solidFill>
              <a:srgbClr val="E0E0E0"/>
            </a:solid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xmlns="" id="{83245F20-2591-43A2-A62D-25A3D0F4A55F}"/>
                </a:ext>
              </a:extLst>
            </p:cNvPr>
            <p:cNvSpPr/>
            <p:nvPr/>
          </p:nvSpPr>
          <p:spPr>
            <a:xfrm>
              <a:off x="10397900" y="5184349"/>
              <a:ext cx="114235" cy="154548"/>
            </a:xfrm>
            <a:custGeom>
              <a:avLst/>
              <a:gdLst>
                <a:gd name="connsiteX0" fmla="*/ 6828 w 114235"/>
                <a:gd name="connsiteY0" fmla="*/ 151257 h 154548"/>
                <a:gd name="connsiteX1" fmla="*/ 74796 w 114235"/>
                <a:gd name="connsiteY1" fmla="*/ 5934 h 154548"/>
                <a:gd name="connsiteX2" fmla="*/ 99506 w 114235"/>
                <a:gd name="connsiteY2" fmla="*/ 0 h 154548"/>
                <a:gd name="connsiteX3" fmla="*/ 65125 w 114235"/>
                <a:gd name="connsiteY3" fmla="*/ 139834 h 154548"/>
                <a:gd name="connsiteX4" fmla="*/ 9113 w 114235"/>
                <a:gd name="connsiteY4" fmla="*/ 154496 h 154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235" h="154548">
                  <a:moveTo>
                    <a:pt x="6828" y="151257"/>
                  </a:moveTo>
                  <a:cubicBezTo>
                    <a:pt x="-14533" y="92358"/>
                    <a:pt x="15897" y="27295"/>
                    <a:pt x="74796" y="5934"/>
                  </a:cubicBezTo>
                  <a:cubicBezTo>
                    <a:pt x="82785" y="3037"/>
                    <a:pt x="91073" y="1046"/>
                    <a:pt x="99506" y="0"/>
                  </a:cubicBezTo>
                  <a:cubicBezTo>
                    <a:pt x="128626" y="48108"/>
                    <a:pt x="113233" y="110714"/>
                    <a:pt x="65125" y="139834"/>
                  </a:cubicBezTo>
                  <a:cubicBezTo>
                    <a:pt x="48266" y="150038"/>
                    <a:pt x="28809" y="155131"/>
                    <a:pt x="9113" y="154496"/>
                  </a:cubicBezTo>
                </a:path>
              </a:pathLst>
            </a:custGeom>
            <a:solidFill>
              <a:srgbClr val="E0E0E0"/>
            </a:solid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xmlns="" id="{2B78C81C-0136-4FC6-9B60-9FE3BEA10256}"/>
                </a:ext>
              </a:extLst>
            </p:cNvPr>
            <p:cNvSpPr/>
            <p:nvPr/>
          </p:nvSpPr>
          <p:spPr>
            <a:xfrm>
              <a:off x="9855517" y="5746610"/>
              <a:ext cx="491299" cy="402431"/>
            </a:xfrm>
            <a:custGeom>
              <a:avLst/>
              <a:gdLst>
                <a:gd name="connsiteX0" fmla="*/ 64103 w 491299"/>
                <a:gd name="connsiteY0" fmla="*/ 402431 h 402431"/>
                <a:gd name="connsiteX1" fmla="*/ 0 w 491299"/>
                <a:gd name="connsiteY1" fmla="*/ 0 h 402431"/>
                <a:gd name="connsiteX2" fmla="*/ 491299 w 491299"/>
                <a:gd name="connsiteY2" fmla="*/ 6001 h 402431"/>
                <a:gd name="connsiteX3" fmla="*/ 442817 w 491299"/>
                <a:gd name="connsiteY3" fmla="*/ 397192 h 402431"/>
              </a:gdLst>
              <a:ahLst/>
              <a:cxnLst>
                <a:cxn ang="0">
                  <a:pos x="connsiteX0" y="connsiteY0"/>
                </a:cxn>
                <a:cxn ang="0">
                  <a:pos x="connsiteX1" y="connsiteY1"/>
                </a:cxn>
                <a:cxn ang="0">
                  <a:pos x="connsiteX2" y="connsiteY2"/>
                </a:cxn>
                <a:cxn ang="0">
                  <a:pos x="connsiteX3" y="connsiteY3"/>
                </a:cxn>
              </a:cxnLst>
              <a:rect l="l" t="t" r="r" b="b"/>
              <a:pathLst>
                <a:path w="491299" h="402431">
                  <a:moveTo>
                    <a:pt x="64103" y="402431"/>
                  </a:moveTo>
                  <a:lnTo>
                    <a:pt x="0" y="0"/>
                  </a:lnTo>
                  <a:lnTo>
                    <a:pt x="491299" y="6001"/>
                  </a:lnTo>
                  <a:lnTo>
                    <a:pt x="442817" y="397192"/>
                  </a:lnTo>
                </a:path>
              </a:pathLst>
            </a:custGeom>
            <a:solidFill>
              <a:srgbClr val="263238"/>
            </a:solid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xmlns="" id="{552D2541-E77A-41B7-A943-9B0578EE26F4}"/>
                </a:ext>
              </a:extLst>
            </p:cNvPr>
            <p:cNvSpPr/>
            <p:nvPr/>
          </p:nvSpPr>
          <p:spPr>
            <a:xfrm>
              <a:off x="10122217" y="5598080"/>
              <a:ext cx="135540" cy="89441"/>
            </a:xfrm>
            <a:custGeom>
              <a:avLst/>
              <a:gdLst>
                <a:gd name="connsiteX0" fmla="*/ 9430 w 135540"/>
                <a:gd name="connsiteY0" fmla="*/ 75092 h 89441"/>
                <a:gd name="connsiteX1" fmla="*/ 90964 w 135540"/>
                <a:gd name="connsiteY1" fmla="*/ 81950 h 89441"/>
                <a:gd name="connsiteX2" fmla="*/ 135541 w 135540"/>
                <a:gd name="connsiteY2" fmla="*/ 11465 h 89441"/>
                <a:gd name="connsiteX3" fmla="*/ 7659 w 135540"/>
                <a:gd name="connsiteY3" fmla="*/ 49283 h 89441"/>
                <a:gd name="connsiteX4" fmla="*/ 0 w 135540"/>
                <a:gd name="connsiteY4" fmla="*/ 67854 h 89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40" h="89441">
                  <a:moveTo>
                    <a:pt x="9430" y="75092"/>
                  </a:moveTo>
                  <a:cubicBezTo>
                    <a:pt x="33570" y="91389"/>
                    <a:pt x="64440" y="93986"/>
                    <a:pt x="90964" y="81950"/>
                  </a:cubicBezTo>
                  <a:cubicBezTo>
                    <a:pt x="116694" y="67408"/>
                    <a:pt x="133430" y="40945"/>
                    <a:pt x="135541" y="11465"/>
                  </a:cubicBezTo>
                  <a:cubicBezTo>
                    <a:pt x="89784" y="-13405"/>
                    <a:pt x="32529" y="3526"/>
                    <a:pt x="7659" y="49283"/>
                  </a:cubicBezTo>
                  <a:cubicBezTo>
                    <a:pt x="4452" y="55183"/>
                    <a:pt x="1884" y="61408"/>
                    <a:pt x="0" y="67854"/>
                  </a:cubicBezTo>
                </a:path>
              </a:pathLst>
            </a:custGeom>
            <a:solidFill>
              <a:srgbClr val="FF725E"/>
            </a:solid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xmlns="" id="{1474E22F-F028-4C7E-AB8E-67D3A58082CB}"/>
                </a:ext>
              </a:extLst>
            </p:cNvPr>
            <p:cNvSpPr/>
            <p:nvPr/>
          </p:nvSpPr>
          <p:spPr>
            <a:xfrm>
              <a:off x="10346816" y="5684757"/>
              <a:ext cx="135540" cy="89402"/>
            </a:xfrm>
            <a:custGeom>
              <a:avLst/>
              <a:gdLst>
                <a:gd name="connsiteX0" fmla="*/ 9430 w 135540"/>
                <a:gd name="connsiteY0" fmla="*/ 74997 h 89402"/>
                <a:gd name="connsiteX1" fmla="*/ 90964 w 135540"/>
                <a:gd name="connsiteY1" fmla="*/ 81950 h 89402"/>
                <a:gd name="connsiteX2" fmla="*/ 135541 w 135540"/>
                <a:gd name="connsiteY2" fmla="*/ 11465 h 89402"/>
                <a:gd name="connsiteX3" fmla="*/ 7659 w 135540"/>
                <a:gd name="connsiteY3" fmla="*/ 49283 h 89402"/>
                <a:gd name="connsiteX4" fmla="*/ 0 w 135540"/>
                <a:gd name="connsiteY4" fmla="*/ 67854 h 89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40" h="89402">
                  <a:moveTo>
                    <a:pt x="9430" y="74997"/>
                  </a:moveTo>
                  <a:cubicBezTo>
                    <a:pt x="33553" y="91325"/>
                    <a:pt x="64424" y="93958"/>
                    <a:pt x="90964" y="81950"/>
                  </a:cubicBezTo>
                  <a:cubicBezTo>
                    <a:pt x="116694" y="67408"/>
                    <a:pt x="133430" y="40945"/>
                    <a:pt x="135541" y="11465"/>
                  </a:cubicBezTo>
                  <a:cubicBezTo>
                    <a:pt x="89784" y="-13405"/>
                    <a:pt x="32529" y="3526"/>
                    <a:pt x="7659" y="49283"/>
                  </a:cubicBezTo>
                  <a:cubicBezTo>
                    <a:pt x="4452" y="55183"/>
                    <a:pt x="1884" y="61408"/>
                    <a:pt x="0" y="67854"/>
                  </a:cubicBezTo>
                </a:path>
              </a:pathLst>
            </a:custGeom>
            <a:solidFill>
              <a:srgbClr val="FF725E"/>
            </a:solid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xmlns="" id="{BCF8A008-553B-4F42-A244-847460D8E8D3}"/>
                </a:ext>
              </a:extLst>
            </p:cNvPr>
            <p:cNvSpPr/>
            <p:nvPr/>
          </p:nvSpPr>
          <p:spPr>
            <a:xfrm>
              <a:off x="10226040" y="5533096"/>
              <a:ext cx="144303" cy="84472"/>
            </a:xfrm>
            <a:custGeom>
              <a:avLst/>
              <a:gdLst>
                <a:gd name="connsiteX0" fmla="*/ 3810 w 144303"/>
                <a:gd name="connsiteY0" fmla="*/ 33587 h 84472"/>
                <a:gd name="connsiteX1" fmla="*/ 68104 w 144303"/>
                <a:gd name="connsiteY1" fmla="*/ 84260 h 84472"/>
                <a:gd name="connsiteX2" fmla="*/ 144304 w 144303"/>
                <a:gd name="connsiteY2" fmla="*/ 49875 h 84472"/>
                <a:gd name="connsiteX3" fmla="*/ 16542 w 144303"/>
                <a:gd name="connsiteY3" fmla="*/ 11186 h 84472"/>
                <a:gd name="connsiteX4" fmla="*/ 0 w 144303"/>
                <a:gd name="connsiteY4" fmla="*/ 22443 h 84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03" h="84472">
                  <a:moveTo>
                    <a:pt x="3810" y="33587"/>
                  </a:moveTo>
                  <a:cubicBezTo>
                    <a:pt x="15005" y="60483"/>
                    <a:pt x="39336" y="79659"/>
                    <a:pt x="68104" y="84260"/>
                  </a:cubicBezTo>
                  <a:cubicBezTo>
                    <a:pt x="97664" y="86310"/>
                    <a:pt x="126282" y="73396"/>
                    <a:pt x="144304" y="49875"/>
                  </a:cubicBezTo>
                  <a:cubicBezTo>
                    <a:pt x="119707" y="3911"/>
                    <a:pt x="62506" y="-13411"/>
                    <a:pt x="16542" y="11186"/>
                  </a:cubicBezTo>
                  <a:cubicBezTo>
                    <a:pt x="10644" y="14341"/>
                    <a:pt x="5099" y="18115"/>
                    <a:pt x="0" y="22443"/>
                  </a:cubicBezTo>
                </a:path>
              </a:pathLst>
            </a:custGeom>
            <a:solidFill>
              <a:srgbClr val="FF725E"/>
            </a:solidFill>
            <a:ln w="952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xmlns="" id="{24F3F9ED-BD93-4DB6-BF47-040A2A0C3497}"/>
                </a:ext>
              </a:extLst>
            </p:cNvPr>
            <p:cNvSpPr/>
            <p:nvPr/>
          </p:nvSpPr>
          <p:spPr>
            <a:xfrm>
              <a:off x="10227472" y="5666400"/>
              <a:ext cx="99169" cy="119833"/>
            </a:xfrm>
            <a:custGeom>
              <a:avLst/>
              <a:gdLst>
                <a:gd name="connsiteX0" fmla="*/ 84673 w 99169"/>
                <a:gd name="connsiteY0" fmla="*/ 104 h 119833"/>
                <a:gd name="connsiteX1" fmla="*/ 11331 w 99169"/>
                <a:gd name="connsiteY1" fmla="*/ 36395 h 119833"/>
                <a:gd name="connsiteX2" fmla="*/ 9616 w 99169"/>
                <a:gd name="connsiteY2" fmla="*/ 119834 h 119833"/>
                <a:gd name="connsiteX3" fmla="*/ 81435 w 99169"/>
                <a:gd name="connsiteY3" fmla="*/ 81258 h 119833"/>
                <a:gd name="connsiteX4" fmla="*/ 96389 w 99169"/>
                <a:gd name="connsiteY4" fmla="*/ 1438 h 119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69" h="119833">
                  <a:moveTo>
                    <a:pt x="84673" y="104"/>
                  </a:moveTo>
                  <a:cubicBezTo>
                    <a:pt x="55585" y="-1346"/>
                    <a:pt x="27824" y="12390"/>
                    <a:pt x="11331" y="36395"/>
                  </a:cubicBezTo>
                  <a:cubicBezTo>
                    <a:pt x="-3145" y="62175"/>
                    <a:pt x="-3788" y="93481"/>
                    <a:pt x="9616" y="119834"/>
                  </a:cubicBezTo>
                  <a:cubicBezTo>
                    <a:pt x="37944" y="117746"/>
                    <a:pt x="64052" y="103723"/>
                    <a:pt x="81435" y="81258"/>
                  </a:cubicBezTo>
                  <a:cubicBezTo>
                    <a:pt x="97609" y="58016"/>
                    <a:pt x="103053" y="28959"/>
                    <a:pt x="96389" y="1438"/>
                  </a:cubicBezTo>
                </a:path>
              </a:pathLst>
            </a:custGeom>
            <a:solidFill>
              <a:srgbClr val="FF725E"/>
            </a:solidFill>
            <a:ln w="952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xmlns="" id="{F73DEBBB-9EC9-4112-8341-7983F2128134}"/>
                </a:ext>
              </a:extLst>
            </p:cNvPr>
            <p:cNvSpPr/>
            <p:nvPr/>
          </p:nvSpPr>
          <p:spPr>
            <a:xfrm>
              <a:off x="10382039" y="5820429"/>
              <a:ext cx="93056" cy="123116"/>
            </a:xfrm>
            <a:custGeom>
              <a:avLst/>
              <a:gdLst>
                <a:gd name="connsiteX0" fmla="*/ 9735 w 93056"/>
                <a:gd name="connsiteY0" fmla="*/ 4476 h 123116"/>
                <a:gd name="connsiteX1" fmla="*/ 11640 w 93056"/>
                <a:gd name="connsiteY1" fmla="*/ 86296 h 123116"/>
                <a:gd name="connsiteX2" fmla="*/ 86602 w 93056"/>
                <a:gd name="connsiteY2" fmla="*/ 123063 h 123116"/>
                <a:gd name="connsiteX3" fmla="*/ 81935 w 93056"/>
                <a:gd name="connsiteY3" fmla="*/ 41719 h 123116"/>
                <a:gd name="connsiteX4" fmla="*/ 16593 w 93056"/>
                <a:gd name="connsiteY4" fmla="*/ 0 h 123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056" h="123116">
                  <a:moveTo>
                    <a:pt x="9735" y="4476"/>
                  </a:moveTo>
                  <a:cubicBezTo>
                    <a:pt x="-3893" y="30227"/>
                    <a:pt x="-3171" y="61208"/>
                    <a:pt x="11640" y="86296"/>
                  </a:cubicBezTo>
                  <a:cubicBezTo>
                    <a:pt x="28923" y="110297"/>
                    <a:pt x="57044" y="124090"/>
                    <a:pt x="86602" y="123063"/>
                  </a:cubicBezTo>
                  <a:cubicBezTo>
                    <a:pt x="96613" y="96507"/>
                    <a:pt x="94918" y="66955"/>
                    <a:pt x="81935" y="41719"/>
                  </a:cubicBezTo>
                  <a:cubicBezTo>
                    <a:pt x="68981" y="18192"/>
                    <a:pt x="45739" y="6572"/>
                    <a:pt x="16593" y="0"/>
                  </a:cubicBezTo>
                </a:path>
              </a:pathLst>
            </a:custGeom>
            <a:solidFill>
              <a:srgbClr val="FF725E"/>
            </a:solid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xmlns="" id="{4F941322-2A12-47C8-B04F-17E6F885E6F8}"/>
                </a:ext>
              </a:extLst>
            </p:cNvPr>
            <p:cNvSpPr/>
            <p:nvPr/>
          </p:nvSpPr>
          <p:spPr>
            <a:xfrm>
              <a:off x="10220861" y="5427618"/>
              <a:ext cx="301043" cy="415956"/>
            </a:xfrm>
            <a:custGeom>
              <a:avLst/>
              <a:gdLst>
                <a:gd name="connsiteX0" fmla="*/ 301025 w 301043"/>
                <a:gd name="connsiteY0" fmla="*/ 415956 h 415956"/>
                <a:gd name="connsiteX1" fmla="*/ 281975 w 301043"/>
                <a:gd name="connsiteY1" fmla="*/ 403574 h 415956"/>
                <a:gd name="connsiteX2" fmla="*/ 255305 w 301043"/>
                <a:gd name="connsiteY2" fmla="*/ 398906 h 415956"/>
                <a:gd name="connsiteX3" fmla="*/ 219015 w 301043"/>
                <a:gd name="connsiteY3" fmla="*/ 401002 h 415956"/>
                <a:gd name="connsiteX4" fmla="*/ 174438 w 301043"/>
                <a:gd name="connsiteY4" fmla="*/ 397192 h 415956"/>
                <a:gd name="connsiteX5" fmla="*/ 137576 w 301043"/>
                <a:gd name="connsiteY5" fmla="*/ 361569 h 415956"/>
                <a:gd name="connsiteX6" fmla="*/ 121669 w 301043"/>
                <a:gd name="connsiteY6" fmla="*/ 307276 h 415956"/>
                <a:gd name="connsiteX7" fmla="*/ 102619 w 301043"/>
                <a:gd name="connsiteY7" fmla="*/ 251460 h 415956"/>
                <a:gd name="connsiteX8" fmla="*/ 61090 w 301043"/>
                <a:gd name="connsiteY8" fmla="*/ 209264 h 415956"/>
                <a:gd name="connsiteX9" fmla="*/ 21371 w 301043"/>
                <a:gd name="connsiteY9" fmla="*/ 168878 h 415956"/>
                <a:gd name="connsiteX10" fmla="*/ 1559 w 301043"/>
                <a:gd name="connsiteY10" fmla="*/ 76390 h 415956"/>
                <a:gd name="connsiteX11" fmla="*/ 25657 w 301043"/>
                <a:gd name="connsiteY11" fmla="*/ 16954 h 415956"/>
                <a:gd name="connsiteX12" fmla="*/ 37468 w 301043"/>
                <a:gd name="connsiteY12" fmla="*/ 4001 h 415956"/>
                <a:gd name="connsiteX13" fmla="*/ 42135 w 301043"/>
                <a:gd name="connsiteY13" fmla="*/ 0 h 415956"/>
                <a:gd name="connsiteX14" fmla="*/ 38230 w 301043"/>
                <a:gd name="connsiteY14" fmla="*/ 4667 h 415956"/>
                <a:gd name="connsiteX15" fmla="*/ 27371 w 301043"/>
                <a:gd name="connsiteY15" fmla="*/ 18193 h 415956"/>
                <a:gd name="connsiteX16" fmla="*/ 5273 w 301043"/>
                <a:gd name="connsiteY16" fmla="*/ 76867 h 415956"/>
                <a:gd name="connsiteX17" fmla="*/ 25371 w 301043"/>
                <a:gd name="connsiteY17" fmla="*/ 166116 h 415956"/>
                <a:gd name="connsiteX18" fmla="*/ 64424 w 301043"/>
                <a:gd name="connsiteY18" fmla="*/ 205264 h 415956"/>
                <a:gd name="connsiteX19" fmla="*/ 107096 w 301043"/>
                <a:gd name="connsiteY19" fmla="*/ 248602 h 415956"/>
                <a:gd name="connsiteX20" fmla="*/ 126717 w 301043"/>
                <a:gd name="connsiteY20" fmla="*/ 306228 h 415956"/>
                <a:gd name="connsiteX21" fmla="*/ 141862 w 301043"/>
                <a:gd name="connsiteY21" fmla="*/ 359378 h 415956"/>
                <a:gd name="connsiteX22" fmla="*/ 175866 w 301043"/>
                <a:gd name="connsiteY22" fmla="*/ 393096 h 415956"/>
                <a:gd name="connsiteX23" fmla="*/ 218729 w 301043"/>
                <a:gd name="connsiteY23" fmla="*/ 397287 h 415956"/>
                <a:gd name="connsiteX24" fmla="*/ 255400 w 301043"/>
                <a:gd name="connsiteY24" fmla="*/ 395954 h 415956"/>
                <a:gd name="connsiteX25" fmla="*/ 282641 w 301043"/>
                <a:gd name="connsiteY25" fmla="*/ 401669 h 415956"/>
                <a:gd name="connsiteX26" fmla="*/ 297405 w 301043"/>
                <a:gd name="connsiteY26" fmla="*/ 411194 h 415956"/>
                <a:gd name="connsiteX27" fmla="*/ 300453 w 301043"/>
                <a:gd name="connsiteY27" fmla="*/ 414623 h 415956"/>
                <a:gd name="connsiteX28" fmla="*/ 301025 w 301043"/>
                <a:gd name="connsiteY28" fmla="*/ 415956 h 415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043" h="415956">
                  <a:moveTo>
                    <a:pt x="301025" y="415956"/>
                  </a:moveTo>
                  <a:cubicBezTo>
                    <a:pt x="295568" y="410595"/>
                    <a:pt x="289090" y="406385"/>
                    <a:pt x="281975" y="403574"/>
                  </a:cubicBezTo>
                  <a:cubicBezTo>
                    <a:pt x="273394" y="400593"/>
                    <a:pt x="264388" y="399017"/>
                    <a:pt x="255305" y="398906"/>
                  </a:cubicBezTo>
                  <a:cubicBezTo>
                    <a:pt x="243179" y="398930"/>
                    <a:pt x="231063" y="399629"/>
                    <a:pt x="219015" y="401002"/>
                  </a:cubicBezTo>
                  <a:cubicBezTo>
                    <a:pt x="204055" y="402956"/>
                    <a:pt x="188849" y="401657"/>
                    <a:pt x="174438" y="397192"/>
                  </a:cubicBezTo>
                  <a:cubicBezTo>
                    <a:pt x="157991" y="390554"/>
                    <a:pt x="144772" y="377779"/>
                    <a:pt x="137576" y="361569"/>
                  </a:cubicBezTo>
                  <a:cubicBezTo>
                    <a:pt x="129802" y="344289"/>
                    <a:pt x="124450" y="326019"/>
                    <a:pt x="121669" y="307276"/>
                  </a:cubicBezTo>
                  <a:cubicBezTo>
                    <a:pt x="118928" y="287628"/>
                    <a:pt x="112462" y="268684"/>
                    <a:pt x="102619" y="251460"/>
                  </a:cubicBezTo>
                  <a:cubicBezTo>
                    <a:pt x="91016" y="235353"/>
                    <a:pt x="77010" y="221122"/>
                    <a:pt x="61090" y="209264"/>
                  </a:cubicBezTo>
                  <a:cubicBezTo>
                    <a:pt x="46015" y="197739"/>
                    <a:pt x="32644" y="184143"/>
                    <a:pt x="21371" y="168878"/>
                  </a:cubicBezTo>
                  <a:cubicBezTo>
                    <a:pt x="3629" y="141529"/>
                    <a:pt x="-3423" y="108606"/>
                    <a:pt x="1559" y="76390"/>
                  </a:cubicBezTo>
                  <a:cubicBezTo>
                    <a:pt x="4503" y="54877"/>
                    <a:pt x="12787" y="34443"/>
                    <a:pt x="25657" y="16954"/>
                  </a:cubicBezTo>
                  <a:cubicBezTo>
                    <a:pt x="29191" y="12285"/>
                    <a:pt x="33144" y="7949"/>
                    <a:pt x="37468" y="4001"/>
                  </a:cubicBezTo>
                  <a:cubicBezTo>
                    <a:pt x="38887" y="2516"/>
                    <a:pt x="40451" y="1176"/>
                    <a:pt x="42135" y="0"/>
                  </a:cubicBezTo>
                  <a:cubicBezTo>
                    <a:pt x="41040" y="1717"/>
                    <a:pt x="39727" y="3286"/>
                    <a:pt x="38230" y="4667"/>
                  </a:cubicBezTo>
                  <a:cubicBezTo>
                    <a:pt x="34309" y="8925"/>
                    <a:pt x="30682" y="13444"/>
                    <a:pt x="27371" y="18193"/>
                  </a:cubicBezTo>
                  <a:cubicBezTo>
                    <a:pt x="15397" y="35691"/>
                    <a:pt x="7817" y="55817"/>
                    <a:pt x="5273" y="76867"/>
                  </a:cubicBezTo>
                  <a:cubicBezTo>
                    <a:pt x="983" y="108067"/>
                    <a:pt x="8121" y="139766"/>
                    <a:pt x="25371" y="166116"/>
                  </a:cubicBezTo>
                  <a:cubicBezTo>
                    <a:pt x="36537" y="180890"/>
                    <a:pt x="49677" y="194062"/>
                    <a:pt x="64424" y="205264"/>
                  </a:cubicBezTo>
                  <a:cubicBezTo>
                    <a:pt x="80814" y="217404"/>
                    <a:pt x="95211" y="232026"/>
                    <a:pt x="107096" y="248602"/>
                  </a:cubicBezTo>
                  <a:cubicBezTo>
                    <a:pt x="117265" y="266378"/>
                    <a:pt x="123927" y="285941"/>
                    <a:pt x="126717" y="306228"/>
                  </a:cubicBezTo>
                  <a:cubicBezTo>
                    <a:pt x="129306" y="324555"/>
                    <a:pt x="134402" y="342439"/>
                    <a:pt x="141862" y="359378"/>
                  </a:cubicBezTo>
                  <a:cubicBezTo>
                    <a:pt x="148424" y="374582"/>
                    <a:pt x="160607" y="386663"/>
                    <a:pt x="175866" y="393096"/>
                  </a:cubicBezTo>
                  <a:cubicBezTo>
                    <a:pt x="189709" y="397446"/>
                    <a:pt x="204305" y="398874"/>
                    <a:pt x="218729" y="397287"/>
                  </a:cubicBezTo>
                  <a:cubicBezTo>
                    <a:pt x="230913" y="396078"/>
                    <a:pt x="243160" y="395632"/>
                    <a:pt x="255400" y="395954"/>
                  </a:cubicBezTo>
                  <a:cubicBezTo>
                    <a:pt x="264749" y="396217"/>
                    <a:pt x="273975" y="398152"/>
                    <a:pt x="282641" y="401669"/>
                  </a:cubicBezTo>
                  <a:cubicBezTo>
                    <a:pt x="288139" y="403846"/>
                    <a:pt x="293155" y="407083"/>
                    <a:pt x="297405" y="411194"/>
                  </a:cubicBezTo>
                  <a:cubicBezTo>
                    <a:pt x="298519" y="412245"/>
                    <a:pt x="299539" y="413393"/>
                    <a:pt x="300453" y="414623"/>
                  </a:cubicBezTo>
                  <a:cubicBezTo>
                    <a:pt x="300834" y="415289"/>
                    <a:pt x="301120" y="415861"/>
                    <a:pt x="301025" y="415956"/>
                  </a:cubicBezTo>
                  <a:close/>
                </a:path>
              </a:pathLst>
            </a:custGeom>
            <a:solidFill>
              <a:srgbClr val="FF725E"/>
            </a:solidFill>
            <a:ln w="9525"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xmlns="" id="{AEF6C843-251C-4A07-BA2C-531C02F286B7}"/>
                </a:ext>
              </a:extLst>
            </p:cNvPr>
            <p:cNvSpPr/>
            <p:nvPr/>
          </p:nvSpPr>
          <p:spPr>
            <a:xfrm>
              <a:off x="10220861" y="5427618"/>
              <a:ext cx="301043" cy="415956"/>
            </a:xfrm>
            <a:custGeom>
              <a:avLst/>
              <a:gdLst>
                <a:gd name="connsiteX0" fmla="*/ 301025 w 301043"/>
                <a:gd name="connsiteY0" fmla="*/ 415956 h 415956"/>
                <a:gd name="connsiteX1" fmla="*/ 281975 w 301043"/>
                <a:gd name="connsiteY1" fmla="*/ 403574 h 415956"/>
                <a:gd name="connsiteX2" fmla="*/ 255305 w 301043"/>
                <a:gd name="connsiteY2" fmla="*/ 398906 h 415956"/>
                <a:gd name="connsiteX3" fmla="*/ 219015 w 301043"/>
                <a:gd name="connsiteY3" fmla="*/ 401002 h 415956"/>
                <a:gd name="connsiteX4" fmla="*/ 174438 w 301043"/>
                <a:gd name="connsiteY4" fmla="*/ 397192 h 415956"/>
                <a:gd name="connsiteX5" fmla="*/ 137576 w 301043"/>
                <a:gd name="connsiteY5" fmla="*/ 361569 h 415956"/>
                <a:gd name="connsiteX6" fmla="*/ 121669 w 301043"/>
                <a:gd name="connsiteY6" fmla="*/ 307276 h 415956"/>
                <a:gd name="connsiteX7" fmla="*/ 102619 w 301043"/>
                <a:gd name="connsiteY7" fmla="*/ 251460 h 415956"/>
                <a:gd name="connsiteX8" fmla="*/ 61090 w 301043"/>
                <a:gd name="connsiteY8" fmla="*/ 209264 h 415956"/>
                <a:gd name="connsiteX9" fmla="*/ 21371 w 301043"/>
                <a:gd name="connsiteY9" fmla="*/ 168878 h 415956"/>
                <a:gd name="connsiteX10" fmla="*/ 1559 w 301043"/>
                <a:gd name="connsiteY10" fmla="*/ 76390 h 415956"/>
                <a:gd name="connsiteX11" fmla="*/ 25657 w 301043"/>
                <a:gd name="connsiteY11" fmla="*/ 16954 h 415956"/>
                <a:gd name="connsiteX12" fmla="*/ 37468 w 301043"/>
                <a:gd name="connsiteY12" fmla="*/ 4001 h 415956"/>
                <a:gd name="connsiteX13" fmla="*/ 42135 w 301043"/>
                <a:gd name="connsiteY13" fmla="*/ 0 h 415956"/>
                <a:gd name="connsiteX14" fmla="*/ 38230 w 301043"/>
                <a:gd name="connsiteY14" fmla="*/ 4667 h 415956"/>
                <a:gd name="connsiteX15" fmla="*/ 27371 w 301043"/>
                <a:gd name="connsiteY15" fmla="*/ 18193 h 415956"/>
                <a:gd name="connsiteX16" fmla="*/ 5273 w 301043"/>
                <a:gd name="connsiteY16" fmla="*/ 76867 h 415956"/>
                <a:gd name="connsiteX17" fmla="*/ 25371 w 301043"/>
                <a:gd name="connsiteY17" fmla="*/ 166116 h 415956"/>
                <a:gd name="connsiteX18" fmla="*/ 64424 w 301043"/>
                <a:gd name="connsiteY18" fmla="*/ 205264 h 415956"/>
                <a:gd name="connsiteX19" fmla="*/ 107096 w 301043"/>
                <a:gd name="connsiteY19" fmla="*/ 248602 h 415956"/>
                <a:gd name="connsiteX20" fmla="*/ 126717 w 301043"/>
                <a:gd name="connsiteY20" fmla="*/ 306228 h 415956"/>
                <a:gd name="connsiteX21" fmla="*/ 141862 w 301043"/>
                <a:gd name="connsiteY21" fmla="*/ 359378 h 415956"/>
                <a:gd name="connsiteX22" fmla="*/ 175866 w 301043"/>
                <a:gd name="connsiteY22" fmla="*/ 393096 h 415956"/>
                <a:gd name="connsiteX23" fmla="*/ 218729 w 301043"/>
                <a:gd name="connsiteY23" fmla="*/ 397287 h 415956"/>
                <a:gd name="connsiteX24" fmla="*/ 255400 w 301043"/>
                <a:gd name="connsiteY24" fmla="*/ 395954 h 415956"/>
                <a:gd name="connsiteX25" fmla="*/ 282641 w 301043"/>
                <a:gd name="connsiteY25" fmla="*/ 401669 h 415956"/>
                <a:gd name="connsiteX26" fmla="*/ 297405 w 301043"/>
                <a:gd name="connsiteY26" fmla="*/ 411194 h 415956"/>
                <a:gd name="connsiteX27" fmla="*/ 300453 w 301043"/>
                <a:gd name="connsiteY27" fmla="*/ 414623 h 415956"/>
                <a:gd name="connsiteX28" fmla="*/ 301025 w 301043"/>
                <a:gd name="connsiteY28" fmla="*/ 415956 h 415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043" h="415956">
                  <a:moveTo>
                    <a:pt x="301025" y="415956"/>
                  </a:moveTo>
                  <a:cubicBezTo>
                    <a:pt x="295568" y="410595"/>
                    <a:pt x="289090" y="406385"/>
                    <a:pt x="281975" y="403574"/>
                  </a:cubicBezTo>
                  <a:cubicBezTo>
                    <a:pt x="273394" y="400593"/>
                    <a:pt x="264388" y="399017"/>
                    <a:pt x="255305" y="398906"/>
                  </a:cubicBezTo>
                  <a:cubicBezTo>
                    <a:pt x="243179" y="398930"/>
                    <a:pt x="231063" y="399629"/>
                    <a:pt x="219015" y="401002"/>
                  </a:cubicBezTo>
                  <a:cubicBezTo>
                    <a:pt x="204055" y="402956"/>
                    <a:pt x="188849" y="401657"/>
                    <a:pt x="174438" y="397192"/>
                  </a:cubicBezTo>
                  <a:cubicBezTo>
                    <a:pt x="157991" y="390554"/>
                    <a:pt x="144772" y="377779"/>
                    <a:pt x="137576" y="361569"/>
                  </a:cubicBezTo>
                  <a:cubicBezTo>
                    <a:pt x="129802" y="344289"/>
                    <a:pt x="124450" y="326019"/>
                    <a:pt x="121669" y="307276"/>
                  </a:cubicBezTo>
                  <a:cubicBezTo>
                    <a:pt x="118928" y="287628"/>
                    <a:pt x="112462" y="268684"/>
                    <a:pt x="102619" y="251460"/>
                  </a:cubicBezTo>
                  <a:cubicBezTo>
                    <a:pt x="91016" y="235353"/>
                    <a:pt x="77010" y="221122"/>
                    <a:pt x="61090" y="209264"/>
                  </a:cubicBezTo>
                  <a:cubicBezTo>
                    <a:pt x="46015" y="197739"/>
                    <a:pt x="32644" y="184143"/>
                    <a:pt x="21371" y="168878"/>
                  </a:cubicBezTo>
                  <a:cubicBezTo>
                    <a:pt x="3629" y="141529"/>
                    <a:pt x="-3423" y="108606"/>
                    <a:pt x="1559" y="76390"/>
                  </a:cubicBezTo>
                  <a:cubicBezTo>
                    <a:pt x="4503" y="54877"/>
                    <a:pt x="12787" y="34443"/>
                    <a:pt x="25657" y="16954"/>
                  </a:cubicBezTo>
                  <a:cubicBezTo>
                    <a:pt x="29191" y="12285"/>
                    <a:pt x="33144" y="7949"/>
                    <a:pt x="37468" y="4001"/>
                  </a:cubicBezTo>
                  <a:cubicBezTo>
                    <a:pt x="38887" y="2516"/>
                    <a:pt x="40451" y="1176"/>
                    <a:pt x="42135" y="0"/>
                  </a:cubicBezTo>
                  <a:cubicBezTo>
                    <a:pt x="41040" y="1717"/>
                    <a:pt x="39727" y="3286"/>
                    <a:pt x="38230" y="4667"/>
                  </a:cubicBezTo>
                  <a:cubicBezTo>
                    <a:pt x="34309" y="8925"/>
                    <a:pt x="30682" y="13444"/>
                    <a:pt x="27371" y="18193"/>
                  </a:cubicBezTo>
                  <a:cubicBezTo>
                    <a:pt x="15397" y="35691"/>
                    <a:pt x="7817" y="55817"/>
                    <a:pt x="5273" y="76867"/>
                  </a:cubicBezTo>
                  <a:cubicBezTo>
                    <a:pt x="983" y="108067"/>
                    <a:pt x="8121" y="139766"/>
                    <a:pt x="25371" y="166116"/>
                  </a:cubicBezTo>
                  <a:cubicBezTo>
                    <a:pt x="36537" y="180890"/>
                    <a:pt x="49677" y="194062"/>
                    <a:pt x="64424" y="205264"/>
                  </a:cubicBezTo>
                  <a:cubicBezTo>
                    <a:pt x="80814" y="217404"/>
                    <a:pt x="95211" y="232026"/>
                    <a:pt x="107096" y="248602"/>
                  </a:cubicBezTo>
                  <a:cubicBezTo>
                    <a:pt x="117265" y="266378"/>
                    <a:pt x="123927" y="285941"/>
                    <a:pt x="126717" y="306228"/>
                  </a:cubicBezTo>
                  <a:cubicBezTo>
                    <a:pt x="129306" y="324555"/>
                    <a:pt x="134402" y="342439"/>
                    <a:pt x="141862" y="359378"/>
                  </a:cubicBezTo>
                  <a:cubicBezTo>
                    <a:pt x="148424" y="374582"/>
                    <a:pt x="160607" y="386663"/>
                    <a:pt x="175866" y="393096"/>
                  </a:cubicBezTo>
                  <a:cubicBezTo>
                    <a:pt x="189709" y="397446"/>
                    <a:pt x="204305" y="398874"/>
                    <a:pt x="218729" y="397287"/>
                  </a:cubicBezTo>
                  <a:cubicBezTo>
                    <a:pt x="230913" y="396078"/>
                    <a:pt x="243160" y="395632"/>
                    <a:pt x="255400" y="395954"/>
                  </a:cubicBezTo>
                  <a:cubicBezTo>
                    <a:pt x="264749" y="396217"/>
                    <a:pt x="273975" y="398152"/>
                    <a:pt x="282641" y="401669"/>
                  </a:cubicBezTo>
                  <a:cubicBezTo>
                    <a:pt x="288139" y="403846"/>
                    <a:pt x="293155" y="407083"/>
                    <a:pt x="297405" y="411194"/>
                  </a:cubicBezTo>
                  <a:cubicBezTo>
                    <a:pt x="298519" y="412245"/>
                    <a:pt x="299539" y="413393"/>
                    <a:pt x="300453" y="414623"/>
                  </a:cubicBezTo>
                  <a:cubicBezTo>
                    <a:pt x="300834" y="415289"/>
                    <a:pt x="301120" y="415861"/>
                    <a:pt x="301025" y="415956"/>
                  </a:cubicBezTo>
                  <a:close/>
                </a:path>
              </a:pathLst>
            </a:custGeom>
            <a:solidFill>
              <a:srgbClr val="FF725E"/>
            </a:solidFill>
            <a:ln w="952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xmlns="" id="{13982113-C69B-4104-B2B5-5A06FEE9F10F}"/>
                </a:ext>
              </a:extLst>
            </p:cNvPr>
            <p:cNvSpPr/>
            <p:nvPr/>
          </p:nvSpPr>
          <p:spPr>
            <a:xfrm>
              <a:off x="9415653" y="5754261"/>
              <a:ext cx="168461" cy="130556"/>
            </a:xfrm>
            <a:custGeom>
              <a:avLst/>
              <a:gdLst>
                <a:gd name="connsiteX0" fmla="*/ 168307 w 168461"/>
                <a:gd name="connsiteY0" fmla="*/ 130557 h 130556"/>
                <a:gd name="connsiteX1" fmla="*/ 50223 w 168461"/>
                <a:gd name="connsiteY1" fmla="*/ 153 h 130556"/>
                <a:gd name="connsiteX2" fmla="*/ 0 w 168461"/>
                <a:gd name="connsiteY2" fmla="*/ 8065 h 130556"/>
                <a:gd name="connsiteX3" fmla="*/ 163830 w 168461"/>
                <a:gd name="connsiteY3" fmla="*/ 129033 h 130556"/>
              </a:gdLst>
              <a:ahLst/>
              <a:cxnLst>
                <a:cxn ang="0">
                  <a:pos x="connsiteX0" y="connsiteY0"/>
                </a:cxn>
                <a:cxn ang="0">
                  <a:pos x="connsiteX1" y="connsiteY1"/>
                </a:cxn>
                <a:cxn ang="0">
                  <a:pos x="connsiteX2" y="connsiteY2"/>
                </a:cxn>
                <a:cxn ang="0">
                  <a:pos x="connsiteX3" y="connsiteY3"/>
                </a:cxn>
              </a:cxnLst>
              <a:rect l="l" t="t" r="r" b="b"/>
              <a:pathLst>
                <a:path w="168461" h="130556">
                  <a:moveTo>
                    <a:pt x="168307" y="130557"/>
                  </a:moveTo>
                  <a:cubicBezTo>
                    <a:pt x="171709" y="61939"/>
                    <a:pt x="118841" y="3555"/>
                    <a:pt x="50223" y="153"/>
                  </a:cubicBezTo>
                  <a:cubicBezTo>
                    <a:pt x="33116" y="-696"/>
                    <a:pt x="16018" y="1998"/>
                    <a:pt x="0" y="8065"/>
                  </a:cubicBezTo>
                  <a:cubicBezTo>
                    <a:pt x="29715" y="74250"/>
                    <a:pt x="91831" y="120115"/>
                    <a:pt x="163830" y="129033"/>
                  </a:cubicBezTo>
                </a:path>
              </a:pathLst>
            </a:custGeom>
            <a:solidFill>
              <a:srgbClr val="FF725E"/>
            </a:solidFill>
            <a:ln w="952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xmlns="" id="{79901B57-F30D-4238-87C3-8397EDD8A989}"/>
                </a:ext>
              </a:extLst>
            </p:cNvPr>
            <p:cNvSpPr/>
            <p:nvPr/>
          </p:nvSpPr>
          <p:spPr>
            <a:xfrm>
              <a:off x="9533348" y="5892342"/>
              <a:ext cx="95606" cy="183070"/>
            </a:xfrm>
            <a:custGeom>
              <a:avLst/>
              <a:gdLst>
                <a:gd name="connsiteX0" fmla="*/ 18131 w 95606"/>
                <a:gd name="connsiteY0" fmla="*/ 9620 h 183070"/>
                <a:gd name="connsiteX1" fmla="*/ 12797 w 95606"/>
                <a:gd name="connsiteY1" fmla="*/ 109633 h 183070"/>
                <a:gd name="connsiteX2" fmla="*/ 88997 w 95606"/>
                <a:gd name="connsiteY2" fmla="*/ 183071 h 183070"/>
                <a:gd name="connsiteX3" fmla="*/ 19464 w 95606"/>
                <a:gd name="connsiteY3" fmla="*/ 0 h 183070"/>
              </a:gdLst>
              <a:ahLst/>
              <a:cxnLst>
                <a:cxn ang="0">
                  <a:pos x="connsiteX0" y="connsiteY0"/>
                </a:cxn>
                <a:cxn ang="0">
                  <a:pos x="connsiteX1" y="connsiteY1"/>
                </a:cxn>
                <a:cxn ang="0">
                  <a:pos x="connsiteX2" y="connsiteY2"/>
                </a:cxn>
                <a:cxn ang="0">
                  <a:pos x="connsiteX3" y="connsiteY3"/>
                </a:cxn>
              </a:cxnLst>
              <a:rect l="l" t="t" r="r" b="b"/>
              <a:pathLst>
                <a:path w="95606" h="183070">
                  <a:moveTo>
                    <a:pt x="18131" y="9620"/>
                  </a:moveTo>
                  <a:cubicBezTo>
                    <a:pt x="-5872" y="35909"/>
                    <a:pt x="-4348" y="78391"/>
                    <a:pt x="12797" y="109633"/>
                  </a:cubicBezTo>
                  <a:cubicBezTo>
                    <a:pt x="29942" y="140875"/>
                    <a:pt x="59564" y="163258"/>
                    <a:pt x="88997" y="183071"/>
                  </a:cubicBezTo>
                  <a:cubicBezTo>
                    <a:pt x="109527" y="113358"/>
                    <a:pt x="81097" y="38506"/>
                    <a:pt x="19464" y="0"/>
                  </a:cubicBezTo>
                </a:path>
              </a:pathLst>
            </a:custGeom>
            <a:solidFill>
              <a:srgbClr val="FF725E"/>
            </a:solidFill>
            <a:ln w="9525"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xmlns="" id="{01F8D5BD-CA65-4BE1-AA71-9CD29D14635B}"/>
                </a:ext>
              </a:extLst>
            </p:cNvPr>
            <p:cNvSpPr/>
            <p:nvPr/>
          </p:nvSpPr>
          <p:spPr>
            <a:xfrm>
              <a:off x="9666350" y="5776108"/>
              <a:ext cx="164496" cy="131300"/>
            </a:xfrm>
            <a:custGeom>
              <a:avLst/>
              <a:gdLst>
                <a:gd name="connsiteX0" fmla="*/ 1524 w 164496"/>
                <a:gd name="connsiteY0" fmla="*/ 2124 h 131300"/>
                <a:gd name="connsiteX1" fmla="*/ 158539 w 164496"/>
                <a:gd name="connsiteY1" fmla="*/ 130577 h 131300"/>
                <a:gd name="connsiteX2" fmla="*/ 164497 w 164496"/>
                <a:gd name="connsiteY2" fmla="*/ 129855 h 131300"/>
                <a:gd name="connsiteX3" fmla="*/ 109919 w 164496"/>
                <a:gd name="connsiteY3" fmla="*/ 26128 h 131300"/>
                <a:gd name="connsiteX4" fmla="*/ 0 w 164496"/>
                <a:gd name="connsiteY4" fmla="*/ 12221 h 13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96" h="131300">
                  <a:moveTo>
                    <a:pt x="1524" y="2124"/>
                  </a:moveTo>
                  <a:cubicBezTo>
                    <a:pt x="9411" y="80954"/>
                    <a:pt x="79709" y="138464"/>
                    <a:pt x="158539" y="130577"/>
                  </a:cubicBezTo>
                  <a:cubicBezTo>
                    <a:pt x="160530" y="130378"/>
                    <a:pt x="162516" y="130137"/>
                    <a:pt x="164497" y="129855"/>
                  </a:cubicBezTo>
                  <a:cubicBezTo>
                    <a:pt x="154972" y="91279"/>
                    <a:pt x="139732" y="52321"/>
                    <a:pt x="109919" y="26128"/>
                  </a:cubicBezTo>
                  <a:cubicBezTo>
                    <a:pt x="80105" y="-66"/>
                    <a:pt x="32956" y="-9877"/>
                    <a:pt x="0" y="12221"/>
                  </a:cubicBezTo>
                </a:path>
              </a:pathLst>
            </a:custGeom>
            <a:solidFill>
              <a:srgbClr val="FF725E"/>
            </a:solidFill>
            <a:ln w="9525"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xmlns="" id="{45927B95-3462-49E3-8466-39CE9858F07E}"/>
                </a:ext>
              </a:extLst>
            </p:cNvPr>
            <p:cNvSpPr/>
            <p:nvPr/>
          </p:nvSpPr>
          <p:spPr>
            <a:xfrm>
              <a:off x="9491757" y="5674333"/>
              <a:ext cx="176117" cy="78165"/>
            </a:xfrm>
            <a:custGeom>
              <a:avLst/>
              <a:gdLst>
                <a:gd name="connsiteX0" fmla="*/ 175355 w 176117"/>
                <a:gd name="connsiteY0" fmla="*/ 64466 h 78165"/>
                <a:gd name="connsiteX1" fmla="*/ 99155 w 176117"/>
                <a:gd name="connsiteY1" fmla="*/ 458 h 78165"/>
                <a:gd name="connsiteX2" fmla="*/ 0 w 176117"/>
                <a:gd name="connsiteY2" fmla="*/ 33796 h 78165"/>
                <a:gd name="connsiteX3" fmla="*/ 176117 w 176117"/>
                <a:gd name="connsiteY3" fmla="*/ 51131 h 78165"/>
              </a:gdLst>
              <a:ahLst/>
              <a:cxnLst>
                <a:cxn ang="0">
                  <a:pos x="connsiteX0" y="connsiteY0"/>
                </a:cxn>
                <a:cxn ang="0">
                  <a:pos x="connsiteX1" y="connsiteY1"/>
                </a:cxn>
                <a:cxn ang="0">
                  <a:pos x="connsiteX2" y="connsiteY2"/>
                </a:cxn>
                <a:cxn ang="0">
                  <a:pos x="connsiteX3" y="connsiteY3"/>
                </a:cxn>
              </a:cxnLst>
              <a:rect l="l" t="t" r="r" b="b"/>
              <a:pathLst>
                <a:path w="176117" h="78165">
                  <a:moveTo>
                    <a:pt x="175355" y="64466"/>
                  </a:moveTo>
                  <a:cubicBezTo>
                    <a:pt x="169354" y="29319"/>
                    <a:pt x="134588" y="3792"/>
                    <a:pt x="99155" y="458"/>
                  </a:cubicBezTo>
                  <a:cubicBezTo>
                    <a:pt x="63722" y="-2876"/>
                    <a:pt x="28480" y="12364"/>
                    <a:pt x="0" y="33796"/>
                  </a:cubicBezTo>
                  <a:cubicBezTo>
                    <a:pt x="44785" y="85430"/>
                    <a:pt x="122124" y="93043"/>
                    <a:pt x="176117" y="51131"/>
                  </a:cubicBezTo>
                </a:path>
              </a:pathLst>
            </a:custGeom>
            <a:solidFill>
              <a:srgbClr val="FF725E"/>
            </a:solidFill>
            <a:ln w="9525"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xmlns="" id="{095CC3CF-5768-498E-8047-6272C786819D}"/>
                </a:ext>
              </a:extLst>
            </p:cNvPr>
            <p:cNvSpPr/>
            <p:nvPr/>
          </p:nvSpPr>
          <p:spPr>
            <a:xfrm>
              <a:off x="9449259" y="6027311"/>
              <a:ext cx="108297" cy="232981"/>
            </a:xfrm>
            <a:custGeom>
              <a:avLst/>
              <a:gdLst>
                <a:gd name="connsiteX0" fmla="*/ 34783 w 108297"/>
                <a:gd name="connsiteY0" fmla="*/ 10478 h 232981"/>
                <a:gd name="connsiteX1" fmla="*/ 6208 w 108297"/>
                <a:gd name="connsiteY1" fmla="*/ 132683 h 232981"/>
                <a:gd name="connsiteX2" fmla="*/ 90028 w 108297"/>
                <a:gd name="connsiteY2" fmla="*/ 232982 h 232981"/>
                <a:gd name="connsiteX3" fmla="*/ 105553 w 108297"/>
                <a:gd name="connsiteY3" fmla="*/ 103061 h 232981"/>
                <a:gd name="connsiteX4" fmla="*/ 31639 w 108297"/>
                <a:gd name="connsiteY4" fmla="*/ 0 h 232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7" h="232981">
                  <a:moveTo>
                    <a:pt x="34783" y="10478"/>
                  </a:moveTo>
                  <a:cubicBezTo>
                    <a:pt x="1064" y="39053"/>
                    <a:pt x="-7413" y="90583"/>
                    <a:pt x="6208" y="132683"/>
                  </a:cubicBezTo>
                  <a:cubicBezTo>
                    <a:pt x="19828" y="174784"/>
                    <a:pt x="53071" y="208407"/>
                    <a:pt x="90028" y="232982"/>
                  </a:cubicBezTo>
                  <a:cubicBezTo>
                    <a:pt x="104220" y="191262"/>
                    <a:pt x="113078" y="146495"/>
                    <a:pt x="105553" y="103061"/>
                  </a:cubicBezTo>
                  <a:cubicBezTo>
                    <a:pt x="98029" y="59627"/>
                    <a:pt x="71930" y="17336"/>
                    <a:pt x="31639" y="0"/>
                  </a:cubicBezTo>
                </a:path>
              </a:pathLst>
            </a:custGeom>
            <a:solidFill>
              <a:srgbClr val="FF725E"/>
            </a:solidFill>
            <a:ln w="9525"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xmlns="" id="{71DA3202-F466-4F47-AC12-2C09EC6C7D4F}"/>
                </a:ext>
              </a:extLst>
            </p:cNvPr>
            <p:cNvSpPr/>
            <p:nvPr/>
          </p:nvSpPr>
          <p:spPr>
            <a:xfrm>
              <a:off x="9661588" y="5594722"/>
              <a:ext cx="164306" cy="89237"/>
            </a:xfrm>
            <a:custGeom>
              <a:avLst/>
              <a:gdLst>
                <a:gd name="connsiteX0" fmla="*/ 0 w 164306"/>
                <a:gd name="connsiteY0" fmla="*/ 45398 h 89237"/>
                <a:gd name="connsiteX1" fmla="*/ 144251 w 164306"/>
                <a:gd name="connsiteY1" fmla="*/ 18016 h 89237"/>
                <a:gd name="connsiteX2" fmla="*/ 164306 w 164306"/>
                <a:gd name="connsiteY2" fmla="*/ 35873 h 89237"/>
                <a:gd name="connsiteX3" fmla="*/ 46063 w 164306"/>
                <a:gd name="connsiteY3" fmla="*/ 81541 h 89237"/>
                <a:gd name="connsiteX4" fmla="*/ 2381 w 164306"/>
                <a:gd name="connsiteY4" fmla="*/ 40064 h 89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06" h="89237">
                  <a:moveTo>
                    <a:pt x="0" y="45398"/>
                  </a:moveTo>
                  <a:cubicBezTo>
                    <a:pt x="32272" y="-1997"/>
                    <a:pt x="96856" y="-14257"/>
                    <a:pt x="144251" y="18016"/>
                  </a:cubicBezTo>
                  <a:cubicBezTo>
                    <a:pt x="151681" y="23075"/>
                    <a:pt x="158423" y="29078"/>
                    <a:pt x="164306" y="35873"/>
                  </a:cubicBezTo>
                  <a:cubicBezTo>
                    <a:pt x="144265" y="81136"/>
                    <a:pt x="91326" y="101582"/>
                    <a:pt x="46063" y="81541"/>
                  </a:cubicBezTo>
                  <a:cubicBezTo>
                    <a:pt x="27153" y="73169"/>
                    <a:pt x="11721" y="58515"/>
                    <a:pt x="2381" y="40064"/>
                  </a:cubicBezTo>
                </a:path>
              </a:pathLst>
            </a:custGeom>
            <a:solidFill>
              <a:srgbClr val="FF725E"/>
            </a:solidFill>
            <a:ln w="9525"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xmlns="" id="{41DEB54A-007E-4DBB-B188-9BB716C69FD5}"/>
                </a:ext>
              </a:extLst>
            </p:cNvPr>
            <p:cNvSpPr/>
            <p:nvPr/>
          </p:nvSpPr>
          <p:spPr>
            <a:xfrm>
              <a:off x="9531096" y="5431161"/>
              <a:ext cx="174409" cy="113479"/>
            </a:xfrm>
            <a:custGeom>
              <a:avLst/>
              <a:gdLst>
                <a:gd name="connsiteX0" fmla="*/ 171926 w 174409"/>
                <a:gd name="connsiteY0" fmla="*/ 107614 h 113479"/>
                <a:gd name="connsiteX1" fmla="*/ 3765 w 174409"/>
                <a:gd name="connsiteY1" fmla="*/ 17879 h 113479"/>
                <a:gd name="connsiteX2" fmla="*/ 0 w 174409"/>
                <a:gd name="connsiteY2" fmla="*/ 2172 h 113479"/>
                <a:gd name="connsiteX3" fmla="*/ 81153 w 174409"/>
                <a:gd name="connsiteY3" fmla="*/ 3315 h 113479"/>
                <a:gd name="connsiteX4" fmla="*/ 153067 w 174409"/>
                <a:gd name="connsiteY4" fmla="*/ 38748 h 113479"/>
                <a:gd name="connsiteX5" fmla="*/ 172117 w 174409"/>
                <a:gd name="connsiteY5" fmla="*/ 107518 h 113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409" h="113479">
                  <a:moveTo>
                    <a:pt x="171926" y="107614"/>
                  </a:moveTo>
                  <a:cubicBezTo>
                    <a:pt x="100710" y="129270"/>
                    <a:pt x="25422" y="89095"/>
                    <a:pt x="3765" y="17879"/>
                  </a:cubicBezTo>
                  <a:cubicBezTo>
                    <a:pt x="2197" y="12723"/>
                    <a:pt x="940" y="7478"/>
                    <a:pt x="0" y="2172"/>
                  </a:cubicBezTo>
                  <a:cubicBezTo>
                    <a:pt x="26981" y="-1066"/>
                    <a:pt x="54274" y="-682"/>
                    <a:pt x="81153" y="3315"/>
                  </a:cubicBezTo>
                  <a:cubicBezTo>
                    <a:pt x="108215" y="7392"/>
                    <a:pt x="133344" y="19773"/>
                    <a:pt x="153067" y="38748"/>
                  </a:cubicBezTo>
                  <a:cubicBezTo>
                    <a:pt x="171266" y="56610"/>
                    <a:pt x="178531" y="82838"/>
                    <a:pt x="172117" y="107518"/>
                  </a:cubicBezTo>
                </a:path>
              </a:pathLst>
            </a:custGeom>
            <a:solidFill>
              <a:srgbClr val="FF725E"/>
            </a:solidFill>
            <a:ln w="9525"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xmlns="" id="{786B2EE3-8EC7-40E2-B368-834FA31D601E}"/>
                </a:ext>
              </a:extLst>
            </p:cNvPr>
            <p:cNvSpPr/>
            <p:nvPr/>
          </p:nvSpPr>
          <p:spPr>
            <a:xfrm>
              <a:off x="9740469" y="5342559"/>
              <a:ext cx="90544" cy="173069"/>
            </a:xfrm>
            <a:custGeom>
              <a:avLst/>
              <a:gdLst>
                <a:gd name="connsiteX0" fmla="*/ 40467 w 90544"/>
                <a:gd name="connsiteY0" fmla="*/ 170021 h 173069"/>
                <a:gd name="connsiteX1" fmla="*/ 24828 w 90544"/>
                <a:gd name="connsiteY1" fmla="*/ 15091 h 173069"/>
                <a:gd name="connsiteX2" fmla="*/ 39801 w 90544"/>
                <a:gd name="connsiteY2" fmla="*/ 0 h 173069"/>
                <a:gd name="connsiteX3" fmla="*/ 87902 w 90544"/>
                <a:gd name="connsiteY3" fmla="*/ 102679 h 173069"/>
                <a:gd name="connsiteX4" fmla="*/ 87902 w 90544"/>
                <a:gd name="connsiteY4" fmla="*/ 145256 h 173069"/>
                <a:gd name="connsiteX5" fmla="*/ 58089 w 90544"/>
                <a:gd name="connsiteY5" fmla="*/ 173069 h 17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44" h="173069">
                  <a:moveTo>
                    <a:pt x="40467" y="170021"/>
                  </a:moveTo>
                  <a:cubicBezTo>
                    <a:pt x="-6635" y="131557"/>
                    <a:pt x="-13637" y="62193"/>
                    <a:pt x="24828" y="15091"/>
                  </a:cubicBezTo>
                  <a:cubicBezTo>
                    <a:pt x="29320" y="9590"/>
                    <a:pt x="34335" y="4535"/>
                    <a:pt x="39801" y="0"/>
                  </a:cubicBezTo>
                  <a:cubicBezTo>
                    <a:pt x="64113" y="29701"/>
                    <a:pt x="80645" y="64989"/>
                    <a:pt x="87902" y="102679"/>
                  </a:cubicBezTo>
                  <a:cubicBezTo>
                    <a:pt x="91426" y="116653"/>
                    <a:pt x="91426" y="131283"/>
                    <a:pt x="87902" y="145256"/>
                  </a:cubicBezTo>
                  <a:cubicBezTo>
                    <a:pt x="83919" y="159356"/>
                    <a:pt x="72430" y="170074"/>
                    <a:pt x="58089" y="173069"/>
                  </a:cubicBezTo>
                </a:path>
              </a:pathLst>
            </a:custGeom>
            <a:solidFill>
              <a:srgbClr val="FF725E"/>
            </a:solidFill>
            <a:ln w="9525"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xmlns="" id="{8FA9359B-395D-4CC4-9797-A01CF8182948}"/>
                </a:ext>
              </a:extLst>
            </p:cNvPr>
            <p:cNvSpPr/>
            <p:nvPr/>
          </p:nvSpPr>
          <p:spPr>
            <a:xfrm>
              <a:off x="9415653" y="5754261"/>
              <a:ext cx="168461" cy="130556"/>
            </a:xfrm>
            <a:custGeom>
              <a:avLst/>
              <a:gdLst>
                <a:gd name="connsiteX0" fmla="*/ 168307 w 168461"/>
                <a:gd name="connsiteY0" fmla="*/ 130557 h 130556"/>
                <a:gd name="connsiteX1" fmla="*/ 50223 w 168461"/>
                <a:gd name="connsiteY1" fmla="*/ 153 h 130556"/>
                <a:gd name="connsiteX2" fmla="*/ 0 w 168461"/>
                <a:gd name="connsiteY2" fmla="*/ 8065 h 130556"/>
                <a:gd name="connsiteX3" fmla="*/ 163830 w 168461"/>
                <a:gd name="connsiteY3" fmla="*/ 129033 h 130556"/>
              </a:gdLst>
              <a:ahLst/>
              <a:cxnLst>
                <a:cxn ang="0">
                  <a:pos x="connsiteX0" y="connsiteY0"/>
                </a:cxn>
                <a:cxn ang="0">
                  <a:pos x="connsiteX1" y="connsiteY1"/>
                </a:cxn>
                <a:cxn ang="0">
                  <a:pos x="connsiteX2" y="connsiteY2"/>
                </a:cxn>
                <a:cxn ang="0">
                  <a:pos x="connsiteX3" y="connsiteY3"/>
                </a:cxn>
              </a:cxnLst>
              <a:rect l="l" t="t" r="r" b="b"/>
              <a:pathLst>
                <a:path w="168461" h="130556">
                  <a:moveTo>
                    <a:pt x="168307" y="130557"/>
                  </a:moveTo>
                  <a:cubicBezTo>
                    <a:pt x="171709" y="61939"/>
                    <a:pt x="118841" y="3555"/>
                    <a:pt x="50223" y="153"/>
                  </a:cubicBezTo>
                  <a:cubicBezTo>
                    <a:pt x="33116" y="-696"/>
                    <a:pt x="16018" y="1998"/>
                    <a:pt x="0" y="8065"/>
                  </a:cubicBezTo>
                  <a:cubicBezTo>
                    <a:pt x="29715" y="74250"/>
                    <a:pt x="91831" y="120115"/>
                    <a:pt x="163830" y="129033"/>
                  </a:cubicBezTo>
                </a:path>
              </a:pathLst>
            </a:custGeom>
            <a:solidFill>
              <a:srgbClr val="000000"/>
            </a:solidFill>
            <a:ln w="9525"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xmlns="" id="{400636C4-1F31-475D-8B62-1B423D3564DA}"/>
                </a:ext>
              </a:extLst>
            </p:cNvPr>
            <p:cNvSpPr/>
            <p:nvPr/>
          </p:nvSpPr>
          <p:spPr>
            <a:xfrm>
              <a:off x="9533348" y="5892342"/>
              <a:ext cx="95606" cy="183070"/>
            </a:xfrm>
            <a:custGeom>
              <a:avLst/>
              <a:gdLst>
                <a:gd name="connsiteX0" fmla="*/ 18131 w 95606"/>
                <a:gd name="connsiteY0" fmla="*/ 9620 h 183070"/>
                <a:gd name="connsiteX1" fmla="*/ 12797 w 95606"/>
                <a:gd name="connsiteY1" fmla="*/ 109633 h 183070"/>
                <a:gd name="connsiteX2" fmla="*/ 88997 w 95606"/>
                <a:gd name="connsiteY2" fmla="*/ 183071 h 183070"/>
                <a:gd name="connsiteX3" fmla="*/ 19464 w 95606"/>
                <a:gd name="connsiteY3" fmla="*/ 0 h 183070"/>
              </a:gdLst>
              <a:ahLst/>
              <a:cxnLst>
                <a:cxn ang="0">
                  <a:pos x="connsiteX0" y="connsiteY0"/>
                </a:cxn>
                <a:cxn ang="0">
                  <a:pos x="connsiteX1" y="connsiteY1"/>
                </a:cxn>
                <a:cxn ang="0">
                  <a:pos x="connsiteX2" y="connsiteY2"/>
                </a:cxn>
                <a:cxn ang="0">
                  <a:pos x="connsiteX3" y="connsiteY3"/>
                </a:cxn>
              </a:cxnLst>
              <a:rect l="l" t="t" r="r" b="b"/>
              <a:pathLst>
                <a:path w="95606" h="183070">
                  <a:moveTo>
                    <a:pt x="18131" y="9620"/>
                  </a:moveTo>
                  <a:cubicBezTo>
                    <a:pt x="-5872" y="35909"/>
                    <a:pt x="-4348" y="78391"/>
                    <a:pt x="12797" y="109633"/>
                  </a:cubicBezTo>
                  <a:cubicBezTo>
                    <a:pt x="29942" y="140875"/>
                    <a:pt x="59564" y="163258"/>
                    <a:pt x="88997" y="183071"/>
                  </a:cubicBezTo>
                  <a:cubicBezTo>
                    <a:pt x="109527" y="113358"/>
                    <a:pt x="81097" y="38506"/>
                    <a:pt x="19464" y="0"/>
                  </a:cubicBezTo>
                </a:path>
              </a:pathLst>
            </a:custGeom>
            <a:solidFill>
              <a:srgbClr val="000000"/>
            </a:solidFill>
            <a:ln w="9525"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xmlns="" id="{7A2ED4A7-EAEB-4FF8-9CC5-59F5B9D7DA9F}"/>
                </a:ext>
              </a:extLst>
            </p:cNvPr>
            <p:cNvSpPr/>
            <p:nvPr/>
          </p:nvSpPr>
          <p:spPr>
            <a:xfrm>
              <a:off x="9666350" y="5776108"/>
              <a:ext cx="164496" cy="131300"/>
            </a:xfrm>
            <a:custGeom>
              <a:avLst/>
              <a:gdLst>
                <a:gd name="connsiteX0" fmla="*/ 1524 w 164496"/>
                <a:gd name="connsiteY0" fmla="*/ 2124 h 131300"/>
                <a:gd name="connsiteX1" fmla="*/ 158539 w 164496"/>
                <a:gd name="connsiteY1" fmla="*/ 130577 h 131300"/>
                <a:gd name="connsiteX2" fmla="*/ 164497 w 164496"/>
                <a:gd name="connsiteY2" fmla="*/ 129855 h 131300"/>
                <a:gd name="connsiteX3" fmla="*/ 109919 w 164496"/>
                <a:gd name="connsiteY3" fmla="*/ 26128 h 131300"/>
                <a:gd name="connsiteX4" fmla="*/ 0 w 164496"/>
                <a:gd name="connsiteY4" fmla="*/ 12221 h 13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96" h="131300">
                  <a:moveTo>
                    <a:pt x="1524" y="2124"/>
                  </a:moveTo>
                  <a:cubicBezTo>
                    <a:pt x="9411" y="80954"/>
                    <a:pt x="79709" y="138464"/>
                    <a:pt x="158539" y="130577"/>
                  </a:cubicBezTo>
                  <a:cubicBezTo>
                    <a:pt x="160530" y="130378"/>
                    <a:pt x="162516" y="130137"/>
                    <a:pt x="164497" y="129855"/>
                  </a:cubicBezTo>
                  <a:cubicBezTo>
                    <a:pt x="154972" y="91279"/>
                    <a:pt x="139732" y="52321"/>
                    <a:pt x="109919" y="26128"/>
                  </a:cubicBezTo>
                  <a:cubicBezTo>
                    <a:pt x="80105" y="-66"/>
                    <a:pt x="32956" y="-9877"/>
                    <a:pt x="0" y="12221"/>
                  </a:cubicBezTo>
                </a:path>
              </a:pathLst>
            </a:custGeom>
            <a:solidFill>
              <a:srgbClr val="000000"/>
            </a:solidFill>
            <a:ln w="952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xmlns="" id="{C22D0FD4-0D38-4430-AF70-F82BE3EDD8C1}"/>
                </a:ext>
              </a:extLst>
            </p:cNvPr>
            <p:cNvSpPr/>
            <p:nvPr/>
          </p:nvSpPr>
          <p:spPr>
            <a:xfrm>
              <a:off x="9491757" y="5674333"/>
              <a:ext cx="176117" cy="78165"/>
            </a:xfrm>
            <a:custGeom>
              <a:avLst/>
              <a:gdLst>
                <a:gd name="connsiteX0" fmla="*/ 175355 w 176117"/>
                <a:gd name="connsiteY0" fmla="*/ 64466 h 78165"/>
                <a:gd name="connsiteX1" fmla="*/ 99155 w 176117"/>
                <a:gd name="connsiteY1" fmla="*/ 458 h 78165"/>
                <a:gd name="connsiteX2" fmla="*/ 0 w 176117"/>
                <a:gd name="connsiteY2" fmla="*/ 33796 h 78165"/>
                <a:gd name="connsiteX3" fmla="*/ 176117 w 176117"/>
                <a:gd name="connsiteY3" fmla="*/ 51131 h 78165"/>
              </a:gdLst>
              <a:ahLst/>
              <a:cxnLst>
                <a:cxn ang="0">
                  <a:pos x="connsiteX0" y="connsiteY0"/>
                </a:cxn>
                <a:cxn ang="0">
                  <a:pos x="connsiteX1" y="connsiteY1"/>
                </a:cxn>
                <a:cxn ang="0">
                  <a:pos x="connsiteX2" y="connsiteY2"/>
                </a:cxn>
                <a:cxn ang="0">
                  <a:pos x="connsiteX3" y="connsiteY3"/>
                </a:cxn>
              </a:cxnLst>
              <a:rect l="l" t="t" r="r" b="b"/>
              <a:pathLst>
                <a:path w="176117" h="78165">
                  <a:moveTo>
                    <a:pt x="175355" y="64466"/>
                  </a:moveTo>
                  <a:cubicBezTo>
                    <a:pt x="169354" y="29319"/>
                    <a:pt x="134588" y="3792"/>
                    <a:pt x="99155" y="458"/>
                  </a:cubicBezTo>
                  <a:cubicBezTo>
                    <a:pt x="63722" y="-2876"/>
                    <a:pt x="28480" y="12364"/>
                    <a:pt x="0" y="33796"/>
                  </a:cubicBezTo>
                  <a:cubicBezTo>
                    <a:pt x="44785" y="85430"/>
                    <a:pt x="122124" y="93043"/>
                    <a:pt x="176117" y="51131"/>
                  </a:cubicBezTo>
                </a:path>
              </a:pathLst>
            </a:custGeom>
            <a:solidFill>
              <a:srgbClr val="000000"/>
            </a:solidFill>
            <a:ln w="952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xmlns="" id="{D96D0CDA-41C2-4508-BA93-56E30FBB2BC6}"/>
                </a:ext>
              </a:extLst>
            </p:cNvPr>
            <p:cNvSpPr/>
            <p:nvPr/>
          </p:nvSpPr>
          <p:spPr>
            <a:xfrm>
              <a:off x="9449259" y="6027311"/>
              <a:ext cx="108297" cy="232981"/>
            </a:xfrm>
            <a:custGeom>
              <a:avLst/>
              <a:gdLst>
                <a:gd name="connsiteX0" fmla="*/ 34783 w 108297"/>
                <a:gd name="connsiteY0" fmla="*/ 10478 h 232981"/>
                <a:gd name="connsiteX1" fmla="*/ 6208 w 108297"/>
                <a:gd name="connsiteY1" fmla="*/ 132683 h 232981"/>
                <a:gd name="connsiteX2" fmla="*/ 90028 w 108297"/>
                <a:gd name="connsiteY2" fmla="*/ 232982 h 232981"/>
                <a:gd name="connsiteX3" fmla="*/ 105553 w 108297"/>
                <a:gd name="connsiteY3" fmla="*/ 103061 h 232981"/>
                <a:gd name="connsiteX4" fmla="*/ 31639 w 108297"/>
                <a:gd name="connsiteY4" fmla="*/ 0 h 232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7" h="232981">
                  <a:moveTo>
                    <a:pt x="34783" y="10478"/>
                  </a:moveTo>
                  <a:cubicBezTo>
                    <a:pt x="1064" y="39053"/>
                    <a:pt x="-7413" y="90583"/>
                    <a:pt x="6208" y="132683"/>
                  </a:cubicBezTo>
                  <a:cubicBezTo>
                    <a:pt x="19828" y="174784"/>
                    <a:pt x="53071" y="208407"/>
                    <a:pt x="90028" y="232982"/>
                  </a:cubicBezTo>
                  <a:cubicBezTo>
                    <a:pt x="104220" y="191262"/>
                    <a:pt x="113078" y="146495"/>
                    <a:pt x="105553" y="103061"/>
                  </a:cubicBezTo>
                  <a:cubicBezTo>
                    <a:pt x="98029" y="59627"/>
                    <a:pt x="71930" y="17336"/>
                    <a:pt x="31639" y="0"/>
                  </a:cubicBezTo>
                </a:path>
              </a:pathLst>
            </a:custGeom>
            <a:solidFill>
              <a:srgbClr val="000000"/>
            </a:solidFill>
            <a:ln w="952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xmlns="" id="{4BE02314-FFCA-4CB4-AB59-0A8B584A3A50}"/>
                </a:ext>
              </a:extLst>
            </p:cNvPr>
            <p:cNvSpPr/>
            <p:nvPr/>
          </p:nvSpPr>
          <p:spPr>
            <a:xfrm>
              <a:off x="9661588" y="5594722"/>
              <a:ext cx="164306" cy="89237"/>
            </a:xfrm>
            <a:custGeom>
              <a:avLst/>
              <a:gdLst>
                <a:gd name="connsiteX0" fmla="*/ 0 w 164306"/>
                <a:gd name="connsiteY0" fmla="*/ 45398 h 89237"/>
                <a:gd name="connsiteX1" fmla="*/ 144251 w 164306"/>
                <a:gd name="connsiteY1" fmla="*/ 18016 h 89237"/>
                <a:gd name="connsiteX2" fmla="*/ 164306 w 164306"/>
                <a:gd name="connsiteY2" fmla="*/ 35873 h 89237"/>
                <a:gd name="connsiteX3" fmla="*/ 46063 w 164306"/>
                <a:gd name="connsiteY3" fmla="*/ 81541 h 89237"/>
                <a:gd name="connsiteX4" fmla="*/ 2381 w 164306"/>
                <a:gd name="connsiteY4" fmla="*/ 40064 h 89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06" h="89237">
                  <a:moveTo>
                    <a:pt x="0" y="45398"/>
                  </a:moveTo>
                  <a:cubicBezTo>
                    <a:pt x="32272" y="-1997"/>
                    <a:pt x="96856" y="-14257"/>
                    <a:pt x="144251" y="18016"/>
                  </a:cubicBezTo>
                  <a:cubicBezTo>
                    <a:pt x="151681" y="23075"/>
                    <a:pt x="158423" y="29078"/>
                    <a:pt x="164306" y="35873"/>
                  </a:cubicBezTo>
                  <a:cubicBezTo>
                    <a:pt x="144265" y="81136"/>
                    <a:pt x="91326" y="101582"/>
                    <a:pt x="46063" y="81541"/>
                  </a:cubicBezTo>
                  <a:cubicBezTo>
                    <a:pt x="27153" y="73169"/>
                    <a:pt x="11721" y="58515"/>
                    <a:pt x="2381" y="40064"/>
                  </a:cubicBezTo>
                </a:path>
              </a:pathLst>
            </a:custGeom>
            <a:solidFill>
              <a:srgbClr val="000000"/>
            </a:solidFill>
            <a:ln w="9525"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xmlns="" id="{CF208751-32D0-4C54-8F86-67806329DBC6}"/>
                </a:ext>
              </a:extLst>
            </p:cNvPr>
            <p:cNvSpPr/>
            <p:nvPr/>
          </p:nvSpPr>
          <p:spPr>
            <a:xfrm>
              <a:off x="9531096" y="5431161"/>
              <a:ext cx="174409" cy="113479"/>
            </a:xfrm>
            <a:custGeom>
              <a:avLst/>
              <a:gdLst>
                <a:gd name="connsiteX0" fmla="*/ 171926 w 174409"/>
                <a:gd name="connsiteY0" fmla="*/ 107614 h 113479"/>
                <a:gd name="connsiteX1" fmla="*/ 3765 w 174409"/>
                <a:gd name="connsiteY1" fmla="*/ 17879 h 113479"/>
                <a:gd name="connsiteX2" fmla="*/ 0 w 174409"/>
                <a:gd name="connsiteY2" fmla="*/ 2172 h 113479"/>
                <a:gd name="connsiteX3" fmla="*/ 81153 w 174409"/>
                <a:gd name="connsiteY3" fmla="*/ 3315 h 113479"/>
                <a:gd name="connsiteX4" fmla="*/ 153067 w 174409"/>
                <a:gd name="connsiteY4" fmla="*/ 38748 h 113479"/>
                <a:gd name="connsiteX5" fmla="*/ 172117 w 174409"/>
                <a:gd name="connsiteY5" fmla="*/ 107518 h 113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409" h="113479">
                  <a:moveTo>
                    <a:pt x="171926" y="107614"/>
                  </a:moveTo>
                  <a:cubicBezTo>
                    <a:pt x="100710" y="129270"/>
                    <a:pt x="25422" y="89095"/>
                    <a:pt x="3765" y="17879"/>
                  </a:cubicBezTo>
                  <a:cubicBezTo>
                    <a:pt x="2197" y="12723"/>
                    <a:pt x="940" y="7478"/>
                    <a:pt x="0" y="2172"/>
                  </a:cubicBezTo>
                  <a:cubicBezTo>
                    <a:pt x="26981" y="-1066"/>
                    <a:pt x="54274" y="-682"/>
                    <a:pt x="81153" y="3315"/>
                  </a:cubicBezTo>
                  <a:cubicBezTo>
                    <a:pt x="108215" y="7392"/>
                    <a:pt x="133344" y="19773"/>
                    <a:pt x="153067" y="38748"/>
                  </a:cubicBezTo>
                  <a:cubicBezTo>
                    <a:pt x="171266" y="56610"/>
                    <a:pt x="178531" y="82838"/>
                    <a:pt x="172117" y="107518"/>
                  </a:cubicBezTo>
                </a:path>
              </a:pathLst>
            </a:custGeom>
            <a:solidFill>
              <a:srgbClr val="000000"/>
            </a:solidFill>
            <a:ln w="9525"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xmlns="" id="{0F0D9D3D-8594-4D5B-B28B-39D32C4434B0}"/>
                </a:ext>
              </a:extLst>
            </p:cNvPr>
            <p:cNvSpPr/>
            <p:nvPr/>
          </p:nvSpPr>
          <p:spPr>
            <a:xfrm>
              <a:off x="9740469" y="5342559"/>
              <a:ext cx="90544" cy="173069"/>
            </a:xfrm>
            <a:custGeom>
              <a:avLst/>
              <a:gdLst>
                <a:gd name="connsiteX0" fmla="*/ 40467 w 90544"/>
                <a:gd name="connsiteY0" fmla="*/ 170021 h 173069"/>
                <a:gd name="connsiteX1" fmla="*/ 24828 w 90544"/>
                <a:gd name="connsiteY1" fmla="*/ 15091 h 173069"/>
                <a:gd name="connsiteX2" fmla="*/ 39801 w 90544"/>
                <a:gd name="connsiteY2" fmla="*/ 0 h 173069"/>
                <a:gd name="connsiteX3" fmla="*/ 87902 w 90544"/>
                <a:gd name="connsiteY3" fmla="*/ 102679 h 173069"/>
                <a:gd name="connsiteX4" fmla="*/ 87902 w 90544"/>
                <a:gd name="connsiteY4" fmla="*/ 145256 h 173069"/>
                <a:gd name="connsiteX5" fmla="*/ 58089 w 90544"/>
                <a:gd name="connsiteY5" fmla="*/ 173069 h 17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44" h="173069">
                  <a:moveTo>
                    <a:pt x="40467" y="170021"/>
                  </a:moveTo>
                  <a:cubicBezTo>
                    <a:pt x="-6635" y="131557"/>
                    <a:pt x="-13637" y="62193"/>
                    <a:pt x="24828" y="15091"/>
                  </a:cubicBezTo>
                  <a:cubicBezTo>
                    <a:pt x="29320" y="9590"/>
                    <a:pt x="34335" y="4535"/>
                    <a:pt x="39801" y="0"/>
                  </a:cubicBezTo>
                  <a:cubicBezTo>
                    <a:pt x="64113" y="29701"/>
                    <a:pt x="80645" y="64989"/>
                    <a:pt x="87902" y="102679"/>
                  </a:cubicBezTo>
                  <a:cubicBezTo>
                    <a:pt x="91426" y="116653"/>
                    <a:pt x="91426" y="131283"/>
                    <a:pt x="87902" y="145256"/>
                  </a:cubicBezTo>
                  <a:cubicBezTo>
                    <a:pt x="83919" y="159356"/>
                    <a:pt x="72430" y="170074"/>
                    <a:pt x="58089" y="173069"/>
                  </a:cubicBezTo>
                </a:path>
              </a:pathLst>
            </a:custGeom>
            <a:solidFill>
              <a:srgbClr val="000000"/>
            </a:solidFill>
            <a:ln w="9525"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xmlns="" id="{75AF5E3D-6CD6-4CBE-951A-2B8F8C0BEF00}"/>
                </a:ext>
              </a:extLst>
            </p:cNvPr>
            <p:cNvSpPr/>
            <p:nvPr/>
          </p:nvSpPr>
          <p:spPr>
            <a:xfrm>
              <a:off x="9476985" y="5507800"/>
              <a:ext cx="443130" cy="594663"/>
            </a:xfrm>
            <a:custGeom>
              <a:avLst/>
              <a:gdLst>
                <a:gd name="connsiteX0" fmla="*/ 438540 w 443130"/>
                <a:gd name="connsiteY0" fmla="*/ 251764 h 594663"/>
                <a:gd name="connsiteX1" fmla="*/ 438540 w 443130"/>
                <a:gd name="connsiteY1" fmla="*/ 249001 h 594663"/>
                <a:gd name="connsiteX2" fmla="*/ 439016 w 443130"/>
                <a:gd name="connsiteY2" fmla="*/ 240905 h 594663"/>
                <a:gd name="connsiteX3" fmla="*/ 440349 w 443130"/>
                <a:gd name="connsiteY3" fmla="*/ 209854 h 594663"/>
                <a:gd name="connsiteX4" fmla="*/ 422061 w 443130"/>
                <a:gd name="connsiteY4" fmla="*/ 98221 h 594663"/>
                <a:gd name="connsiteX5" fmla="*/ 377199 w 443130"/>
                <a:gd name="connsiteY5" fmla="*/ 34975 h 594663"/>
                <a:gd name="connsiteX6" fmla="*/ 295474 w 443130"/>
                <a:gd name="connsiteY6" fmla="*/ 4971 h 594663"/>
                <a:gd name="connsiteX7" fmla="*/ 249373 w 443130"/>
                <a:gd name="connsiteY7" fmla="*/ 16496 h 594663"/>
                <a:gd name="connsiteX8" fmla="*/ 213845 w 443130"/>
                <a:gd name="connsiteY8" fmla="*/ 50501 h 594663"/>
                <a:gd name="connsiteX9" fmla="*/ 193176 w 443130"/>
                <a:gd name="connsiteY9" fmla="*/ 153180 h 594663"/>
                <a:gd name="connsiteX10" fmla="*/ 195557 w 443130"/>
                <a:gd name="connsiteY10" fmla="*/ 261193 h 594663"/>
                <a:gd name="connsiteX11" fmla="*/ 182127 w 443130"/>
                <a:gd name="connsiteY11" fmla="*/ 311295 h 594663"/>
                <a:gd name="connsiteX12" fmla="*/ 151932 w 443130"/>
                <a:gd name="connsiteY12" fmla="*/ 350824 h 594663"/>
                <a:gd name="connsiteX13" fmla="*/ 109832 w 443130"/>
                <a:gd name="connsiteY13" fmla="*/ 372445 h 594663"/>
                <a:gd name="connsiteX14" fmla="*/ 70112 w 443130"/>
                <a:gd name="connsiteY14" fmla="*/ 390448 h 594663"/>
                <a:gd name="connsiteX15" fmla="*/ 18010 w 443130"/>
                <a:gd name="connsiteY15" fmla="*/ 447598 h 594663"/>
                <a:gd name="connsiteX16" fmla="*/ 2961 w 443130"/>
                <a:gd name="connsiteY16" fmla="*/ 509701 h 594663"/>
                <a:gd name="connsiteX17" fmla="*/ 10867 w 443130"/>
                <a:gd name="connsiteY17" fmla="*/ 557326 h 594663"/>
                <a:gd name="connsiteX18" fmla="*/ 29440 w 443130"/>
                <a:gd name="connsiteY18" fmla="*/ 594664 h 594663"/>
                <a:gd name="connsiteX19" fmla="*/ 27631 w 443130"/>
                <a:gd name="connsiteY19" fmla="*/ 592568 h 594663"/>
                <a:gd name="connsiteX20" fmla="*/ 22869 w 443130"/>
                <a:gd name="connsiteY20" fmla="*/ 585901 h 594663"/>
                <a:gd name="connsiteX21" fmla="*/ 8867 w 443130"/>
                <a:gd name="connsiteY21" fmla="*/ 557993 h 594663"/>
                <a:gd name="connsiteX22" fmla="*/ 9 w 443130"/>
                <a:gd name="connsiteY22" fmla="*/ 509320 h 594663"/>
                <a:gd name="connsiteX23" fmla="*/ 14677 w 443130"/>
                <a:gd name="connsiteY23" fmla="*/ 445502 h 594663"/>
                <a:gd name="connsiteX24" fmla="*/ 67827 w 443130"/>
                <a:gd name="connsiteY24" fmla="*/ 386638 h 594663"/>
                <a:gd name="connsiteX25" fmla="*/ 148884 w 443130"/>
                <a:gd name="connsiteY25" fmla="*/ 347014 h 594663"/>
                <a:gd name="connsiteX26" fmla="*/ 190414 w 443130"/>
                <a:gd name="connsiteY26" fmla="*/ 260622 h 594663"/>
                <a:gd name="connsiteX27" fmla="*/ 187842 w 443130"/>
                <a:gd name="connsiteY27" fmla="*/ 153371 h 594663"/>
                <a:gd name="connsiteX28" fmla="*/ 209368 w 443130"/>
                <a:gd name="connsiteY28" fmla="*/ 47738 h 594663"/>
                <a:gd name="connsiteX29" fmla="*/ 247468 w 443130"/>
                <a:gd name="connsiteY29" fmla="*/ 12019 h 594663"/>
                <a:gd name="connsiteX30" fmla="*/ 295760 w 443130"/>
                <a:gd name="connsiteY30" fmla="*/ 18 h 594663"/>
                <a:gd name="connsiteX31" fmla="*/ 380532 w 443130"/>
                <a:gd name="connsiteY31" fmla="*/ 31641 h 594663"/>
                <a:gd name="connsiteX32" fmla="*/ 425967 w 443130"/>
                <a:gd name="connsiteY32" fmla="*/ 96697 h 594663"/>
                <a:gd name="connsiteX33" fmla="*/ 441397 w 443130"/>
                <a:gd name="connsiteY33" fmla="*/ 160419 h 594663"/>
                <a:gd name="connsiteX34" fmla="*/ 442826 w 443130"/>
                <a:gd name="connsiteY34" fmla="*/ 209854 h 594663"/>
                <a:gd name="connsiteX35" fmla="*/ 440445 w 443130"/>
                <a:gd name="connsiteY35" fmla="*/ 241001 h 594663"/>
                <a:gd name="connsiteX36" fmla="*/ 439492 w 443130"/>
                <a:gd name="connsiteY36" fmla="*/ 249097 h 594663"/>
                <a:gd name="connsiteX37" fmla="*/ 438540 w 443130"/>
                <a:gd name="connsiteY37" fmla="*/ 251764 h 59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43130" h="594663">
                  <a:moveTo>
                    <a:pt x="438540" y="251764"/>
                  </a:moveTo>
                  <a:cubicBezTo>
                    <a:pt x="438414" y="250847"/>
                    <a:pt x="438414" y="249918"/>
                    <a:pt x="438540" y="249001"/>
                  </a:cubicBezTo>
                  <a:cubicBezTo>
                    <a:pt x="438540" y="246906"/>
                    <a:pt x="438540" y="244239"/>
                    <a:pt x="439016" y="240905"/>
                  </a:cubicBezTo>
                  <a:cubicBezTo>
                    <a:pt x="439492" y="233857"/>
                    <a:pt x="440159" y="223379"/>
                    <a:pt x="440349" y="209854"/>
                  </a:cubicBezTo>
                  <a:cubicBezTo>
                    <a:pt x="442020" y="171780"/>
                    <a:pt x="435793" y="133772"/>
                    <a:pt x="422061" y="98221"/>
                  </a:cubicBezTo>
                  <a:cubicBezTo>
                    <a:pt x="412181" y="73963"/>
                    <a:pt x="396827" y="52318"/>
                    <a:pt x="377199" y="34975"/>
                  </a:cubicBezTo>
                  <a:cubicBezTo>
                    <a:pt x="354677" y="15089"/>
                    <a:pt x="325512" y="4382"/>
                    <a:pt x="295474" y="4971"/>
                  </a:cubicBezTo>
                  <a:cubicBezTo>
                    <a:pt x="279412" y="5116"/>
                    <a:pt x="263614" y="9066"/>
                    <a:pt x="249373" y="16496"/>
                  </a:cubicBezTo>
                  <a:cubicBezTo>
                    <a:pt x="234668" y="24402"/>
                    <a:pt x="222387" y="36155"/>
                    <a:pt x="213845" y="50501"/>
                  </a:cubicBezTo>
                  <a:cubicBezTo>
                    <a:pt x="196033" y="79838"/>
                    <a:pt x="191556" y="117176"/>
                    <a:pt x="193176" y="153180"/>
                  </a:cubicBezTo>
                  <a:cubicBezTo>
                    <a:pt x="194795" y="189184"/>
                    <a:pt x="199653" y="225951"/>
                    <a:pt x="195557" y="261193"/>
                  </a:cubicBezTo>
                  <a:cubicBezTo>
                    <a:pt x="193792" y="278506"/>
                    <a:pt x="189257" y="295421"/>
                    <a:pt x="182127" y="311295"/>
                  </a:cubicBezTo>
                  <a:cubicBezTo>
                    <a:pt x="175358" y="326691"/>
                    <a:pt x="165005" y="340244"/>
                    <a:pt x="151932" y="350824"/>
                  </a:cubicBezTo>
                  <a:cubicBezTo>
                    <a:pt x="139110" y="360179"/>
                    <a:pt x="124906" y="367474"/>
                    <a:pt x="109832" y="372445"/>
                  </a:cubicBezTo>
                  <a:cubicBezTo>
                    <a:pt x="96002" y="377048"/>
                    <a:pt x="82690" y="383082"/>
                    <a:pt x="70112" y="390448"/>
                  </a:cubicBezTo>
                  <a:cubicBezTo>
                    <a:pt x="47821" y="404346"/>
                    <a:pt x="29794" y="424120"/>
                    <a:pt x="18010" y="447598"/>
                  </a:cubicBezTo>
                  <a:cubicBezTo>
                    <a:pt x="8181" y="466828"/>
                    <a:pt x="3025" y="488105"/>
                    <a:pt x="2961" y="509701"/>
                  </a:cubicBezTo>
                  <a:cubicBezTo>
                    <a:pt x="2957" y="525903"/>
                    <a:pt x="5628" y="541994"/>
                    <a:pt x="10867" y="557326"/>
                  </a:cubicBezTo>
                  <a:cubicBezTo>
                    <a:pt x="15556" y="570464"/>
                    <a:pt x="21792" y="582998"/>
                    <a:pt x="29440" y="594664"/>
                  </a:cubicBezTo>
                  <a:cubicBezTo>
                    <a:pt x="28770" y="594027"/>
                    <a:pt x="28163" y="593325"/>
                    <a:pt x="27631" y="592568"/>
                  </a:cubicBezTo>
                  <a:cubicBezTo>
                    <a:pt x="26583" y="591044"/>
                    <a:pt x="24774" y="588949"/>
                    <a:pt x="22869" y="585901"/>
                  </a:cubicBezTo>
                  <a:cubicBezTo>
                    <a:pt x="17124" y="577178"/>
                    <a:pt x="12425" y="567811"/>
                    <a:pt x="8867" y="557993"/>
                  </a:cubicBezTo>
                  <a:cubicBezTo>
                    <a:pt x="3106" y="542407"/>
                    <a:pt x="109" y="525936"/>
                    <a:pt x="9" y="509320"/>
                  </a:cubicBezTo>
                  <a:cubicBezTo>
                    <a:pt x="-237" y="487185"/>
                    <a:pt x="4791" y="465309"/>
                    <a:pt x="14677" y="445502"/>
                  </a:cubicBezTo>
                  <a:cubicBezTo>
                    <a:pt x="26661" y="421378"/>
                    <a:pt x="45048" y="401014"/>
                    <a:pt x="67827" y="386638"/>
                  </a:cubicBezTo>
                  <a:cubicBezTo>
                    <a:pt x="92115" y="370445"/>
                    <a:pt x="124119" y="366445"/>
                    <a:pt x="148884" y="347014"/>
                  </a:cubicBezTo>
                  <a:cubicBezTo>
                    <a:pt x="173649" y="327583"/>
                    <a:pt x="186984" y="294436"/>
                    <a:pt x="190414" y="260622"/>
                  </a:cubicBezTo>
                  <a:cubicBezTo>
                    <a:pt x="193842" y="226808"/>
                    <a:pt x="189175" y="190327"/>
                    <a:pt x="187842" y="153371"/>
                  </a:cubicBezTo>
                  <a:cubicBezTo>
                    <a:pt x="186508" y="116414"/>
                    <a:pt x="190604" y="78504"/>
                    <a:pt x="209368" y="47738"/>
                  </a:cubicBezTo>
                  <a:cubicBezTo>
                    <a:pt x="218536" y="32550"/>
                    <a:pt x="231721" y="20189"/>
                    <a:pt x="247468" y="12019"/>
                  </a:cubicBezTo>
                  <a:cubicBezTo>
                    <a:pt x="262392" y="4261"/>
                    <a:pt x="278941" y="149"/>
                    <a:pt x="295760" y="18"/>
                  </a:cubicBezTo>
                  <a:cubicBezTo>
                    <a:pt x="326995" y="-512"/>
                    <a:pt x="357276" y="10784"/>
                    <a:pt x="380532" y="31641"/>
                  </a:cubicBezTo>
                  <a:cubicBezTo>
                    <a:pt x="400462" y="49558"/>
                    <a:pt x="416007" y="71817"/>
                    <a:pt x="425967" y="96697"/>
                  </a:cubicBezTo>
                  <a:cubicBezTo>
                    <a:pt x="434110" y="117097"/>
                    <a:pt x="439306" y="138553"/>
                    <a:pt x="441397" y="160419"/>
                  </a:cubicBezTo>
                  <a:cubicBezTo>
                    <a:pt x="443036" y="176843"/>
                    <a:pt x="443514" y="193362"/>
                    <a:pt x="442826" y="209854"/>
                  </a:cubicBezTo>
                  <a:cubicBezTo>
                    <a:pt x="442255" y="223475"/>
                    <a:pt x="441302" y="233952"/>
                    <a:pt x="440445" y="241001"/>
                  </a:cubicBezTo>
                  <a:cubicBezTo>
                    <a:pt x="440445" y="244334"/>
                    <a:pt x="439683" y="246906"/>
                    <a:pt x="439492" y="249097"/>
                  </a:cubicBezTo>
                  <a:cubicBezTo>
                    <a:pt x="439309" y="250028"/>
                    <a:pt x="438988" y="250927"/>
                    <a:pt x="438540" y="251764"/>
                  </a:cubicBezTo>
                  <a:close/>
                </a:path>
              </a:pathLst>
            </a:custGeom>
            <a:solidFill>
              <a:srgbClr val="FF725E"/>
            </a:solidFill>
            <a:ln w="9525"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xmlns="" id="{A16011AB-5AF0-40C0-B6BE-E13CE3A36C7D}"/>
                </a:ext>
              </a:extLst>
            </p:cNvPr>
            <p:cNvSpPr/>
            <p:nvPr/>
          </p:nvSpPr>
          <p:spPr>
            <a:xfrm>
              <a:off x="9476985" y="5507800"/>
              <a:ext cx="443130" cy="594663"/>
            </a:xfrm>
            <a:custGeom>
              <a:avLst/>
              <a:gdLst>
                <a:gd name="connsiteX0" fmla="*/ 438540 w 443130"/>
                <a:gd name="connsiteY0" fmla="*/ 251764 h 594663"/>
                <a:gd name="connsiteX1" fmla="*/ 438540 w 443130"/>
                <a:gd name="connsiteY1" fmla="*/ 249001 h 594663"/>
                <a:gd name="connsiteX2" fmla="*/ 439016 w 443130"/>
                <a:gd name="connsiteY2" fmla="*/ 240905 h 594663"/>
                <a:gd name="connsiteX3" fmla="*/ 440349 w 443130"/>
                <a:gd name="connsiteY3" fmla="*/ 209854 h 594663"/>
                <a:gd name="connsiteX4" fmla="*/ 422061 w 443130"/>
                <a:gd name="connsiteY4" fmla="*/ 98221 h 594663"/>
                <a:gd name="connsiteX5" fmla="*/ 377199 w 443130"/>
                <a:gd name="connsiteY5" fmla="*/ 34975 h 594663"/>
                <a:gd name="connsiteX6" fmla="*/ 295474 w 443130"/>
                <a:gd name="connsiteY6" fmla="*/ 4971 h 594663"/>
                <a:gd name="connsiteX7" fmla="*/ 249373 w 443130"/>
                <a:gd name="connsiteY7" fmla="*/ 16496 h 594663"/>
                <a:gd name="connsiteX8" fmla="*/ 213845 w 443130"/>
                <a:gd name="connsiteY8" fmla="*/ 50501 h 594663"/>
                <a:gd name="connsiteX9" fmla="*/ 193176 w 443130"/>
                <a:gd name="connsiteY9" fmla="*/ 153180 h 594663"/>
                <a:gd name="connsiteX10" fmla="*/ 195557 w 443130"/>
                <a:gd name="connsiteY10" fmla="*/ 261193 h 594663"/>
                <a:gd name="connsiteX11" fmla="*/ 182127 w 443130"/>
                <a:gd name="connsiteY11" fmla="*/ 311295 h 594663"/>
                <a:gd name="connsiteX12" fmla="*/ 151932 w 443130"/>
                <a:gd name="connsiteY12" fmla="*/ 350824 h 594663"/>
                <a:gd name="connsiteX13" fmla="*/ 109832 w 443130"/>
                <a:gd name="connsiteY13" fmla="*/ 372445 h 594663"/>
                <a:gd name="connsiteX14" fmla="*/ 70112 w 443130"/>
                <a:gd name="connsiteY14" fmla="*/ 390448 h 594663"/>
                <a:gd name="connsiteX15" fmla="*/ 18010 w 443130"/>
                <a:gd name="connsiteY15" fmla="*/ 447598 h 594663"/>
                <a:gd name="connsiteX16" fmla="*/ 2961 w 443130"/>
                <a:gd name="connsiteY16" fmla="*/ 509701 h 594663"/>
                <a:gd name="connsiteX17" fmla="*/ 10867 w 443130"/>
                <a:gd name="connsiteY17" fmla="*/ 557326 h 594663"/>
                <a:gd name="connsiteX18" fmla="*/ 29440 w 443130"/>
                <a:gd name="connsiteY18" fmla="*/ 594664 h 594663"/>
                <a:gd name="connsiteX19" fmla="*/ 27631 w 443130"/>
                <a:gd name="connsiteY19" fmla="*/ 592568 h 594663"/>
                <a:gd name="connsiteX20" fmla="*/ 22869 w 443130"/>
                <a:gd name="connsiteY20" fmla="*/ 585901 h 594663"/>
                <a:gd name="connsiteX21" fmla="*/ 8867 w 443130"/>
                <a:gd name="connsiteY21" fmla="*/ 557993 h 594663"/>
                <a:gd name="connsiteX22" fmla="*/ 9 w 443130"/>
                <a:gd name="connsiteY22" fmla="*/ 509320 h 594663"/>
                <a:gd name="connsiteX23" fmla="*/ 14677 w 443130"/>
                <a:gd name="connsiteY23" fmla="*/ 445502 h 594663"/>
                <a:gd name="connsiteX24" fmla="*/ 67827 w 443130"/>
                <a:gd name="connsiteY24" fmla="*/ 386638 h 594663"/>
                <a:gd name="connsiteX25" fmla="*/ 148884 w 443130"/>
                <a:gd name="connsiteY25" fmla="*/ 347014 h 594663"/>
                <a:gd name="connsiteX26" fmla="*/ 190414 w 443130"/>
                <a:gd name="connsiteY26" fmla="*/ 260622 h 594663"/>
                <a:gd name="connsiteX27" fmla="*/ 187842 w 443130"/>
                <a:gd name="connsiteY27" fmla="*/ 153371 h 594663"/>
                <a:gd name="connsiteX28" fmla="*/ 209368 w 443130"/>
                <a:gd name="connsiteY28" fmla="*/ 47738 h 594663"/>
                <a:gd name="connsiteX29" fmla="*/ 247468 w 443130"/>
                <a:gd name="connsiteY29" fmla="*/ 12019 h 594663"/>
                <a:gd name="connsiteX30" fmla="*/ 295760 w 443130"/>
                <a:gd name="connsiteY30" fmla="*/ 18 h 594663"/>
                <a:gd name="connsiteX31" fmla="*/ 380532 w 443130"/>
                <a:gd name="connsiteY31" fmla="*/ 31641 h 594663"/>
                <a:gd name="connsiteX32" fmla="*/ 425967 w 443130"/>
                <a:gd name="connsiteY32" fmla="*/ 96697 h 594663"/>
                <a:gd name="connsiteX33" fmla="*/ 441397 w 443130"/>
                <a:gd name="connsiteY33" fmla="*/ 160419 h 594663"/>
                <a:gd name="connsiteX34" fmla="*/ 442826 w 443130"/>
                <a:gd name="connsiteY34" fmla="*/ 209854 h 594663"/>
                <a:gd name="connsiteX35" fmla="*/ 440445 w 443130"/>
                <a:gd name="connsiteY35" fmla="*/ 241001 h 594663"/>
                <a:gd name="connsiteX36" fmla="*/ 439492 w 443130"/>
                <a:gd name="connsiteY36" fmla="*/ 249097 h 594663"/>
                <a:gd name="connsiteX37" fmla="*/ 438540 w 443130"/>
                <a:gd name="connsiteY37" fmla="*/ 251764 h 59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43130" h="594663">
                  <a:moveTo>
                    <a:pt x="438540" y="251764"/>
                  </a:moveTo>
                  <a:cubicBezTo>
                    <a:pt x="438414" y="250847"/>
                    <a:pt x="438414" y="249918"/>
                    <a:pt x="438540" y="249001"/>
                  </a:cubicBezTo>
                  <a:cubicBezTo>
                    <a:pt x="438540" y="246906"/>
                    <a:pt x="438540" y="244239"/>
                    <a:pt x="439016" y="240905"/>
                  </a:cubicBezTo>
                  <a:cubicBezTo>
                    <a:pt x="439492" y="233857"/>
                    <a:pt x="440159" y="223379"/>
                    <a:pt x="440349" y="209854"/>
                  </a:cubicBezTo>
                  <a:cubicBezTo>
                    <a:pt x="442020" y="171780"/>
                    <a:pt x="435793" y="133772"/>
                    <a:pt x="422061" y="98221"/>
                  </a:cubicBezTo>
                  <a:cubicBezTo>
                    <a:pt x="412181" y="73963"/>
                    <a:pt x="396827" y="52318"/>
                    <a:pt x="377199" y="34975"/>
                  </a:cubicBezTo>
                  <a:cubicBezTo>
                    <a:pt x="354677" y="15089"/>
                    <a:pt x="325512" y="4382"/>
                    <a:pt x="295474" y="4971"/>
                  </a:cubicBezTo>
                  <a:cubicBezTo>
                    <a:pt x="279412" y="5116"/>
                    <a:pt x="263614" y="9066"/>
                    <a:pt x="249373" y="16496"/>
                  </a:cubicBezTo>
                  <a:cubicBezTo>
                    <a:pt x="234668" y="24402"/>
                    <a:pt x="222387" y="36155"/>
                    <a:pt x="213845" y="50501"/>
                  </a:cubicBezTo>
                  <a:cubicBezTo>
                    <a:pt x="196033" y="79838"/>
                    <a:pt x="191556" y="117176"/>
                    <a:pt x="193176" y="153180"/>
                  </a:cubicBezTo>
                  <a:cubicBezTo>
                    <a:pt x="194795" y="189184"/>
                    <a:pt x="199653" y="225951"/>
                    <a:pt x="195557" y="261193"/>
                  </a:cubicBezTo>
                  <a:cubicBezTo>
                    <a:pt x="193792" y="278506"/>
                    <a:pt x="189257" y="295421"/>
                    <a:pt x="182127" y="311295"/>
                  </a:cubicBezTo>
                  <a:cubicBezTo>
                    <a:pt x="175358" y="326691"/>
                    <a:pt x="165005" y="340244"/>
                    <a:pt x="151932" y="350824"/>
                  </a:cubicBezTo>
                  <a:cubicBezTo>
                    <a:pt x="139110" y="360179"/>
                    <a:pt x="124906" y="367474"/>
                    <a:pt x="109832" y="372445"/>
                  </a:cubicBezTo>
                  <a:cubicBezTo>
                    <a:pt x="96002" y="377048"/>
                    <a:pt x="82690" y="383082"/>
                    <a:pt x="70112" y="390448"/>
                  </a:cubicBezTo>
                  <a:cubicBezTo>
                    <a:pt x="47821" y="404346"/>
                    <a:pt x="29794" y="424120"/>
                    <a:pt x="18010" y="447598"/>
                  </a:cubicBezTo>
                  <a:cubicBezTo>
                    <a:pt x="8181" y="466828"/>
                    <a:pt x="3025" y="488105"/>
                    <a:pt x="2961" y="509701"/>
                  </a:cubicBezTo>
                  <a:cubicBezTo>
                    <a:pt x="2957" y="525903"/>
                    <a:pt x="5628" y="541994"/>
                    <a:pt x="10867" y="557326"/>
                  </a:cubicBezTo>
                  <a:cubicBezTo>
                    <a:pt x="15556" y="570464"/>
                    <a:pt x="21792" y="582998"/>
                    <a:pt x="29440" y="594664"/>
                  </a:cubicBezTo>
                  <a:cubicBezTo>
                    <a:pt x="28770" y="594027"/>
                    <a:pt x="28163" y="593325"/>
                    <a:pt x="27631" y="592568"/>
                  </a:cubicBezTo>
                  <a:cubicBezTo>
                    <a:pt x="26583" y="591044"/>
                    <a:pt x="24774" y="588949"/>
                    <a:pt x="22869" y="585901"/>
                  </a:cubicBezTo>
                  <a:cubicBezTo>
                    <a:pt x="17124" y="577178"/>
                    <a:pt x="12425" y="567811"/>
                    <a:pt x="8867" y="557993"/>
                  </a:cubicBezTo>
                  <a:cubicBezTo>
                    <a:pt x="3106" y="542407"/>
                    <a:pt x="109" y="525936"/>
                    <a:pt x="9" y="509320"/>
                  </a:cubicBezTo>
                  <a:cubicBezTo>
                    <a:pt x="-237" y="487185"/>
                    <a:pt x="4791" y="465309"/>
                    <a:pt x="14677" y="445502"/>
                  </a:cubicBezTo>
                  <a:cubicBezTo>
                    <a:pt x="26661" y="421378"/>
                    <a:pt x="45048" y="401014"/>
                    <a:pt x="67827" y="386638"/>
                  </a:cubicBezTo>
                  <a:cubicBezTo>
                    <a:pt x="92115" y="370445"/>
                    <a:pt x="124119" y="366445"/>
                    <a:pt x="148884" y="347014"/>
                  </a:cubicBezTo>
                  <a:cubicBezTo>
                    <a:pt x="173649" y="327583"/>
                    <a:pt x="186984" y="294436"/>
                    <a:pt x="190414" y="260622"/>
                  </a:cubicBezTo>
                  <a:cubicBezTo>
                    <a:pt x="193842" y="226808"/>
                    <a:pt x="189175" y="190327"/>
                    <a:pt x="187842" y="153371"/>
                  </a:cubicBezTo>
                  <a:cubicBezTo>
                    <a:pt x="186508" y="116414"/>
                    <a:pt x="190604" y="78504"/>
                    <a:pt x="209368" y="47738"/>
                  </a:cubicBezTo>
                  <a:cubicBezTo>
                    <a:pt x="218536" y="32550"/>
                    <a:pt x="231721" y="20189"/>
                    <a:pt x="247468" y="12019"/>
                  </a:cubicBezTo>
                  <a:cubicBezTo>
                    <a:pt x="262392" y="4261"/>
                    <a:pt x="278941" y="149"/>
                    <a:pt x="295760" y="18"/>
                  </a:cubicBezTo>
                  <a:cubicBezTo>
                    <a:pt x="326995" y="-512"/>
                    <a:pt x="357276" y="10784"/>
                    <a:pt x="380532" y="31641"/>
                  </a:cubicBezTo>
                  <a:cubicBezTo>
                    <a:pt x="400462" y="49558"/>
                    <a:pt x="416007" y="71817"/>
                    <a:pt x="425967" y="96697"/>
                  </a:cubicBezTo>
                  <a:cubicBezTo>
                    <a:pt x="434110" y="117097"/>
                    <a:pt x="439306" y="138553"/>
                    <a:pt x="441397" y="160419"/>
                  </a:cubicBezTo>
                  <a:cubicBezTo>
                    <a:pt x="443036" y="176843"/>
                    <a:pt x="443514" y="193362"/>
                    <a:pt x="442826" y="209854"/>
                  </a:cubicBezTo>
                  <a:cubicBezTo>
                    <a:pt x="442255" y="223475"/>
                    <a:pt x="441302" y="233952"/>
                    <a:pt x="440445" y="241001"/>
                  </a:cubicBezTo>
                  <a:cubicBezTo>
                    <a:pt x="440445" y="244334"/>
                    <a:pt x="439683" y="246906"/>
                    <a:pt x="439492" y="249097"/>
                  </a:cubicBezTo>
                  <a:cubicBezTo>
                    <a:pt x="439309" y="250028"/>
                    <a:pt x="438988" y="250927"/>
                    <a:pt x="438540" y="251764"/>
                  </a:cubicBezTo>
                  <a:close/>
                </a:path>
              </a:pathLst>
            </a:custGeom>
            <a:solidFill>
              <a:srgbClr val="000000"/>
            </a:solidFill>
            <a:ln w="9525"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xmlns="" id="{CFA8271B-5D70-4287-AB84-73B31781A241}"/>
                </a:ext>
              </a:extLst>
            </p:cNvPr>
            <p:cNvSpPr/>
            <p:nvPr/>
          </p:nvSpPr>
          <p:spPr>
            <a:xfrm>
              <a:off x="10112842" y="5426310"/>
              <a:ext cx="527686" cy="320013"/>
            </a:xfrm>
            <a:custGeom>
              <a:avLst/>
              <a:gdLst>
                <a:gd name="connsiteX0" fmla="*/ 518296 w 527686"/>
                <a:gd name="connsiteY0" fmla="*/ 245147 h 320013"/>
                <a:gd name="connsiteX1" fmla="*/ 525630 w 527686"/>
                <a:gd name="connsiteY1" fmla="*/ 209143 h 320013"/>
                <a:gd name="connsiteX2" fmla="*/ 516105 w 527686"/>
                <a:gd name="connsiteY2" fmla="*/ 167614 h 320013"/>
                <a:gd name="connsiteX3" fmla="*/ 444382 w 527686"/>
                <a:gd name="connsiteY3" fmla="*/ 119989 h 320013"/>
                <a:gd name="connsiteX4" fmla="*/ 409139 w 527686"/>
                <a:gd name="connsiteY4" fmla="*/ 124180 h 320013"/>
                <a:gd name="connsiteX5" fmla="*/ 332939 w 527686"/>
                <a:gd name="connsiteY5" fmla="*/ 149802 h 320013"/>
                <a:gd name="connsiteX6" fmla="*/ 288458 w 527686"/>
                <a:gd name="connsiteY6" fmla="*/ 149897 h 320013"/>
                <a:gd name="connsiteX7" fmla="*/ 252358 w 527686"/>
                <a:gd name="connsiteY7" fmla="*/ 121322 h 320013"/>
                <a:gd name="connsiteX8" fmla="*/ 209686 w 527686"/>
                <a:gd name="connsiteY8" fmla="*/ 36835 h 320013"/>
                <a:gd name="connsiteX9" fmla="*/ 170824 w 527686"/>
                <a:gd name="connsiteY9" fmla="*/ 11404 h 320013"/>
                <a:gd name="connsiteX10" fmla="*/ 125485 w 527686"/>
                <a:gd name="connsiteY10" fmla="*/ 6831 h 320013"/>
                <a:gd name="connsiteX11" fmla="*/ 50333 w 527686"/>
                <a:gd name="connsiteY11" fmla="*/ 45122 h 320013"/>
                <a:gd name="connsiteX12" fmla="*/ 12899 w 527686"/>
                <a:gd name="connsiteY12" fmla="*/ 114368 h 320013"/>
                <a:gd name="connsiteX13" fmla="*/ 4517 w 527686"/>
                <a:gd name="connsiteY13" fmla="*/ 183044 h 320013"/>
                <a:gd name="connsiteX14" fmla="*/ 16995 w 527686"/>
                <a:gd name="connsiteY14" fmla="*/ 283247 h 320013"/>
                <a:gd name="connsiteX15" fmla="*/ 21758 w 527686"/>
                <a:gd name="connsiteY15" fmla="*/ 310489 h 320013"/>
                <a:gd name="connsiteX16" fmla="*/ 22805 w 527686"/>
                <a:gd name="connsiteY16" fmla="*/ 317632 h 320013"/>
                <a:gd name="connsiteX17" fmla="*/ 22805 w 527686"/>
                <a:gd name="connsiteY17" fmla="*/ 320014 h 320013"/>
                <a:gd name="connsiteX18" fmla="*/ 22043 w 527686"/>
                <a:gd name="connsiteY18" fmla="*/ 317728 h 320013"/>
                <a:gd name="connsiteX19" fmla="*/ 20519 w 527686"/>
                <a:gd name="connsiteY19" fmla="*/ 310679 h 320013"/>
                <a:gd name="connsiteX20" fmla="*/ 14804 w 527686"/>
                <a:gd name="connsiteY20" fmla="*/ 283628 h 320013"/>
                <a:gd name="connsiteX21" fmla="*/ 326 w 527686"/>
                <a:gd name="connsiteY21" fmla="*/ 183044 h 320013"/>
                <a:gd name="connsiteX22" fmla="*/ 8232 w 527686"/>
                <a:gd name="connsiteY22" fmla="*/ 113035 h 320013"/>
                <a:gd name="connsiteX23" fmla="*/ 46332 w 527686"/>
                <a:gd name="connsiteY23" fmla="*/ 41693 h 320013"/>
                <a:gd name="connsiteX24" fmla="*/ 80812 w 527686"/>
                <a:gd name="connsiteY24" fmla="*/ 14166 h 320013"/>
                <a:gd name="connsiteX25" fmla="*/ 172443 w 527686"/>
                <a:gd name="connsiteY25" fmla="*/ 5308 h 320013"/>
                <a:gd name="connsiteX26" fmla="*/ 213591 w 527686"/>
                <a:gd name="connsiteY26" fmla="*/ 32263 h 320013"/>
                <a:gd name="connsiteX27" fmla="*/ 256644 w 527686"/>
                <a:gd name="connsiteY27" fmla="*/ 117417 h 320013"/>
                <a:gd name="connsiteX28" fmla="*/ 289886 w 527686"/>
                <a:gd name="connsiteY28" fmla="*/ 144277 h 320013"/>
                <a:gd name="connsiteX29" fmla="*/ 331701 w 527686"/>
                <a:gd name="connsiteY29" fmla="*/ 145420 h 320013"/>
                <a:gd name="connsiteX30" fmla="*/ 407901 w 527686"/>
                <a:gd name="connsiteY30" fmla="*/ 120275 h 320013"/>
                <a:gd name="connsiteX31" fmla="*/ 444668 w 527686"/>
                <a:gd name="connsiteY31" fmla="*/ 116274 h 320013"/>
                <a:gd name="connsiteX32" fmla="*/ 518677 w 527686"/>
                <a:gd name="connsiteY32" fmla="*/ 166280 h 320013"/>
                <a:gd name="connsiteX33" fmla="*/ 527630 w 527686"/>
                <a:gd name="connsiteY33" fmla="*/ 209238 h 320013"/>
                <a:gd name="connsiteX34" fmla="*/ 522296 w 527686"/>
                <a:gd name="connsiteY34" fmla="*/ 236384 h 320013"/>
                <a:gd name="connsiteX35" fmla="*/ 518296 w 527686"/>
                <a:gd name="connsiteY35" fmla="*/ 245147 h 32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7686" h="320013">
                  <a:moveTo>
                    <a:pt x="518296" y="245147"/>
                  </a:moveTo>
                  <a:cubicBezTo>
                    <a:pt x="522842" y="233671"/>
                    <a:pt x="525325" y="221483"/>
                    <a:pt x="525630" y="209143"/>
                  </a:cubicBezTo>
                  <a:cubicBezTo>
                    <a:pt x="525791" y="194740"/>
                    <a:pt x="522526" y="180506"/>
                    <a:pt x="516105" y="167614"/>
                  </a:cubicBezTo>
                  <a:cubicBezTo>
                    <a:pt x="501955" y="140482"/>
                    <a:pt x="474878" y="122503"/>
                    <a:pt x="444382" y="119989"/>
                  </a:cubicBezTo>
                  <a:cubicBezTo>
                    <a:pt x="432481" y="119341"/>
                    <a:pt x="420557" y="120759"/>
                    <a:pt x="409139" y="124180"/>
                  </a:cubicBezTo>
                  <a:cubicBezTo>
                    <a:pt x="385041" y="130466"/>
                    <a:pt x="361514" y="144182"/>
                    <a:pt x="332939" y="149802"/>
                  </a:cubicBezTo>
                  <a:cubicBezTo>
                    <a:pt x="318356" y="153571"/>
                    <a:pt x="303057" y="153604"/>
                    <a:pt x="288458" y="149897"/>
                  </a:cubicBezTo>
                  <a:cubicBezTo>
                    <a:pt x="273413" y="144961"/>
                    <a:pt x="260617" y="134831"/>
                    <a:pt x="252358" y="121322"/>
                  </a:cubicBezTo>
                  <a:cubicBezTo>
                    <a:pt x="235213" y="94747"/>
                    <a:pt x="230355" y="61315"/>
                    <a:pt x="209686" y="36835"/>
                  </a:cubicBezTo>
                  <a:cubicBezTo>
                    <a:pt x="199349" y="24910"/>
                    <a:pt x="185891" y="16102"/>
                    <a:pt x="170824" y="11404"/>
                  </a:cubicBezTo>
                  <a:cubicBezTo>
                    <a:pt x="156198" y="6724"/>
                    <a:pt x="140752" y="5166"/>
                    <a:pt x="125485" y="6831"/>
                  </a:cubicBezTo>
                  <a:cubicBezTo>
                    <a:pt x="96525" y="9741"/>
                    <a:pt x="69710" y="23404"/>
                    <a:pt x="50333" y="45122"/>
                  </a:cubicBezTo>
                  <a:cubicBezTo>
                    <a:pt x="32836" y="65116"/>
                    <a:pt x="20045" y="88779"/>
                    <a:pt x="12899" y="114368"/>
                  </a:cubicBezTo>
                  <a:cubicBezTo>
                    <a:pt x="6337" y="136641"/>
                    <a:pt x="3505" y="159846"/>
                    <a:pt x="4517" y="183044"/>
                  </a:cubicBezTo>
                  <a:cubicBezTo>
                    <a:pt x="6456" y="216684"/>
                    <a:pt x="10625" y="250158"/>
                    <a:pt x="16995" y="283247"/>
                  </a:cubicBezTo>
                  <a:cubicBezTo>
                    <a:pt x="18995" y="294772"/>
                    <a:pt x="20615" y="303821"/>
                    <a:pt x="21758" y="310489"/>
                  </a:cubicBezTo>
                  <a:cubicBezTo>
                    <a:pt x="21758" y="313346"/>
                    <a:pt x="22519" y="315632"/>
                    <a:pt x="22805" y="317632"/>
                  </a:cubicBezTo>
                  <a:cubicBezTo>
                    <a:pt x="22911" y="318422"/>
                    <a:pt x="22911" y="319223"/>
                    <a:pt x="22805" y="320014"/>
                  </a:cubicBezTo>
                  <a:cubicBezTo>
                    <a:pt x="22805" y="320014"/>
                    <a:pt x="22805" y="319252"/>
                    <a:pt x="22043" y="317728"/>
                  </a:cubicBezTo>
                  <a:cubicBezTo>
                    <a:pt x="21281" y="316204"/>
                    <a:pt x="21091" y="313537"/>
                    <a:pt x="20519" y="310679"/>
                  </a:cubicBezTo>
                  <a:cubicBezTo>
                    <a:pt x="19091" y="304107"/>
                    <a:pt x="17185" y="295058"/>
                    <a:pt x="14804" y="283628"/>
                  </a:cubicBezTo>
                  <a:cubicBezTo>
                    <a:pt x="7479" y="250508"/>
                    <a:pt x="2639" y="216886"/>
                    <a:pt x="326" y="183044"/>
                  </a:cubicBezTo>
                  <a:cubicBezTo>
                    <a:pt x="-990" y="159430"/>
                    <a:pt x="1683" y="135762"/>
                    <a:pt x="8232" y="113035"/>
                  </a:cubicBezTo>
                  <a:cubicBezTo>
                    <a:pt x="15403" y="86691"/>
                    <a:pt x="28426" y="62305"/>
                    <a:pt x="46332" y="41693"/>
                  </a:cubicBezTo>
                  <a:cubicBezTo>
                    <a:pt x="56255" y="30707"/>
                    <a:pt x="67901" y="21410"/>
                    <a:pt x="80812" y="14166"/>
                  </a:cubicBezTo>
                  <a:cubicBezTo>
                    <a:pt x="108946" y="-911"/>
                    <a:pt x="141943" y="-4101"/>
                    <a:pt x="172443" y="5308"/>
                  </a:cubicBezTo>
                  <a:cubicBezTo>
                    <a:pt x="188391" y="10307"/>
                    <a:pt x="202637" y="19639"/>
                    <a:pt x="213591" y="32263"/>
                  </a:cubicBezTo>
                  <a:cubicBezTo>
                    <a:pt x="235594" y="58552"/>
                    <a:pt x="240261" y="92176"/>
                    <a:pt x="256644" y="117417"/>
                  </a:cubicBezTo>
                  <a:cubicBezTo>
                    <a:pt x="264166" y="130049"/>
                    <a:pt x="275956" y="139576"/>
                    <a:pt x="289886" y="144277"/>
                  </a:cubicBezTo>
                  <a:cubicBezTo>
                    <a:pt x="303516" y="148105"/>
                    <a:pt x="317882" y="148498"/>
                    <a:pt x="331701" y="145420"/>
                  </a:cubicBezTo>
                  <a:cubicBezTo>
                    <a:pt x="359133" y="140086"/>
                    <a:pt x="383041" y="126370"/>
                    <a:pt x="407901" y="120275"/>
                  </a:cubicBezTo>
                  <a:cubicBezTo>
                    <a:pt x="419828" y="116801"/>
                    <a:pt x="432273" y="115447"/>
                    <a:pt x="444668" y="116274"/>
                  </a:cubicBezTo>
                  <a:cubicBezTo>
                    <a:pt x="476316" y="119048"/>
                    <a:pt x="504294" y="137952"/>
                    <a:pt x="518677" y="166280"/>
                  </a:cubicBezTo>
                  <a:cubicBezTo>
                    <a:pt x="525078" y="179669"/>
                    <a:pt x="528150" y="194406"/>
                    <a:pt x="527630" y="209238"/>
                  </a:cubicBezTo>
                  <a:cubicBezTo>
                    <a:pt x="527358" y="218519"/>
                    <a:pt x="525555" y="227691"/>
                    <a:pt x="522296" y="236384"/>
                  </a:cubicBezTo>
                  <a:cubicBezTo>
                    <a:pt x="521299" y="239447"/>
                    <a:pt x="519957" y="242387"/>
                    <a:pt x="518296" y="245147"/>
                  </a:cubicBezTo>
                  <a:close/>
                </a:path>
              </a:pathLst>
            </a:custGeom>
            <a:solidFill>
              <a:srgbClr val="FF725E"/>
            </a:solidFill>
            <a:ln w="9525"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xmlns="" id="{E8AC84F0-4A46-4A62-8F13-EBCAA8EF26B6}"/>
                </a:ext>
              </a:extLst>
            </p:cNvPr>
            <p:cNvSpPr/>
            <p:nvPr/>
          </p:nvSpPr>
          <p:spPr>
            <a:xfrm>
              <a:off x="10340816" y="5417295"/>
              <a:ext cx="135540" cy="89956"/>
            </a:xfrm>
            <a:custGeom>
              <a:avLst/>
              <a:gdLst>
                <a:gd name="connsiteX0" fmla="*/ 3334 w 135540"/>
                <a:gd name="connsiteY0" fmla="*/ 76140 h 89956"/>
                <a:gd name="connsiteX1" fmla="*/ 90964 w 135540"/>
                <a:gd name="connsiteY1" fmla="*/ 81950 h 89956"/>
                <a:gd name="connsiteX2" fmla="*/ 135541 w 135540"/>
                <a:gd name="connsiteY2" fmla="*/ 11465 h 89956"/>
                <a:gd name="connsiteX3" fmla="*/ 7659 w 135540"/>
                <a:gd name="connsiteY3" fmla="*/ 49283 h 89956"/>
                <a:gd name="connsiteX4" fmla="*/ 0 w 135540"/>
                <a:gd name="connsiteY4" fmla="*/ 67854 h 89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40" h="89956">
                  <a:moveTo>
                    <a:pt x="3334" y="76140"/>
                  </a:moveTo>
                  <a:cubicBezTo>
                    <a:pt x="29855" y="92231"/>
                    <a:pt x="62550" y="94399"/>
                    <a:pt x="90964" y="81950"/>
                  </a:cubicBezTo>
                  <a:cubicBezTo>
                    <a:pt x="116694" y="67408"/>
                    <a:pt x="133430" y="40945"/>
                    <a:pt x="135541" y="11465"/>
                  </a:cubicBezTo>
                  <a:cubicBezTo>
                    <a:pt x="89784" y="-13405"/>
                    <a:pt x="32529" y="3526"/>
                    <a:pt x="7659" y="49283"/>
                  </a:cubicBezTo>
                  <a:cubicBezTo>
                    <a:pt x="4452" y="55183"/>
                    <a:pt x="1884" y="61408"/>
                    <a:pt x="0" y="67854"/>
                  </a:cubicBezTo>
                </a:path>
              </a:pathLst>
            </a:custGeom>
            <a:solidFill>
              <a:srgbClr val="FF725E"/>
            </a:solidFill>
            <a:ln w="9525"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xmlns="" id="{03D0125C-617D-4EE6-B142-E793066F745D}"/>
                </a:ext>
              </a:extLst>
            </p:cNvPr>
            <p:cNvSpPr/>
            <p:nvPr/>
          </p:nvSpPr>
          <p:spPr>
            <a:xfrm>
              <a:off x="10436923" y="5567540"/>
              <a:ext cx="124110" cy="99408"/>
            </a:xfrm>
            <a:custGeom>
              <a:avLst/>
              <a:gdLst>
                <a:gd name="connsiteX0" fmla="*/ 0 w 124110"/>
                <a:gd name="connsiteY0" fmla="*/ 10382 h 99408"/>
                <a:gd name="connsiteX1" fmla="*/ 40672 w 124110"/>
                <a:gd name="connsiteY1" fmla="*/ 88201 h 99408"/>
                <a:gd name="connsiteX2" fmla="*/ 124111 w 124110"/>
                <a:gd name="connsiteY2" fmla="*/ 89630 h 99408"/>
                <a:gd name="connsiteX3" fmla="*/ 25073 w 124110"/>
                <a:gd name="connsiteY3" fmla="*/ 123 h 99408"/>
                <a:gd name="connsiteX4" fmla="*/ 5334 w 124110"/>
                <a:gd name="connsiteY4" fmla="*/ 3238 h 99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10" h="99408">
                  <a:moveTo>
                    <a:pt x="0" y="10382"/>
                  </a:moveTo>
                  <a:cubicBezTo>
                    <a:pt x="79" y="41396"/>
                    <a:pt x="15254" y="70430"/>
                    <a:pt x="40672" y="88201"/>
                  </a:cubicBezTo>
                  <a:cubicBezTo>
                    <a:pt x="66490" y="102620"/>
                    <a:pt x="97813" y="103157"/>
                    <a:pt x="124111" y="89630"/>
                  </a:cubicBezTo>
                  <a:cubicBezTo>
                    <a:pt x="121479" y="37565"/>
                    <a:pt x="77139" y="-2509"/>
                    <a:pt x="25073" y="123"/>
                  </a:cubicBezTo>
                  <a:cubicBezTo>
                    <a:pt x="18402" y="460"/>
                    <a:pt x="11785" y="1504"/>
                    <a:pt x="5334" y="3238"/>
                  </a:cubicBezTo>
                </a:path>
              </a:pathLst>
            </a:custGeom>
            <a:solidFill>
              <a:srgbClr val="FF725E"/>
            </a:solidFill>
            <a:ln w="9525"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xmlns="" id="{F5385520-54EA-48B0-9E4E-DE69423CA1CB}"/>
                </a:ext>
              </a:extLst>
            </p:cNvPr>
            <p:cNvSpPr/>
            <p:nvPr/>
          </p:nvSpPr>
          <p:spPr>
            <a:xfrm>
              <a:off x="10594085" y="5474237"/>
              <a:ext cx="129022" cy="93938"/>
            </a:xfrm>
            <a:custGeom>
              <a:avLst/>
              <a:gdLst>
                <a:gd name="connsiteX0" fmla="*/ 4382 w 129022"/>
                <a:gd name="connsiteY0" fmla="*/ 85016 h 93938"/>
                <a:gd name="connsiteX1" fmla="*/ 92202 w 129022"/>
                <a:gd name="connsiteY1" fmla="*/ 81396 h 93938"/>
                <a:gd name="connsiteX2" fmla="*/ 128969 w 129022"/>
                <a:gd name="connsiteY2" fmla="*/ 6530 h 93938"/>
                <a:gd name="connsiteX3" fmla="*/ 47625 w 129022"/>
                <a:gd name="connsiteY3" fmla="*/ 11102 h 93938"/>
                <a:gd name="connsiteX4" fmla="*/ 0 w 129022"/>
                <a:gd name="connsiteY4" fmla="*/ 77110 h 93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22" h="93938">
                  <a:moveTo>
                    <a:pt x="4382" y="85016"/>
                  </a:moveTo>
                  <a:cubicBezTo>
                    <a:pt x="32518" y="98082"/>
                    <a:pt x="65236" y="96734"/>
                    <a:pt x="92202" y="81396"/>
                  </a:cubicBezTo>
                  <a:cubicBezTo>
                    <a:pt x="116202" y="64156"/>
                    <a:pt x="129998" y="36062"/>
                    <a:pt x="128969" y="6530"/>
                  </a:cubicBezTo>
                  <a:cubicBezTo>
                    <a:pt x="102434" y="-3559"/>
                    <a:pt x="72862" y="-1897"/>
                    <a:pt x="47625" y="11102"/>
                  </a:cubicBezTo>
                  <a:cubicBezTo>
                    <a:pt x="23001" y="25237"/>
                    <a:pt x="5650" y="49285"/>
                    <a:pt x="0" y="77110"/>
                  </a:cubicBezTo>
                </a:path>
              </a:pathLst>
            </a:custGeom>
            <a:solidFill>
              <a:srgbClr val="FF725E"/>
            </a:solidFill>
            <a:ln w="9525"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xmlns="" id="{EDCAAB59-3C99-40E1-AB20-C7A2CF421E78}"/>
                </a:ext>
              </a:extLst>
            </p:cNvPr>
            <p:cNvSpPr/>
            <p:nvPr/>
          </p:nvSpPr>
          <p:spPr>
            <a:xfrm>
              <a:off x="10172483" y="5291315"/>
              <a:ext cx="83438" cy="146208"/>
            </a:xfrm>
            <a:custGeom>
              <a:avLst/>
              <a:gdLst>
                <a:gd name="connsiteX0" fmla="*/ 35554 w 83438"/>
                <a:gd name="connsiteY0" fmla="*/ 146209 h 146208"/>
                <a:gd name="connsiteX1" fmla="*/ 788 w 83438"/>
                <a:gd name="connsiteY1" fmla="*/ 63532 h 146208"/>
                <a:gd name="connsiteX2" fmla="*/ 54890 w 83438"/>
                <a:gd name="connsiteY2" fmla="*/ 0 h 146208"/>
                <a:gd name="connsiteX3" fmla="*/ 56791 w 83438"/>
                <a:gd name="connsiteY3" fmla="*/ 133208 h 146208"/>
                <a:gd name="connsiteX4" fmla="*/ 41079 w 83438"/>
                <a:gd name="connsiteY4" fmla="*/ 146209 h 14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146208">
                  <a:moveTo>
                    <a:pt x="35554" y="146209"/>
                  </a:moveTo>
                  <a:cubicBezTo>
                    <a:pt x="12027" y="125825"/>
                    <a:pt x="-3784" y="90202"/>
                    <a:pt x="788" y="63532"/>
                  </a:cubicBezTo>
                  <a:cubicBezTo>
                    <a:pt x="7062" y="34639"/>
                    <a:pt x="27366" y="10796"/>
                    <a:pt x="54890" y="0"/>
                  </a:cubicBezTo>
                  <a:cubicBezTo>
                    <a:pt x="92200" y="36259"/>
                    <a:pt x="93051" y="95899"/>
                    <a:pt x="56791" y="133208"/>
                  </a:cubicBezTo>
                  <a:cubicBezTo>
                    <a:pt x="52040" y="138098"/>
                    <a:pt x="46771" y="142457"/>
                    <a:pt x="41079" y="146209"/>
                  </a:cubicBezTo>
                </a:path>
              </a:pathLst>
            </a:custGeom>
            <a:solidFill>
              <a:srgbClr val="FF725E"/>
            </a:solidFill>
            <a:ln w="952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xmlns="" id="{C88D0462-624F-43C4-8851-136E4BD97B5A}"/>
                </a:ext>
              </a:extLst>
            </p:cNvPr>
            <p:cNvSpPr/>
            <p:nvPr/>
          </p:nvSpPr>
          <p:spPr>
            <a:xfrm>
              <a:off x="9577101" y="5199918"/>
              <a:ext cx="469013" cy="545929"/>
            </a:xfrm>
            <a:custGeom>
              <a:avLst/>
              <a:gdLst>
                <a:gd name="connsiteX0" fmla="*/ 0 w 469013"/>
                <a:gd name="connsiteY0" fmla="*/ 121877 h 545929"/>
                <a:gd name="connsiteX1" fmla="*/ 953 w 469013"/>
                <a:gd name="connsiteY1" fmla="*/ 119781 h 545929"/>
                <a:gd name="connsiteX2" fmla="*/ 4191 w 469013"/>
                <a:gd name="connsiteY2" fmla="*/ 113685 h 545929"/>
                <a:gd name="connsiteX3" fmla="*/ 18479 w 469013"/>
                <a:gd name="connsiteY3" fmla="*/ 91492 h 545929"/>
                <a:gd name="connsiteX4" fmla="*/ 88773 w 469013"/>
                <a:gd name="connsiteY4" fmla="*/ 24817 h 545929"/>
                <a:gd name="connsiteX5" fmla="*/ 151829 w 469013"/>
                <a:gd name="connsiteY5" fmla="*/ 1576 h 545929"/>
                <a:gd name="connsiteX6" fmla="*/ 228029 w 469013"/>
                <a:gd name="connsiteY6" fmla="*/ 9672 h 545929"/>
                <a:gd name="connsiteX7" fmla="*/ 293561 w 469013"/>
                <a:gd name="connsiteY7" fmla="*/ 63298 h 545929"/>
                <a:gd name="connsiteX8" fmla="*/ 322136 w 469013"/>
                <a:gd name="connsiteY8" fmla="*/ 150071 h 545929"/>
                <a:gd name="connsiteX9" fmla="*/ 340424 w 469013"/>
                <a:gd name="connsiteY9" fmla="*/ 191409 h 545929"/>
                <a:gd name="connsiteX10" fmla="*/ 371570 w 469013"/>
                <a:gd name="connsiteY10" fmla="*/ 222080 h 545929"/>
                <a:gd name="connsiteX11" fmla="*/ 406622 w 469013"/>
                <a:gd name="connsiteY11" fmla="*/ 247607 h 545929"/>
                <a:gd name="connsiteX12" fmla="*/ 435197 w 469013"/>
                <a:gd name="connsiteY12" fmla="*/ 278468 h 545929"/>
                <a:gd name="connsiteX13" fmla="*/ 464439 w 469013"/>
                <a:gd name="connsiteY13" fmla="*/ 349905 h 545929"/>
                <a:gd name="connsiteX14" fmla="*/ 468344 w 469013"/>
                <a:gd name="connsiteY14" fmla="*/ 416580 h 545929"/>
                <a:gd name="connsiteX15" fmla="*/ 451104 w 469013"/>
                <a:gd name="connsiteY15" fmla="*/ 511830 h 545929"/>
                <a:gd name="connsiteX16" fmla="*/ 444055 w 469013"/>
                <a:gd name="connsiteY16" fmla="*/ 537262 h 545929"/>
                <a:gd name="connsiteX17" fmla="*/ 441198 w 469013"/>
                <a:gd name="connsiteY17" fmla="*/ 545930 h 545929"/>
                <a:gd name="connsiteX18" fmla="*/ 443103 w 469013"/>
                <a:gd name="connsiteY18" fmla="*/ 536976 h 545929"/>
                <a:gd name="connsiteX19" fmla="*/ 449104 w 469013"/>
                <a:gd name="connsiteY19" fmla="*/ 511354 h 545929"/>
                <a:gd name="connsiteX20" fmla="*/ 464534 w 469013"/>
                <a:gd name="connsiteY20" fmla="*/ 416104 h 545929"/>
                <a:gd name="connsiteX21" fmla="*/ 460057 w 469013"/>
                <a:gd name="connsiteY21" fmla="*/ 350191 h 545929"/>
                <a:gd name="connsiteX22" fmla="*/ 431482 w 469013"/>
                <a:gd name="connsiteY22" fmla="*/ 280753 h 545929"/>
                <a:gd name="connsiteX23" fmla="*/ 403860 w 469013"/>
                <a:gd name="connsiteY23" fmla="*/ 250940 h 545929"/>
                <a:gd name="connsiteX24" fmla="*/ 368808 w 469013"/>
                <a:gd name="connsiteY24" fmla="*/ 225699 h 545929"/>
                <a:gd name="connsiteX25" fmla="*/ 336423 w 469013"/>
                <a:gd name="connsiteY25" fmla="*/ 193790 h 545929"/>
                <a:gd name="connsiteX26" fmla="*/ 317373 w 469013"/>
                <a:gd name="connsiteY26" fmla="*/ 151023 h 545929"/>
                <a:gd name="connsiteX27" fmla="*/ 288798 w 469013"/>
                <a:gd name="connsiteY27" fmla="*/ 65298 h 545929"/>
                <a:gd name="connsiteX28" fmla="*/ 226124 w 469013"/>
                <a:gd name="connsiteY28" fmla="*/ 13578 h 545929"/>
                <a:gd name="connsiteX29" fmla="*/ 151829 w 469013"/>
                <a:gd name="connsiteY29" fmla="*/ 5291 h 545929"/>
                <a:gd name="connsiteX30" fmla="*/ 90012 w 469013"/>
                <a:gd name="connsiteY30" fmla="*/ 27389 h 545929"/>
                <a:gd name="connsiteX31" fmla="*/ 19431 w 469013"/>
                <a:gd name="connsiteY31" fmla="*/ 91778 h 545929"/>
                <a:gd name="connsiteX32" fmla="*/ 4477 w 469013"/>
                <a:gd name="connsiteY32" fmla="*/ 113304 h 545929"/>
                <a:gd name="connsiteX33" fmla="*/ 0 w 469013"/>
                <a:gd name="connsiteY33" fmla="*/ 121877 h 545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9013" h="545929">
                  <a:moveTo>
                    <a:pt x="0" y="121877"/>
                  </a:moveTo>
                  <a:cubicBezTo>
                    <a:pt x="232" y="121142"/>
                    <a:pt x="551" y="120439"/>
                    <a:pt x="953" y="119781"/>
                  </a:cubicBezTo>
                  <a:cubicBezTo>
                    <a:pt x="1810" y="118162"/>
                    <a:pt x="2953" y="116162"/>
                    <a:pt x="4191" y="113685"/>
                  </a:cubicBezTo>
                  <a:cubicBezTo>
                    <a:pt x="7144" y="108447"/>
                    <a:pt x="11811" y="100922"/>
                    <a:pt x="18479" y="91492"/>
                  </a:cubicBezTo>
                  <a:cubicBezTo>
                    <a:pt x="37093" y="64685"/>
                    <a:pt x="61020" y="41990"/>
                    <a:pt x="88773" y="24817"/>
                  </a:cubicBezTo>
                  <a:cubicBezTo>
                    <a:pt x="108065" y="13011"/>
                    <a:pt x="129490" y="5114"/>
                    <a:pt x="151829" y="1576"/>
                  </a:cubicBezTo>
                  <a:cubicBezTo>
                    <a:pt x="177507" y="-2102"/>
                    <a:pt x="203697" y="681"/>
                    <a:pt x="228029" y="9672"/>
                  </a:cubicBezTo>
                  <a:cubicBezTo>
                    <a:pt x="255496" y="19291"/>
                    <a:pt x="278697" y="38277"/>
                    <a:pt x="293561" y="63298"/>
                  </a:cubicBezTo>
                  <a:cubicBezTo>
                    <a:pt x="308610" y="89682"/>
                    <a:pt x="313468" y="120448"/>
                    <a:pt x="322136" y="150071"/>
                  </a:cubicBezTo>
                  <a:cubicBezTo>
                    <a:pt x="326205" y="164660"/>
                    <a:pt x="332365" y="178584"/>
                    <a:pt x="340424" y="191409"/>
                  </a:cubicBezTo>
                  <a:cubicBezTo>
                    <a:pt x="348956" y="203355"/>
                    <a:pt x="359494" y="213732"/>
                    <a:pt x="371570" y="222080"/>
                  </a:cubicBezTo>
                  <a:cubicBezTo>
                    <a:pt x="383286" y="230748"/>
                    <a:pt x="395573" y="238558"/>
                    <a:pt x="406622" y="247607"/>
                  </a:cubicBezTo>
                  <a:cubicBezTo>
                    <a:pt x="417544" y="256506"/>
                    <a:pt x="427163" y="266895"/>
                    <a:pt x="435197" y="278468"/>
                  </a:cubicBezTo>
                  <a:cubicBezTo>
                    <a:pt x="449682" y="300054"/>
                    <a:pt x="459630" y="324358"/>
                    <a:pt x="464439" y="349905"/>
                  </a:cubicBezTo>
                  <a:cubicBezTo>
                    <a:pt x="468648" y="371864"/>
                    <a:pt x="469961" y="394280"/>
                    <a:pt x="468344" y="416580"/>
                  </a:cubicBezTo>
                  <a:cubicBezTo>
                    <a:pt x="465615" y="448803"/>
                    <a:pt x="459842" y="480695"/>
                    <a:pt x="451104" y="511830"/>
                  </a:cubicBezTo>
                  <a:cubicBezTo>
                    <a:pt x="448246" y="522879"/>
                    <a:pt x="445770" y="531452"/>
                    <a:pt x="444055" y="537262"/>
                  </a:cubicBezTo>
                  <a:cubicBezTo>
                    <a:pt x="443394" y="540239"/>
                    <a:pt x="442437" y="543143"/>
                    <a:pt x="441198" y="545930"/>
                  </a:cubicBezTo>
                  <a:cubicBezTo>
                    <a:pt x="441651" y="542909"/>
                    <a:pt x="442287" y="539919"/>
                    <a:pt x="443103" y="536976"/>
                  </a:cubicBezTo>
                  <a:cubicBezTo>
                    <a:pt x="444532" y="530690"/>
                    <a:pt x="446627" y="522117"/>
                    <a:pt x="449104" y="511354"/>
                  </a:cubicBezTo>
                  <a:cubicBezTo>
                    <a:pt x="457056" y="480123"/>
                    <a:pt x="462219" y="448248"/>
                    <a:pt x="464534" y="416104"/>
                  </a:cubicBezTo>
                  <a:cubicBezTo>
                    <a:pt x="465934" y="394032"/>
                    <a:pt x="464429" y="371871"/>
                    <a:pt x="460057" y="350191"/>
                  </a:cubicBezTo>
                  <a:cubicBezTo>
                    <a:pt x="455385" y="325333"/>
                    <a:pt x="445659" y="301700"/>
                    <a:pt x="431482" y="280753"/>
                  </a:cubicBezTo>
                  <a:cubicBezTo>
                    <a:pt x="423714" y="269574"/>
                    <a:pt x="414416" y="259538"/>
                    <a:pt x="403860" y="250940"/>
                  </a:cubicBezTo>
                  <a:cubicBezTo>
                    <a:pt x="393002" y="242178"/>
                    <a:pt x="380810" y="234462"/>
                    <a:pt x="368808" y="225699"/>
                  </a:cubicBezTo>
                  <a:cubicBezTo>
                    <a:pt x="356205" y="217069"/>
                    <a:pt x="345239" y="206264"/>
                    <a:pt x="336423" y="193790"/>
                  </a:cubicBezTo>
                  <a:cubicBezTo>
                    <a:pt x="328027" y="180537"/>
                    <a:pt x="321609" y="166130"/>
                    <a:pt x="317373" y="151023"/>
                  </a:cubicBezTo>
                  <a:cubicBezTo>
                    <a:pt x="308515" y="121020"/>
                    <a:pt x="303657" y="90540"/>
                    <a:pt x="288798" y="65298"/>
                  </a:cubicBezTo>
                  <a:cubicBezTo>
                    <a:pt x="274575" y="41279"/>
                    <a:pt x="252406" y="22984"/>
                    <a:pt x="226124" y="13578"/>
                  </a:cubicBezTo>
                  <a:cubicBezTo>
                    <a:pt x="202431" y="4690"/>
                    <a:pt x="176898" y="1842"/>
                    <a:pt x="151829" y="5291"/>
                  </a:cubicBezTo>
                  <a:cubicBezTo>
                    <a:pt x="129984" y="8574"/>
                    <a:pt x="108987" y="16079"/>
                    <a:pt x="90012" y="27389"/>
                  </a:cubicBezTo>
                  <a:cubicBezTo>
                    <a:pt x="62496" y="44024"/>
                    <a:pt x="38516" y="65901"/>
                    <a:pt x="19431" y="91778"/>
                  </a:cubicBezTo>
                  <a:cubicBezTo>
                    <a:pt x="12668" y="101303"/>
                    <a:pt x="7715" y="108256"/>
                    <a:pt x="4477" y="113304"/>
                  </a:cubicBezTo>
                  <a:cubicBezTo>
                    <a:pt x="3250" y="116293"/>
                    <a:pt x="1752" y="119162"/>
                    <a:pt x="0" y="121877"/>
                  </a:cubicBezTo>
                  <a:close/>
                </a:path>
              </a:pathLst>
            </a:custGeom>
            <a:solidFill>
              <a:srgbClr val="FF725E"/>
            </a:solidFill>
            <a:ln w="9525"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xmlns="" id="{D76B466D-453E-4A84-923F-1016C0AAA4D6}"/>
                </a:ext>
              </a:extLst>
            </p:cNvPr>
            <p:cNvSpPr/>
            <p:nvPr/>
          </p:nvSpPr>
          <p:spPr>
            <a:xfrm>
              <a:off x="9865410" y="5426140"/>
              <a:ext cx="107285" cy="149271"/>
            </a:xfrm>
            <a:custGeom>
              <a:avLst/>
              <a:gdLst>
                <a:gd name="connsiteX0" fmla="*/ 97739 w 107285"/>
                <a:gd name="connsiteY0" fmla="*/ 3954 h 149271"/>
                <a:gd name="connsiteX1" fmla="*/ 74784 w 107285"/>
                <a:gd name="connsiteY1" fmla="*/ 3954 h 149271"/>
                <a:gd name="connsiteX2" fmla="*/ 45257 w 107285"/>
                <a:gd name="connsiteY2" fmla="*/ 18718 h 149271"/>
                <a:gd name="connsiteX3" fmla="*/ 4966 w 107285"/>
                <a:gd name="connsiteY3" fmla="*/ 149115 h 149271"/>
                <a:gd name="connsiteX4" fmla="*/ 107132 w 107285"/>
                <a:gd name="connsiteY4" fmla="*/ 57850 h 149271"/>
                <a:gd name="connsiteX5" fmla="*/ 94024 w 107285"/>
                <a:gd name="connsiteY5" fmla="*/ 3478 h 149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85" h="149271">
                  <a:moveTo>
                    <a:pt x="97739" y="3954"/>
                  </a:moveTo>
                  <a:cubicBezTo>
                    <a:pt x="89643" y="-3666"/>
                    <a:pt x="85738" y="1668"/>
                    <a:pt x="74784" y="3954"/>
                  </a:cubicBezTo>
                  <a:cubicBezTo>
                    <a:pt x="63873" y="6361"/>
                    <a:pt x="53728" y="11433"/>
                    <a:pt x="45257" y="18718"/>
                  </a:cubicBezTo>
                  <a:cubicBezTo>
                    <a:pt x="6923" y="50191"/>
                    <a:pt x="-8932" y="101503"/>
                    <a:pt x="4966" y="149115"/>
                  </a:cubicBezTo>
                  <a:cubicBezTo>
                    <a:pt x="58380" y="152125"/>
                    <a:pt x="104122" y="111264"/>
                    <a:pt x="107132" y="57850"/>
                  </a:cubicBezTo>
                  <a:cubicBezTo>
                    <a:pt x="108204" y="38831"/>
                    <a:pt x="103644" y="19919"/>
                    <a:pt x="94024" y="3478"/>
                  </a:cubicBezTo>
                </a:path>
              </a:pathLst>
            </a:custGeom>
            <a:solidFill>
              <a:srgbClr val="FF725E"/>
            </a:solidFill>
            <a:ln w="9525"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xmlns="" id="{9B971E49-E203-4CB7-B44A-2001BE219113}"/>
                </a:ext>
              </a:extLst>
            </p:cNvPr>
            <p:cNvSpPr/>
            <p:nvPr/>
          </p:nvSpPr>
          <p:spPr>
            <a:xfrm>
              <a:off x="9483090" y="5266161"/>
              <a:ext cx="146113" cy="114466"/>
            </a:xfrm>
            <a:custGeom>
              <a:avLst/>
              <a:gdLst>
                <a:gd name="connsiteX0" fmla="*/ 146113 w 146113"/>
                <a:gd name="connsiteY0" fmla="*/ 11914 h 114466"/>
                <a:gd name="connsiteX1" fmla="*/ 125444 w 146113"/>
                <a:gd name="connsiteY1" fmla="*/ 1723 h 114466"/>
                <a:gd name="connsiteX2" fmla="*/ 92488 w 146113"/>
                <a:gd name="connsiteY2" fmla="*/ 2294 h 114466"/>
                <a:gd name="connsiteX3" fmla="*/ 0 w 146113"/>
                <a:gd name="connsiteY3" fmla="*/ 102783 h 114466"/>
                <a:gd name="connsiteX4" fmla="*/ 131529 w 146113"/>
                <a:gd name="connsiteY4" fmla="*/ 63521 h 114466"/>
                <a:gd name="connsiteX5" fmla="*/ 142875 w 146113"/>
                <a:gd name="connsiteY5" fmla="*/ 9533 h 11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3" h="114466">
                  <a:moveTo>
                    <a:pt x="146113" y="11914"/>
                  </a:moveTo>
                  <a:cubicBezTo>
                    <a:pt x="142018" y="1627"/>
                    <a:pt x="136588" y="4675"/>
                    <a:pt x="125444" y="1723"/>
                  </a:cubicBezTo>
                  <a:cubicBezTo>
                    <a:pt x="114574" y="-754"/>
                    <a:pt x="103266" y="-558"/>
                    <a:pt x="92488" y="2294"/>
                  </a:cubicBezTo>
                  <a:cubicBezTo>
                    <a:pt x="44397" y="14381"/>
                    <a:pt x="8065" y="53856"/>
                    <a:pt x="0" y="102783"/>
                  </a:cubicBezTo>
                  <a:cubicBezTo>
                    <a:pt x="47162" y="128262"/>
                    <a:pt x="106050" y="110684"/>
                    <a:pt x="131529" y="63521"/>
                  </a:cubicBezTo>
                  <a:cubicBezTo>
                    <a:pt x="140453" y="47002"/>
                    <a:pt x="144395" y="28248"/>
                    <a:pt x="142875" y="9533"/>
                  </a:cubicBezTo>
                </a:path>
              </a:pathLst>
            </a:custGeom>
            <a:solidFill>
              <a:srgbClr val="FF725E"/>
            </a:solidFill>
            <a:ln w="952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xmlns="" id="{8BE70805-0339-4A41-9697-9254B1B8C0A1}"/>
                </a:ext>
              </a:extLst>
            </p:cNvPr>
            <p:cNvSpPr/>
            <p:nvPr/>
          </p:nvSpPr>
          <p:spPr>
            <a:xfrm>
              <a:off x="9860660" y="5597028"/>
              <a:ext cx="183165" cy="83287"/>
            </a:xfrm>
            <a:custGeom>
              <a:avLst/>
              <a:gdLst>
                <a:gd name="connsiteX0" fmla="*/ 175927 w 183165"/>
                <a:gd name="connsiteY0" fmla="*/ 38711 h 83287"/>
                <a:gd name="connsiteX1" fmla="*/ 18203 w 183165"/>
                <a:gd name="connsiteY1" fmla="*/ 27216 h 83287"/>
                <a:gd name="connsiteX2" fmla="*/ 0 w 183165"/>
                <a:gd name="connsiteY2" fmla="*/ 47283 h 83287"/>
                <a:gd name="connsiteX3" fmla="*/ 91249 w 183165"/>
                <a:gd name="connsiteY3" fmla="*/ 83288 h 83287"/>
                <a:gd name="connsiteX4" fmla="*/ 183166 w 183165"/>
                <a:gd name="connsiteY4" fmla="*/ 46140 h 83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165" h="83287">
                  <a:moveTo>
                    <a:pt x="175927" y="38711"/>
                  </a:moveTo>
                  <a:cubicBezTo>
                    <a:pt x="135547" y="-8018"/>
                    <a:pt x="64931" y="-13164"/>
                    <a:pt x="18203" y="27216"/>
                  </a:cubicBezTo>
                  <a:cubicBezTo>
                    <a:pt x="11344" y="33142"/>
                    <a:pt x="5232" y="39881"/>
                    <a:pt x="0" y="47283"/>
                  </a:cubicBezTo>
                  <a:cubicBezTo>
                    <a:pt x="25000" y="70023"/>
                    <a:pt x="57457" y="82830"/>
                    <a:pt x="91249" y="83288"/>
                  </a:cubicBezTo>
                  <a:cubicBezTo>
                    <a:pt x="125363" y="82383"/>
                    <a:pt x="158002" y="69192"/>
                    <a:pt x="183166" y="46140"/>
                  </a:cubicBezTo>
                </a:path>
              </a:pathLst>
            </a:custGeom>
            <a:solidFill>
              <a:srgbClr val="FF725E"/>
            </a:solidFill>
            <a:ln w="9525"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xmlns="" id="{EDDB9E86-5226-49A2-BEC9-247858ABCE12}"/>
                </a:ext>
              </a:extLst>
            </p:cNvPr>
            <p:cNvSpPr/>
            <p:nvPr/>
          </p:nvSpPr>
          <p:spPr>
            <a:xfrm>
              <a:off x="9999276" y="5344222"/>
              <a:ext cx="126396" cy="137916"/>
            </a:xfrm>
            <a:custGeom>
              <a:avLst/>
              <a:gdLst>
                <a:gd name="connsiteX0" fmla="*/ 9975 w 126396"/>
                <a:gd name="connsiteY0" fmla="*/ 137879 h 137916"/>
                <a:gd name="connsiteX1" fmla="*/ 126360 w 126396"/>
                <a:gd name="connsiteY1" fmla="*/ 27262 h 137916"/>
                <a:gd name="connsiteX2" fmla="*/ 124275 w 126396"/>
                <a:gd name="connsiteY2" fmla="*/ 2528 h 137916"/>
                <a:gd name="connsiteX3" fmla="*/ 2506 w 126396"/>
                <a:gd name="connsiteY3" fmla="*/ 79392 h 137916"/>
                <a:gd name="connsiteX4" fmla="*/ 6165 w 126396"/>
                <a:gd name="connsiteY4" fmla="*/ 136736 h 137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96" h="137916">
                  <a:moveTo>
                    <a:pt x="9975" y="137879"/>
                  </a:moveTo>
                  <a:cubicBezTo>
                    <a:pt x="72660" y="139472"/>
                    <a:pt x="124768" y="89947"/>
                    <a:pt x="126360" y="27262"/>
                  </a:cubicBezTo>
                  <a:cubicBezTo>
                    <a:pt x="126571" y="18966"/>
                    <a:pt x="125872" y="10672"/>
                    <a:pt x="124275" y="2528"/>
                  </a:cubicBezTo>
                  <a:cubicBezTo>
                    <a:pt x="69424" y="-9872"/>
                    <a:pt x="14906" y="24541"/>
                    <a:pt x="2506" y="79392"/>
                  </a:cubicBezTo>
                  <a:cubicBezTo>
                    <a:pt x="-1805" y="98462"/>
                    <a:pt x="-535" y="118369"/>
                    <a:pt x="6165" y="136736"/>
                  </a:cubicBezTo>
                </a:path>
              </a:pathLst>
            </a:custGeom>
            <a:solidFill>
              <a:srgbClr val="FF725E"/>
            </a:solidFill>
            <a:ln w="952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xmlns="" id="{091A6CBC-E7CE-473F-BBEC-8E430B3E6DD9}"/>
                </a:ext>
              </a:extLst>
            </p:cNvPr>
            <p:cNvSpPr/>
            <p:nvPr/>
          </p:nvSpPr>
          <p:spPr>
            <a:xfrm>
              <a:off x="9888560" y="5196133"/>
              <a:ext cx="156218" cy="113050"/>
            </a:xfrm>
            <a:custGeom>
              <a:avLst/>
              <a:gdLst>
                <a:gd name="connsiteX0" fmla="*/ 3152 w 156218"/>
                <a:gd name="connsiteY0" fmla="*/ 105469 h 113050"/>
                <a:gd name="connsiteX1" fmla="*/ 149853 w 156218"/>
                <a:gd name="connsiteY1" fmla="*/ 40195 h 113050"/>
                <a:gd name="connsiteX2" fmla="*/ 156219 w 156218"/>
                <a:gd name="connsiteY2" fmla="*/ 15839 h 113050"/>
                <a:gd name="connsiteX3" fmla="*/ 15826 w 156218"/>
                <a:gd name="connsiteY3" fmla="*/ 47248 h 113050"/>
                <a:gd name="connsiteX4" fmla="*/ 9 w 156218"/>
                <a:gd name="connsiteY4" fmla="*/ 103088 h 11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18" h="113050">
                  <a:moveTo>
                    <a:pt x="3152" y="105469"/>
                  </a:moveTo>
                  <a:cubicBezTo>
                    <a:pt x="61687" y="127954"/>
                    <a:pt x="127367" y="98730"/>
                    <a:pt x="149853" y="40195"/>
                  </a:cubicBezTo>
                  <a:cubicBezTo>
                    <a:pt x="152871" y="32337"/>
                    <a:pt x="155006" y="24168"/>
                    <a:pt x="156219" y="15839"/>
                  </a:cubicBezTo>
                  <a:cubicBezTo>
                    <a:pt x="108777" y="-14256"/>
                    <a:pt x="45921" y="-194"/>
                    <a:pt x="15826" y="47248"/>
                  </a:cubicBezTo>
                  <a:cubicBezTo>
                    <a:pt x="5243" y="63930"/>
                    <a:pt x="-253" y="83333"/>
                    <a:pt x="9" y="103088"/>
                  </a:cubicBezTo>
                </a:path>
              </a:pathLst>
            </a:custGeom>
            <a:solidFill>
              <a:srgbClr val="FF725E"/>
            </a:solidFill>
            <a:ln w="952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xmlns="" id="{F720ABBC-328B-44FF-8762-2B9FB377BF77}"/>
                </a:ext>
              </a:extLst>
            </p:cNvPr>
            <p:cNvSpPr/>
            <p:nvPr/>
          </p:nvSpPr>
          <p:spPr>
            <a:xfrm>
              <a:off x="9699212" y="5235173"/>
              <a:ext cx="156312" cy="113014"/>
            </a:xfrm>
            <a:custGeom>
              <a:avLst/>
              <a:gdLst>
                <a:gd name="connsiteX0" fmla="*/ 153067 w 156312"/>
                <a:gd name="connsiteY0" fmla="*/ 7659 h 113014"/>
                <a:gd name="connsiteX1" fmla="*/ 6468 w 156312"/>
                <a:gd name="connsiteY1" fmla="*/ 72498 h 113014"/>
                <a:gd name="connsiteX2" fmla="*/ 0 w 156312"/>
                <a:gd name="connsiteY2" fmla="*/ 97194 h 113014"/>
                <a:gd name="connsiteX3" fmla="*/ 140505 w 156312"/>
                <a:gd name="connsiteY3" fmla="*/ 65670 h 113014"/>
                <a:gd name="connsiteX4" fmla="*/ 156305 w 156312"/>
                <a:gd name="connsiteY4" fmla="*/ 9945 h 113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312" h="113014">
                  <a:moveTo>
                    <a:pt x="153067" y="7659"/>
                  </a:moveTo>
                  <a:cubicBezTo>
                    <a:pt x="94680" y="-14918"/>
                    <a:pt x="29045" y="14111"/>
                    <a:pt x="6468" y="72498"/>
                  </a:cubicBezTo>
                  <a:cubicBezTo>
                    <a:pt x="3389" y="80460"/>
                    <a:pt x="1219" y="88745"/>
                    <a:pt x="0" y="97194"/>
                  </a:cubicBezTo>
                  <a:cubicBezTo>
                    <a:pt x="47505" y="127289"/>
                    <a:pt x="110411" y="113175"/>
                    <a:pt x="140505" y="65670"/>
                  </a:cubicBezTo>
                  <a:cubicBezTo>
                    <a:pt x="151056" y="49016"/>
                    <a:pt x="156544" y="29658"/>
                    <a:pt x="156305" y="9945"/>
                  </a:cubicBezTo>
                </a:path>
              </a:pathLst>
            </a:custGeom>
            <a:solidFill>
              <a:srgbClr val="FF725E"/>
            </a:solidFill>
            <a:ln w="9525"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xmlns="" id="{90EC2E16-B904-406D-97C9-2C81AF42E592}"/>
                </a:ext>
              </a:extLst>
            </p:cNvPr>
            <p:cNvSpPr/>
            <p:nvPr/>
          </p:nvSpPr>
          <p:spPr>
            <a:xfrm>
              <a:off x="9776860" y="5044046"/>
              <a:ext cx="105666" cy="167068"/>
            </a:xfrm>
            <a:custGeom>
              <a:avLst/>
              <a:gdLst>
                <a:gd name="connsiteX0" fmla="*/ 28460 w 105666"/>
                <a:gd name="connsiteY0" fmla="*/ 166783 h 167068"/>
                <a:gd name="connsiteX1" fmla="*/ 99709 w 105666"/>
                <a:gd name="connsiteY1" fmla="*/ 23190 h 167068"/>
                <a:gd name="connsiteX2" fmla="*/ 88848 w 105666"/>
                <a:gd name="connsiteY2" fmla="*/ 0 h 167068"/>
                <a:gd name="connsiteX3" fmla="*/ 843 w 105666"/>
                <a:gd name="connsiteY3" fmla="*/ 113976 h 167068"/>
                <a:gd name="connsiteX4" fmla="*/ 24364 w 105666"/>
                <a:gd name="connsiteY4" fmla="*/ 167069 h 16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6" h="167068">
                  <a:moveTo>
                    <a:pt x="28460" y="166783"/>
                  </a:moveTo>
                  <a:cubicBezTo>
                    <a:pt x="87787" y="146806"/>
                    <a:pt x="119686" y="82517"/>
                    <a:pt x="99709" y="23190"/>
                  </a:cubicBezTo>
                  <a:cubicBezTo>
                    <a:pt x="96977" y="15075"/>
                    <a:pt x="93333" y="7295"/>
                    <a:pt x="88848" y="0"/>
                  </a:cubicBezTo>
                  <a:cubicBezTo>
                    <a:pt x="33073" y="7172"/>
                    <a:pt x="-6329" y="58200"/>
                    <a:pt x="843" y="113976"/>
                  </a:cubicBezTo>
                  <a:cubicBezTo>
                    <a:pt x="3363" y="133582"/>
                    <a:pt x="11536" y="152029"/>
                    <a:pt x="24364" y="167069"/>
                  </a:cubicBezTo>
                </a:path>
              </a:pathLst>
            </a:custGeom>
            <a:solidFill>
              <a:srgbClr val="FF725E"/>
            </a:solidFill>
            <a:ln w="9525"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xmlns="" id="{6475A5A7-57AE-4157-8593-96D53F4DFC17}"/>
                </a:ext>
              </a:extLst>
            </p:cNvPr>
            <p:cNvSpPr/>
            <p:nvPr/>
          </p:nvSpPr>
          <p:spPr>
            <a:xfrm>
              <a:off x="9577593" y="5065382"/>
              <a:ext cx="114254" cy="154456"/>
            </a:xfrm>
            <a:custGeom>
              <a:avLst/>
              <a:gdLst>
                <a:gd name="connsiteX0" fmla="*/ 107426 w 114254"/>
                <a:gd name="connsiteY0" fmla="*/ 151257 h 154456"/>
                <a:gd name="connsiteX1" fmla="*/ 39458 w 114254"/>
                <a:gd name="connsiteY1" fmla="*/ 5934 h 154456"/>
                <a:gd name="connsiteX2" fmla="*/ 14748 w 114254"/>
                <a:gd name="connsiteY2" fmla="*/ 0 h 154456"/>
                <a:gd name="connsiteX3" fmla="*/ 49012 w 114254"/>
                <a:gd name="connsiteY3" fmla="*/ 139724 h 154456"/>
                <a:gd name="connsiteX4" fmla="*/ 105141 w 114254"/>
                <a:gd name="connsiteY4" fmla="*/ 154400 h 154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254" h="154456">
                  <a:moveTo>
                    <a:pt x="107426" y="151257"/>
                  </a:moveTo>
                  <a:cubicBezTo>
                    <a:pt x="128787" y="92358"/>
                    <a:pt x="98357" y="27295"/>
                    <a:pt x="39458" y="5934"/>
                  </a:cubicBezTo>
                  <a:cubicBezTo>
                    <a:pt x="31469" y="3037"/>
                    <a:pt x="23181" y="1046"/>
                    <a:pt x="14748" y="0"/>
                  </a:cubicBezTo>
                  <a:cubicBezTo>
                    <a:pt x="-14374" y="48045"/>
                    <a:pt x="967" y="110602"/>
                    <a:pt x="49012" y="139724"/>
                  </a:cubicBezTo>
                  <a:cubicBezTo>
                    <a:pt x="65900" y="149960"/>
                    <a:pt x="85403" y="155060"/>
                    <a:pt x="105141" y="154400"/>
                  </a:cubicBezTo>
                </a:path>
              </a:pathLst>
            </a:custGeom>
            <a:solidFill>
              <a:srgbClr val="FF725E"/>
            </a:solidFill>
            <a:ln w="9525"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xmlns="" id="{CDCA97B7-EF9E-4A81-9005-743B5B7EB556}"/>
                </a:ext>
              </a:extLst>
            </p:cNvPr>
            <p:cNvSpPr/>
            <p:nvPr/>
          </p:nvSpPr>
          <p:spPr>
            <a:xfrm>
              <a:off x="9849231" y="6102464"/>
              <a:ext cx="531494" cy="46577"/>
            </a:xfrm>
            <a:custGeom>
              <a:avLst/>
              <a:gdLst>
                <a:gd name="connsiteX0" fmla="*/ 0 w 531494"/>
                <a:gd name="connsiteY0" fmla="*/ 0 h 46577"/>
                <a:gd name="connsiteX1" fmla="*/ 37624 w 531494"/>
                <a:gd name="connsiteY1" fmla="*/ 46577 h 46577"/>
                <a:gd name="connsiteX2" fmla="*/ 499967 w 531494"/>
                <a:gd name="connsiteY2" fmla="*/ 46577 h 46577"/>
                <a:gd name="connsiteX3" fmla="*/ 531495 w 531494"/>
                <a:gd name="connsiteY3" fmla="*/ 0 h 46577"/>
                <a:gd name="connsiteX4" fmla="*/ 0 w 531494"/>
                <a:gd name="connsiteY4" fmla="*/ 0 h 46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494" h="46577">
                  <a:moveTo>
                    <a:pt x="0" y="0"/>
                  </a:moveTo>
                  <a:lnTo>
                    <a:pt x="37624" y="46577"/>
                  </a:lnTo>
                  <a:lnTo>
                    <a:pt x="499967" y="46577"/>
                  </a:lnTo>
                  <a:lnTo>
                    <a:pt x="531495" y="0"/>
                  </a:lnTo>
                  <a:lnTo>
                    <a:pt x="0" y="0"/>
                  </a:lnTo>
                  <a:close/>
                </a:path>
              </a:pathLst>
            </a:custGeom>
            <a:solidFill>
              <a:srgbClr val="263238"/>
            </a:solidFill>
            <a:ln w="9525"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xmlns="" id="{B127A477-52F5-49D1-985F-61DA9B485841}"/>
                </a:ext>
              </a:extLst>
            </p:cNvPr>
            <p:cNvSpPr/>
            <p:nvPr/>
          </p:nvSpPr>
          <p:spPr>
            <a:xfrm>
              <a:off x="9863042" y="6099321"/>
              <a:ext cx="507587" cy="5333"/>
            </a:xfrm>
            <a:custGeom>
              <a:avLst/>
              <a:gdLst>
                <a:gd name="connsiteX0" fmla="*/ 507587 w 507587"/>
                <a:gd name="connsiteY0" fmla="*/ 2667 h 5333"/>
                <a:gd name="connsiteX1" fmla="*/ 253746 w 507587"/>
                <a:gd name="connsiteY1" fmla="*/ 5334 h 5333"/>
                <a:gd name="connsiteX2" fmla="*/ 0 w 507587"/>
                <a:gd name="connsiteY2" fmla="*/ 2667 h 5333"/>
                <a:gd name="connsiteX3" fmla="*/ 253746 w 507587"/>
                <a:gd name="connsiteY3" fmla="*/ 0 h 5333"/>
                <a:gd name="connsiteX4" fmla="*/ 507587 w 507587"/>
                <a:gd name="connsiteY4" fmla="*/ 2667 h 5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587" h="5333">
                  <a:moveTo>
                    <a:pt x="507587" y="2667"/>
                  </a:moveTo>
                  <a:cubicBezTo>
                    <a:pt x="507587" y="4191"/>
                    <a:pt x="393954" y="5334"/>
                    <a:pt x="253746" y="5334"/>
                  </a:cubicBezTo>
                  <a:cubicBezTo>
                    <a:pt x="113538" y="5334"/>
                    <a:pt x="0" y="4191"/>
                    <a:pt x="0" y="2667"/>
                  </a:cubicBezTo>
                  <a:cubicBezTo>
                    <a:pt x="0" y="1143"/>
                    <a:pt x="113633" y="0"/>
                    <a:pt x="253746" y="0"/>
                  </a:cubicBezTo>
                  <a:cubicBezTo>
                    <a:pt x="393859" y="0"/>
                    <a:pt x="507587" y="1238"/>
                    <a:pt x="507587" y="2667"/>
                  </a:cubicBezTo>
                  <a:close/>
                </a:path>
              </a:pathLst>
            </a:custGeom>
            <a:solidFill>
              <a:srgbClr val="455A64"/>
            </a:solidFill>
            <a:ln w="9525"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xmlns="" id="{708227D8-1FC0-4F33-A652-37EA9C544DA1}"/>
                </a:ext>
              </a:extLst>
            </p:cNvPr>
            <p:cNvSpPr/>
            <p:nvPr/>
          </p:nvSpPr>
          <p:spPr>
            <a:xfrm>
              <a:off x="9891413" y="5919701"/>
              <a:ext cx="427210" cy="67303"/>
            </a:xfrm>
            <a:custGeom>
              <a:avLst/>
              <a:gdLst>
                <a:gd name="connsiteX0" fmla="*/ 427210 w 427210"/>
                <a:gd name="connsiteY0" fmla="*/ 6741 h 67303"/>
                <a:gd name="connsiteX1" fmla="*/ 424257 w 427210"/>
                <a:gd name="connsiteY1" fmla="*/ 10551 h 67303"/>
                <a:gd name="connsiteX2" fmla="*/ 414732 w 427210"/>
                <a:gd name="connsiteY2" fmla="*/ 20076 h 67303"/>
                <a:gd name="connsiteX3" fmla="*/ 373394 w 427210"/>
                <a:gd name="connsiteY3" fmla="*/ 48651 h 67303"/>
                <a:gd name="connsiteX4" fmla="*/ 301194 w 427210"/>
                <a:gd name="connsiteY4" fmla="*/ 67130 h 67303"/>
                <a:gd name="connsiteX5" fmla="*/ 257094 w 427210"/>
                <a:gd name="connsiteY5" fmla="*/ 63415 h 67303"/>
                <a:gd name="connsiteX6" fmla="*/ 212040 w 427210"/>
                <a:gd name="connsiteY6" fmla="*/ 48556 h 67303"/>
                <a:gd name="connsiteX7" fmla="*/ 128697 w 427210"/>
                <a:gd name="connsiteY7" fmla="*/ 13028 h 67303"/>
                <a:gd name="connsiteX8" fmla="*/ 56783 w 427210"/>
                <a:gd name="connsiteY8" fmla="*/ 6074 h 67303"/>
                <a:gd name="connsiteX9" fmla="*/ 12682 w 427210"/>
                <a:gd name="connsiteY9" fmla="*/ 26553 h 67303"/>
                <a:gd name="connsiteX10" fmla="*/ 109 w 427210"/>
                <a:gd name="connsiteY10" fmla="*/ 39602 h 67303"/>
                <a:gd name="connsiteX11" fmla="*/ 2395 w 427210"/>
                <a:gd name="connsiteY11" fmla="*/ 35507 h 67303"/>
                <a:gd name="connsiteX12" fmla="*/ 11253 w 427210"/>
                <a:gd name="connsiteY12" fmla="*/ 25029 h 67303"/>
                <a:gd name="connsiteX13" fmla="*/ 56021 w 427210"/>
                <a:gd name="connsiteY13" fmla="*/ 2360 h 67303"/>
                <a:gd name="connsiteX14" fmla="*/ 130221 w 427210"/>
                <a:gd name="connsiteY14" fmla="*/ 8265 h 67303"/>
                <a:gd name="connsiteX15" fmla="*/ 214136 w 427210"/>
                <a:gd name="connsiteY15" fmla="*/ 43603 h 67303"/>
                <a:gd name="connsiteX16" fmla="*/ 258141 w 427210"/>
                <a:gd name="connsiteY16" fmla="*/ 58367 h 67303"/>
                <a:gd name="connsiteX17" fmla="*/ 301004 w 427210"/>
                <a:gd name="connsiteY17" fmla="*/ 62272 h 67303"/>
                <a:gd name="connsiteX18" fmla="*/ 371774 w 427210"/>
                <a:gd name="connsiteY18" fmla="*/ 45222 h 67303"/>
                <a:gd name="connsiteX19" fmla="*/ 427210 w 427210"/>
                <a:gd name="connsiteY19" fmla="*/ 6741 h 6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7210" h="67303">
                  <a:moveTo>
                    <a:pt x="427210" y="6741"/>
                  </a:moveTo>
                  <a:cubicBezTo>
                    <a:pt x="426402" y="8138"/>
                    <a:pt x="425409" y="9420"/>
                    <a:pt x="424257" y="10551"/>
                  </a:cubicBezTo>
                  <a:cubicBezTo>
                    <a:pt x="421258" y="13896"/>
                    <a:pt x="418078" y="17076"/>
                    <a:pt x="414732" y="20076"/>
                  </a:cubicBezTo>
                  <a:cubicBezTo>
                    <a:pt x="402414" y="31558"/>
                    <a:pt x="388488" y="41184"/>
                    <a:pt x="373394" y="48651"/>
                  </a:cubicBezTo>
                  <a:cubicBezTo>
                    <a:pt x="350863" y="59735"/>
                    <a:pt x="326279" y="66026"/>
                    <a:pt x="301194" y="67130"/>
                  </a:cubicBezTo>
                  <a:cubicBezTo>
                    <a:pt x="286396" y="67796"/>
                    <a:pt x="271572" y="66548"/>
                    <a:pt x="257094" y="63415"/>
                  </a:cubicBezTo>
                  <a:cubicBezTo>
                    <a:pt x="241650" y="59860"/>
                    <a:pt x="226568" y="54886"/>
                    <a:pt x="212040" y="48556"/>
                  </a:cubicBezTo>
                  <a:cubicBezTo>
                    <a:pt x="182227" y="35793"/>
                    <a:pt x="154890" y="21410"/>
                    <a:pt x="128697" y="13028"/>
                  </a:cubicBezTo>
                  <a:cubicBezTo>
                    <a:pt x="105717" y="4587"/>
                    <a:pt x="80954" y="2193"/>
                    <a:pt x="56783" y="6074"/>
                  </a:cubicBezTo>
                  <a:cubicBezTo>
                    <a:pt x="40530" y="8880"/>
                    <a:pt x="25313" y="15947"/>
                    <a:pt x="12682" y="26553"/>
                  </a:cubicBezTo>
                  <a:cubicBezTo>
                    <a:pt x="3919" y="34268"/>
                    <a:pt x="585" y="39984"/>
                    <a:pt x="109" y="39602"/>
                  </a:cubicBezTo>
                  <a:cubicBezTo>
                    <a:pt x="-367" y="39221"/>
                    <a:pt x="776" y="38078"/>
                    <a:pt x="2395" y="35507"/>
                  </a:cubicBezTo>
                  <a:cubicBezTo>
                    <a:pt x="4955" y="31701"/>
                    <a:pt x="7926" y="28187"/>
                    <a:pt x="11253" y="25029"/>
                  </a:cubicBezTo>
                  <a:cubicBezTo>
                    <a:pt x="23761" y="13433"/>
                    <a:pt x="39271" y="5579"/>
                    <a:pt x="56021" y="2360"/>
                  </a:cubicBezTo>
                  <a:cubicBezTo>
                    <a:pt x="80845" y="-2181"/>
                    <a:pt x="106426" y="-145"/>
                    <a:pt x="130221" y="8265"/>
                  </a:cubicBezTo>
                  <a:cubicBezTo>
                    <a:pt x="157272" y="16647"/>
                    <a:pt x="184608" y="31125"/>
                    <a:pt x="214136" y="43603"/>
                  </a:cubicBezTo>
                  <a:cubicBezTo>
                    <a:pt x="228340" y="49813"/>
                    <a:pt x="243066" y="54754"/>
                    <a:pt x="258141" y="58367"/>
                  </a:cubicBezTo>
                  <a:cubicBezTo>
                    <a:pt x="272215" y="61416"/>
                    <a:pt x="286611" y="62728"/>
                    <a:pt x="301004" y="62272"/>
                  </a:cubicBezTo>
                  <a:cubicBezTo>
                    <a:pt x="325499" y="61391"/>
                    <a:pt x="349566" y="55593"/>
                    <a:pt x="371774" y="45222"/>
                  </a:cubicBezTo>
                  <a:cubicBezTo>
                    <a:pt x="392130" y="35335"/>
                    <a:pt x="410830" y="22354"/>
                    <a:pt x="427210" y="6741"/>
                  </a:cubicBezTo>
                  <a:close/>
                </a:path>
              </a:pathLst>
            </a:custGeom>
            <a:solidFill>
              <a:srgbClr val="455A64"/>
            </a:solid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xmlns="" id="{2DC00684-5E70-499C-8E59-E72FEE164C44}"/>
                </a:ext>
              </a:extLst>
            </p:cNvPr>
            <p:cNvSpPr/>
            <p:nvPr/>
          </p:nvSpPr>
          <p:spPr>
            <a:xfrm>
              <a:off x="9886568" y="5888112"/>
              <a:ext cx="436625" cy="59762"/>
            </a:xfrm>
            <a:custGeom>
              <a:avLst/>
              <a:gdLst>
                <a:gd name="connsiteX0" fmla="*/ 436626 w 436625"/>
                <a:gd name="connsiteY0" fmla="*/ 2420 h 59762"/>
                <a:gd name="connsiteX1" fmla="*/ 433483 w 436625"/>
                <a:gd name="connsiteY1" fmla="*/ 6040 h 59762"/>
                <a:gd name="connsiteX2" fmla="*/ 423386 w 436625"/>
                <a:gd name="connsiteY2" fmla="*/ 15565 h 59762"/>
                <a:gd name="connsiteX3" fmla="*/ 380524 w 436625"/>
                <a:gd name="connsiteY3" fmla="*/ 42140 h 59762"/>
                <a:gd name="connsiteX4" fmla="*/ 307848 w 436625"/>
                <a:gd name="connsiteY4" fmla="*/ 59570 h 59762"/>
                <a:gd name="connsiteX5" fmla="*/ 263557 w 436625"/>
                <a:gd name="connsiteY5" fmla="*/ 56522 h 59762"/>
                <a:gd name="connsiteX6" fmla="*/ 217837 w 436625"/>
                <a:gd name="connsiteY6" fmla="*/ 43664 h 59762"/>
                <a:gd name="connsiteX7" fmla="*/ 132588 w 436625"/>
                <a:gd name="connsiteY7" fmla="*/ 12327 h 59762"/>
                <a:gd name="connsiteX8" fmla="*/ 60008 w 436625"/>
                <a:gd name="connsiteY8" fmla="*/ 5754 h 59762"/>
                <a:gd name="connsiteX9" fmla="*/ 14192 w 436625"/>
                <a:gd name="connsiteY9" fmla="*/ 23280 h 59762"/>
                <a:gd name="connsiteX10" fmla="*/ 0 w 436625"/>
                <a:gd name="connsiteY10" fmla="*/ 34710 h 59762"/>
                <a:gd name="connsiteX11" fmla="*/ 2953 w 436625"/>
                <a:gd name="connsiteY11" fmla="*/ 30900 h 59762"/>
                <a:gd name="connsiteX12" fmla="*/ 13049 w 436625"/>
                <a:gd name="connsiteY12" fmla="*/ 21375 h 59762"/>
                <a:gd name="connsiteX13" fmla="*/ 59436 w 436625"/>
                <a:gd name="connsiteY13" fmla="*/ 1849 h 59762"/>
                <a:gd name="connsiteX14" fmla="*/ 133921 w 436625"/>
                <a:gd name="connsiteY14" fmla="*/ 7469 h 59762"/>
                <a:gd name="connsiteX15" fmla="*/ 219646 w 436625"/>
                <a:gd name="connsiteY15" fmla="*/ 38425 h 59762"/>
                <a:gd name="connsiteX16" fmla="*/ 264509 w 436625"/>
                <a:gd name="connsiteY16" fmla="*/ 51284 h 59762"/>
                <a:gd name="connsiteX17" fmla="*/ 307657 w 436625"/>
                <a:gd name="connsiteY17" fmla="*/ 54427 h 59762"/>
                <a:gd name="connsiteX18" fmla="*/ 379000 w 436625"/>
                <a:gd name="connsiteY18" fmla="*/ 38520 h 59762"/>
                <a:gd name="connsiteX19" fmla="*/ 436626 w 436625"/>
                <a:gd name="connsiteY19" fmla="*/ 2420 h 5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6625" h="59762">
                  <a:moveTo>
                    <a:pt x="436626" y="2420"/>
                  </a:moveTo>
                  <a:cubicBezTo>
                    <a:pt x="435726" y="3748"/>
                    <a:pt x="434671" y="4963"/>
                    <a:pt x="433483" y="6040"/>
                  </a:cubicBezTo>
                  <a:cubicBezTo>
                    <a:pt x="430291" y="9394"/>
                    <a:pt x="426920" y="12574"/>
                    <a:pt x="423386" y="15565"/>
                  </a:cubicBezTo>
                  <a:cubicBezTo>
                    <a:pt x="410350" y="26298"/>
                    <a:pt x="395935" y="35236"/>
                    <a:pt x="380524" y="42140"/>
                  </a:cubicBezTo>
                  <a:cubicBezTo>
                    <a:pt x="357604" y="52449"/>
                    <a:pt x="332951" y="58362"/>
                    <a:pt x="307848" y="59570"/>
                  </a:cubicBezTo>
                  <a:cubicBezTo>
                    <a:pt x="293017" y="60226"/>
                    <a:pt x="278159" y="59204"/>
                    <a:pt x="263557" y="56522"/>
                  </a:cubicBezTo>
                  <a:cubicBezTo>
                    <a:pt x="248000" y="53454"/>
                    <a:pt x="232712" y="49154"/>
                    <a:pt x="217837" y="43664"/>
                  </a:cubicBezTo>
                  <a:cubicBezTo>
                    <a:pt x="187357" y="32520"/>
                    <a:pt x="159353" y="19851"/>
                    <a:pt x="132588" y="12327"/>
                  </a:cubicBezTo>
                  <a:cubicBezTo>
                    <a:pt x="109162" y="4876"/>
                    <a:pt x="84391" y="2634"/>
                    <a:pt x="60008" y="5754"/>
                  </a:cubicBezTo>
                  <a:cubicBezTo>
                    <a:pt x="43601" y="8032"/>
                    <a:pt x="27931" y="14026"/>
                    <a:pt x="14192" y="23280"/>
                  </a:cubicBezTo>
                  <a:cubicBezTo>
                    <a:pt x="4667" y="30043"/>
                    <a:pt x="381" y="35091"/>
                    <a:pt x="0" y="34710"/>
                  </a:cubicBezTo>
                  <a:cubicBezTo>
                    <a:pt x="808" y="33313"/>
                    <a:pt x="1801" y="32031"/>
                    <a:pt x="2953" y="30900"/>
                  </a:cubicBezTo>
                  <a:cubicBezTo>
                    <a:pt x="6014" y="27418"/>
                    <a:pt x="9394" y="24229"/>
                    <a:pt x="13049" y="21375"/>
                  </a:cubicBezTo>
                  <a:cubicBezTo>
                    <a:pt x="26695" y="11195"/>
                    <a:pt x="42617" y="4492"/>
                    <a:pt x="59436" y="1849"/>
                  </a:cubicBezTo>
                  <a:cubicBezTo>
                    <a:pt x="84372" y="-1877"/>
                    <a:pt x="109827" y="44"/>
                    <a:pt x="133921" y="7469"/>
                  </a:cubicBezTo>
                  <a:cubicBezTo>
                    <a:pt x="161163" y="14803"/>
                    <a:pt x="189452" y="27471"/>
                    <a:pt x="219646" y="38425"/>
                  </a:cubicBezTo>
                  <a:cubicBezTo>
                    <a:pt x="234253" y="43843"/>
                    <a:pt x="249250" y="48142"/>
                    <a:pt x="264509" y="51284"/>
                  </a:cubicBezTo>
                  <a:cubicBezTo>
                    <a:pt x="278734" y="53902"/>
                    <a:pt x="293203" y="54956"/>
                    <a:pt x="307657" y="54427"/>
                  </a:cubicBezTo>
                  <a:cubicBezTo>
                    <a:pt x="332206" y="53492"/>
                    <a:pt x="356379" y="48102"/>
                    <a:pt x="379000" y="38520"/>
                  </a:cubicBezTo>
                  <a:cubicBezTo>
                    <a:pt x="399749" y="29142"/>
                    <a:pt x="419134" y="16999"/>
                    <a:pt x="436626" y="2420"/>
                  </a:cubicBezTo>
                  <a:close/>
                </a:path>
              </a:pathLst>
            </a:custGeom>
            <a:solidFill>
              <a:srgbClr val="455A64"/>
            </a:solidFill>
            <a:ln w="9525" cap="flat">
              <a:noFill/>
              <a:prstDash val="solid"/>
              <a:miter/>
            </a:ln>
          </p:spPr>
          <p:txBody>
            <a:bodyPr rtlCol="0" anchor="ctr"/>
            <a:lstStyle/>
            <a:p>
              <a:endParaRPr lang="en-US"/>
            </a:p>
          </p:txBody>
        </p:sp>
      </p:grpSp>
      <p:sp>
        <p:nvSpPr>
          <p:cNvPr id="2" name="TextBox 1"/>
          <p:cNvSpPr txBox="1"/>
          <p:nvPr/>
        </p:nvSpPr>
        <p:spPr>
          <a:xfrm>
            <a:off x="5451325" y="1570701"/>
            <a:ext cx="4949734" cy="584775"/>
          </a:xfrm>
          <a:prstGeom prst="rect">
            <a:avLst/>
          </a:prstGeom>
          <a:noFill/>
        </p:spPr>
        <p:txBody>
          <a:bodyPr wrap="square" rtlCol="0">
            <a:spAutoFit/>
          </a:bodyPr>
          <a:lstStyle/>
          <a:p>
            <a:pPr algn="ctr"/>
            <a:r>
              <a:rPr lang="en-US" sz="3200" b="1" dirty="0">
                <a:solidFill>
                  <a:srgbClr val="7030A0"/>
                </a:solidFill>
                <a:latin typeface="Times New Roman" panose="02020603050405020304" pitchFamily="18" charset="0"/>
                <a:cs typeface="Times New Roman" panose="02020603050405020304" pitchFamily="18" charset="0"/>
              </a:rPr>
              <a:t>NHIỆM VỤ:</a:t>
            </a:r>
          </a:p>
        </p:txBody>
      </p:sp>
      <p:sp>
        <p:nvSpPr>
          <p:cNvPr id="190" name="TextBox 189"/>
          <p:cNvSpPr txBox="1"/>
          <p:nvPr/>
        </p:nvSpPr>
        <p:spPr>
          <a:xfrm>
            <a:off x="5104908" y="2119681"/>
            <a:ext cx="6026918" cy="3785652"/>
          </a:xfrm>
          <a:prstGeom prst="rect">
            <a:avLst/>
          </a:prstGeom>
          <a:noFill/>
        </p:spPr>
        <p:txBody>
          <a:bodyPr wrap="square" rtlCol="0">
            <a:spAutoFit/>
          </a:bodyPr>
          <a:lstStyle/>
          <a:p>
            <a:pPr>
              <a:lnSpc>
                <a:spcPct val="150000"/>
              </a:lnSpc>
            </a:pPr>
            <a:r>
              <a:rPr lang="en-US" sz="3200" b="1" dirty="0" err="1">
                <a:solidFill>
                  <a:srgbClr val="0000CC"/>
                </a:solidFill>
                <a:latin typeface="Times New Roman" panose="02020603050405020304" pitchFamily="18" charset="0"/>
                <a:cs typeface="Times New Roman" panose="02020603050405020304" pitchFamily="18" charset="0"/>
              </a:rPr>
              <a:t>Các</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nhóm</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đưa</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ra</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phương</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án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giải</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quyết</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bài</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toán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sau</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đó</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nhóm</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còn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lại</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sẽ</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phản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biện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đưa</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ra</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hạn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chế</a:t>
            </a:r>
            <a:r>
              <a:rPr lang="en-US" sz="3200" b="1" dirty="0">
                <a:solidFill>
                  <a:srgbClr val="0000CC"/>
                </a:solidFill>
                <a:latin typeface="Times New Roman" panose="02020603050405020304" pitchFamily="18" charset="0"/>
                <a:cs typeface="Times New Roman" panose="02020603050405020304" pitchFamily="18" charset="0"/>
              </a:rPr>
              <a:t> - </a:t>
            </a:r>
            <a:r>
              <a:rPr lang="en-US" sz="3200" b="1" dirty="0" err="1">
                <a:solidFill>
                  <a:srgbClr val="0000CC"/>
                </a:solidFill>
                <a:latin typeface="Times New Roman" panose="02020603050405020304" pitchFamily="18" charset="0"/>
                <a:cs typeface="Times New Roman" panose="02020603050405020304" pitchFamily="18" charset="0"/>
              </a:rPr>
              <a:t>tồn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tại</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của</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phương</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án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nhóm</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bạn</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đưa</a:t>
            </a:r>
            <a:r>
              <a:rPr lang="en-US" sz="3200" b="1" dirty="0">
                <a:solidFill>
                  <a:srgbClr val="0000CC"/>
                </a:solidFill>
                <a:latin typeface="Times New Roman" panose="02020603050405020304" pitchFamily="18" charset="0"/>
                <a:cs typeface="Times New Roman" panose="02020603050405020304" pitchFamily="18" charset="0"/>
              </a:rPr>
              <a:t> </a:t>
            </a:r>
            <a:r>
              <a:rPr lang="en-US" sz="3200" b="1" dirty="0" err="1">
                <a:solidFill>
                  <a:srgbClr val="0000CC"/>
                </a:solidFill>
                <a:latin typeface="Times New Roman" panose="02020603050405020304" pitchFamily="18" charset="0"/>
                <a:cs typeface="Times New Roman" panose="02020603050405020304" pitchFamily="18" charset="0"/>
              </a:rPr>
              <a:t>ra</a:t>
            </a:r>
            <a:endParaRPr lang="en-US" sz="3200" b="1" dirty="0">
              <a:solidFill>
                <a:srgbClr val="0000CC"/>
              </a:solidFill>
              <a:latin typeface="Times New Roman" panose="02020603050405020304" pitchFamily="18" charset="0"/>
              <a:cs typeface="Times New Roman" panose="02020603050405020304" pitchFamily="18" charset="0"/>
            </a:endParaRPr>
          </a:p>
        </p:txBody>
      </p:sp>
      <p:grpSp>
        <p:nvGrpSpPr>
          <p:cNvPr id="194" name="组合 13"/>
          <p:cNvGrpSpPr/>
          <p:nvPr/>
        </p:nvGrpSpPr>
        <p:grpSpPr>
          <a:xfrm>
            <a:off x="486017" y="3796537"/>
            <a:ext cx="2909501" cy="2639479"/>
            <a:chOff x="2067317" y="1810431"/>
            <a:chExt cx="2488837" cy="2293259"/>
          </a:xfrm>
          <a:effectLst>
            <a:outerShdw blurRad="139700" dist="63500" dir="2700000" algn="tl" rotWithShape="0">
              <a:prstClr val="black">
                <a:alpha val="40000"/>
              </a:prstClr>
            </a:outerShdw>
          </a:effectLst>
        </p:grpSpPr>
        <p:sp>
          <p:nvSpPr>
            <p:cNvPr id="195" name="圆角矩形 14"/>
            <p:cNvSpPr/>
            <p:nvPr/>
          </p:nvSpPr>
          <p:spPr>
            <a:xfrm rot="2700000">
              <a:off x="2262896" y="1810432"/>
              <a:ext cx="2293258" cy="2293258"/>
            </a:xfrm>
            <a:prstGeom prst="roundRect">
              <a:avLst>
                <a:gd name="adj" fmla="val 12083"/>
              </a:avLst>
            </a:prstGeom>
            <a:solidFill>
              <a:srgbClr val="14436A"/>
            </a:solidFill>
            <a:ln w="22225" cap="flat" cmpd="sng" algn="ctr">
              <a:noFill/>
              <a:prstDash val="solid"/>
              <a:miter lim="800000"/>
            </a:ln>
            <a:effectLst/>
          </p:spPr>
          <p:txBody>
            <a:bodyPr rtlCol="0" anchor="ctr"/>
            <a:lstStyle/>
            <a:p>
              <a:pPr algn="ctr" defTabSz="1218804">
                <a:defRPr/>
              </a:pPr>
              <a:endParaRPr lang="zh-CN" altLang="en-US" sz="1999" kern="0" dirty="0">
                <a:solidFill>
                  <a:srgbClr val="14436A"/>
                </a:solidFill>
                <a:latin typeface="Arial"/>
                <a:ea typeface="微软雅黑" panose="020B0503020204020204" pitchFamily="34" charset="-122"/>
                <a:cs typeface="+mn-ea"/>
                <a:sym typeface="+mn-lt"/>
              </a:endParaRPr>
            </a:p>
          </p:txBody>
        </p:sp>
        <p:sp>
          <p:nvSpPr>
            <p:cNvPr id="196" name="圆角矩形 15"/>
            <p:cNvSpPr/>
            <p:nvPr/>
          </p:nvSpPr>
          <p:spPr>
            <a:xfrm rot="2700000">
              <a:off x="2067317" y="1810431"/>
              <a:ext cx="2293258" cy="2293258"/>
            </a:xfrm>
            <a:prstGeom prst="roundRect">
              <a:avLst>
                <a:gd name="adj" fmla="val 12083"/>
              </a:avLst>
            </a:prstGeom>
            <a:gradFill>
              <a:gsLst>
                <a:gs pos="0">
                  <a:sysClr val="window" lastClr="FFFFFF"/>
                </a:gs>
                <a:gs pos="100000">
                  <a:sysClr val="window" lastClr="FFFFFF">
                    <a:lumMod val="75000"/>
                  </a:sysClr>
                </a:gs>
              </a:gsLst>
              <a:lin ang="0" scaled="0"/>
            </a:gradFill>
            <a:ln w="22225" cap="flat" cmpd="sng" algn="ctr">
              <a:gradFill>
                <a:gsLst>
                  <a:gs pos="0">
                    <a:sysClr val="window" lastClr="FFFFFF"/>
                  </a:gs>
                  <a:gs pos="100000">
                    <a:sysClr val="window" lastClr="FFFFFF">
                      <a:lumMod val="75000"/>
                    </a:sysClr>
                  </a:gs>
                </a:gsLst>
                <a:lin ang="0" scaled="0"/>
              </a:gradFill>
              <a:prstDash val="solid"/>
              <a:miter lim="800000"/>
            </a:ln>
            <a:effectLst>
              <a:outerShdw blurRad="63500" dist="25400" dir="2700000" algn="tl" rotWithShape="0">
                <a:prstClr val="black">
                  <a:alpha val="40000"/>
                </a:prstClr>
              </a:outerShdw>
            </a:effectLst>
          </p:spPr>
          <p:txBody>
            <a:bodyPr rtlCol="0" anchor="ctr"/>
            <a:lstStyle/>
            <a:p>
              <a:pPr algn="ctr" defTabSz="1218804">
                <a:defRPr/>
              </a:pPr>
              <a:r>
                <a:rPr lang="en-US" altLang="zh-CN" sz="1999" kern="0">
                  <a:solidFill>
                    <a:srgbClr val="14436A"/>
                  </a:solidFill>
                  <a:latin typeface="Arial"/>
                  <a:ea typeface="微软雅黑" panose="020B0503020204020204" pitchFamily="34" charset="-122"/>
                  <a:cs typeface="+mn-ea"/>
                  <a:sym typeface="+mn-lt"/>
                </a:rPr>
                <a:t> </a:t>
              </a:r>
              <a:endParaRPr lang="zh-CN" altLang="en-US" sz="1999" kern="0" dirty="0">
                <a:solidFill>
                  <a:srgbClr val="14436A"/>
                </a:solidFill>
                <a:latin typeface="Arial"/>
                <a:ea typeface="微软雅黑" panose="020B0503020204020204" pitchFamily="34" charset="-122"/>
                <a:cs typeface="+mn-ea"/>
                <a:sym typeface="+mn-lt"/>
              </a:endParaRPr>
            </a:p>
          </p:txBody>
        </p:sp>
      </p:grpSp>
      <p:pic>
        <p:nvPicPr>
          <p:cNvPr id="197" name="Picture 196" descr="A picture containing toy, doll&#10;&#10;Description automatically generated">
            <a:extLst>
              <a:ext uri="{FF2B5EF4-FFF2-40B4-BE49-F238E27FC236}">
                <a16:creationId xmlns:a16="http://schemas.microsoft.com/office/drawing/2014/main" xmlns="" id="{7BFEE031-360F-4D5F-904A-32B86E7ACC2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5851" y="3441651"/>
            <a:ext cx="2568094" cy="2568094"/>
          </a:xfrm>
          <a:prstGeom prst="rect">
            <a:avLst/>
          </a:prstGeom>
        </p:spPr>
      </p:pic>
      <p:sp>
        <p:nvSpPr>
          <p:cNvPr id="198" name="Cloud Callout 197"/>
          <p:cNvSpPr/>
          <p:nvPr/>
        </p:nvSpPr>
        <p:spPr>
          <a:xfrm>
            <a:off x="741967" y="1429866"/>
            <a:ext cx="3503308" cy="1681790"/>
          </a:xfrm>
          <a:prstGeom prst="cloudCallout">
            <a:avLst/>
          </a:prstGeom>
          <a:solidFill>
            <a:srgbClr val="F8FF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66" dirty="0" err="1">
                <a:solidFill>
                  <a:srgbClr val="0000FF"/>
                </a:solidFill>
              </a:rPr>
              <a:t>Hoạt</a:t>
            </a:r>
            <a:r>
              <a:rPr lang="en-US" sz="3466" dirty="0">
                <a:solidFill>
                  <a:srgbClr val="0000FF"/>
                </a:solidFill>
              </a:rPr>
              <a:t> </a:t>
            </a:r>
            <a:r>
              <a:rPr lang="en-US" sz="3466" dirty="0" err="1">
                <a:solidFill>
                  <a:srgbClr val="0000FF"/>
                </a:solidFill>
              </a:rPr>
              <a:t>động</a:t>
            </a:r>
            <a:r>
              <a:rPr lang="en-US" sz="3466" dirty="0">
                <a:solidFill>
                  <a:srgbClr val="0000FF"/>
                </a:solidFill>
              </a:rPr>
              <a:t> </a:t>
            </a:r>
            <a:r>
              <a:rPr lang="en-US" sz="3466" dirty="0" err="1">
                <a:solidFill>
                  <a:srgbClr val="0000FF"/>
                </a:solidFill>
              </a:rPr>
              <a:t>nhóm</a:t>
            </a:r>
            <a:endParaRPr lang="en-US" sz="3466" dirty="0">
              <a:solidFill>
                <a:srgbClr val="0000FF"/>
              </a:solidFill>
            </a:endParaRPr>
          </a:p>
        </p:txBody>
      </p:sp>
    </p:spTree>
    <p:extLst>
      <p:ext uri="{BB962C8B-B14F-4D97-AF65-F5344CB8AC3E}">
        <p14:creationId xmlns:p14="http://schemas.microsoft.com/office/powerpoint/2010/main" val="32839835"/>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94"/>
                                        </p:tgtEl>
                                        <p:attrNameLst>
                                          <p:attrName>style.visibility</p:attrName>
                                        </p:attrNameLst>
                                      </p:cBhvr>
                                      <p:to>
                                        <p:strVal val="visible"/>
                                      </p:to>
                                    </p:set>
                                    <p:animEffect transition="in" filter="fade">
                                      <p:cBhvr>
                                        <p:cTn id="7" dur="2000"/>
                                        <p:tgtEl>
                                          <p:spTgt spid="194"/>
                                        </p:tgtEl>
                                      </p:cBhvr>
                                    </p:animEffect>
                                    <p:anim calcmode="lin" valueType="num">
                                      <p:cBhvr>
                                        <p:cTn id="8" dur="2000" fill="hold"/>
                                        <p:tgtEl>
                                          <p:spTgt spid="194"/>
                                        </p:tgtEl>
                                        <p:attrNameLst>
                                          <p:attrName>ppt_w</p:attrName>
                                        </p:attrNameLst>
                                      </p:cBhvr>
                                      <p:tavLst>
                                        <p:tav tm="0" fmla="#ppt_w*sin(2.5*pi*$)">
                                          <p:val>
                                            <p:fltVal val="0"/>
                                          </p:val>
                                        </p:tav>
                                        <p:tav tm="100000">
                                          <p:val>
                                            <p:fltVal val="1"/>
                                          </p:val>
                                        </p:tav>
                                      </p:tavLst>
                                    </p:anim>
                                    <p:anim calcmode="lin" valueType="num">
                                      <p:cBhvr>
                                        <p:cTn id="9" dur="2000" fill="hold"/>
                                        <p:tgtEl>
                                          <p:spTgt spid="194"/>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197"/>
                                        </p:tgtEl>
                                        <p:attrNameLst>
                                          <p:attrName>style.visibility</p:attrName>
                                        </p:attrNameLst>
                                      </p:cBhvr>
                                      <p:to>
                                        <p:strVal val="visible"/>
                                      </p:to>
                                    </p:set>
                                    <p:animEffect transition="in" filter="fade">
                                      <p:cBhvr>
                                        <p:cTn id="12" dur="2000"/>
                                        <p:tgtEl>
                                          <p:spTgt spid="197"/>
                                        </p:tgtEl>
                                      </p:cBhvr>
                                    </p:animEffect>
                                    <p:anim calcmode="lin" valueType="num">
                                      <p:cBhvr>
                                        <p:cTn id="13" dur="2000" fill="hold"/>
                                        <p:tgtEl>
                                          <p:spTgt spid="197"/>
                                        </p:tgtEl>
                                        <p:attrNameLst>
                                          <p:attrName>ppt_w</p:attrName>
                                        </p:attrNameLst>
                                      </p:cBhvr>
                                      <p:tavLst>
                                        <p:tav tm="0" fmla="#ppt_w*sin(2.5*pi*$)">
                                          <p:val>
                                            <p:fltVal val="0"/>
                                          </p:val>
                                        </p:tav>
                                        <p:tav tm="100000">
                                          <p:val>
                                            <p:fltVal val="1"/>
                                          </p:val>
                                        </p:tav>
                                      </p:tavLst>
                                    </p:anim>
                                    <p:anim calcmode="lin" valueType="num">
                                      <p:cBhvr>
                                        <p:cTn id="14" dur="2000" fill="hold"/>
                                        <p:tgtEl>
                                          <p:spTgt spid="197"/>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45" presetClass="entr" presetSubtype="0" fill="hold" grpId="0" nodeType="afterEffect">
                                  <p:stCondLst>
                                    <p:cond delay="0"/>
                                  </p:stCondLst>
                                  <p:childTnLst>
                                    <p:set>
                                      <p:cBhvr>
                                        <p:cTn id="17" dur="1" fill="hold">
                                          <p:stCondLst>
                                            <p:cond delay="0"/>
                                          </p:stCondLst>
                                        </p:cTn>
                                        <p:tgtEl>
                                          <p:spTgt spid="198"/>
                                        </p:tgtEl>
                                        <p:attrNameLst>
                                          <p:attrName>style.visibility</p:attrName>
                                        </p:attrNameLst>
                                      </p:cBhvr>
                                      <p:to>
                                        <p:strVal val="visible"/>
                                      </p:to>
                                    </p:set>
                                    <p:animEffect transition="in" filter="fade">
                                      <p:cBhvr>
                                        <p:cTn id="18" dur="2000"/>
                                        <p:tgtEl>
                                          <p:spTgt spid="198"/>
                                        </p:tgtEl>
                                      </p:cBhvr>
                                    </p:animEffect>
                                    <p:anim calcmode="lin" valueType="num">
                                      <p:cBhvr>
                                        <p:cTn id="19" dur="2000" fill="hold"/>
                                        <p:tgtEl>
                                          <p:spTgt spid="198"/>
                                        </p:tgtEl>
                                        <p:attrNameLst>
                                          <p:attrName>ppt_w</p:attrName>
                                        </p:attrNameLst>
                                      </p:cBhvr>
                                      <p:tavLst>
                                        <p:tav tm="0" fmla="#ppt_w*sin(2.5*pi*$)">
                                          <p:val>
                                            <p:fltVal val="0"/>
                                          </p:val>
                                        </p:tav>
                                        <p:tav tm="100000">
                                          <p:val>
                                            <p:fltVal val="1"/>
                                          </p:val>
                                        </p:tav>
                                      </p:tavLst>
                                    </p:anim>
                                    <p:anim calcmode="lin" valueType="num">
                                      <p:cBhvr>
                                        <p:cTn id="20" dur="2000" fill="hold"/>
                                        <p:tgtEl>
                                          <p:spTgt spid="19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0"/>
                                        </p:tgtEl>
                                        <p:attrNameLst>
                                          <p:attrName>style.visibility</p:attrName>
                                        </p:attrNameLst>
                                      </p:cBhvr>
                                      <p:to>
                                        <p:strVal val="visible"/>
                                      </p:to>
                                    </p:set>
                                    <p:animEffect transition="in" filter="fade">
                                      <p:cBhvr>
                                        <p:cTn id="30" dur="5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0" grpId="0"/>
      <p:bldP spid="19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99CA955-79F3-4322-8EE1-C3C74689E971}"/>
              </a:ext>
            </a:extLst>
          </p:cNvPr>
          <p:cNvSpPr/>
          <p:nvPr/>
        </p:nvSpPr>
        <p:spPr>
          <a:xfrm>
            <a:off x="1" y="0"/>
            <a:ext cx="12192000" cy="5184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292" name="Freeform: Shape 291">
            <a:extLst>
              <a:ext uri="{FF2B5EF4-FFF2-40B4-BE49-F238E27FC236}">
                <a16:creationId xmlns:a16="http://schemas.microsoft.com/office/drawing/2014/main" xmlns="" id="{94C23D56-D212-4389-A4E6-C28E0A955CB4}"/>
              </a:ext>
            </a:extLst>
          </p:cNvPr>
          <p:cNvSpPr/>
          <p:nvPr/>
        </p:nvSpPr>
        <p:spPr>
          <a:xfrm>
            <a:off x="598714"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96150" y="1"/>
                </a:lnTo>
                <a:lnTo>
                  <a:pt x="0" y="1"/>
                </a:lnTo>
                <a:lnTo>
                  <a:pt x="0" y="0"/>
                </a:lnTo>
                <a:close/>
              </a:path>
            </a:pathLst>
          </a:custGeom>
          <a:solidFill>
            <a:srgbClr val="FDD2BF">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xmlns="" id="{FDCC9A04-15E6-4638-9B7F-63904B58400B}"/>
              </a:ext>
            </a:extLst>
          </p:cNvPr>
          <p:cNvGrpSpPr/>
          <p:nvPr/>
        </p:nvGrpSpPr>
        <p:grpSpPr>
          <a:xfrm>
            <a:off x="0" y="0"/>
            <a:ext cx="1027522" cy="521111"/>
            <a:chOff x="0" y="0"/>
            <a:chExt cx="1027522" cy="521111"/>
          </a:xfrm>
        </p:grpSpPr>
        <p:sp>
          <p:nvSpPr>
            <p:cNvPr id="293" name="Freeform: Shape 292">
              <a:extLst>
                <a:ext uri="{FF2B5EF4-FFF2-40B4-BE49-F238E27FC236}">
                  <a16:creationId xmlns:a16="http://schemas.microsoft.com/office/drawing/2014/main" xmlns="" id="{CB5F7F1C-F0DE-49D0-91A7-D9B199D51415}"/>
                </a:ext>
              </a:extLst>
            </p:cNvPr>
            <p:cNvSpPr/>
            <p:nvPr/>
          </p:nvSpPr>
          <p:spPr>
            <a:xfrm>
              <a:off x="631372" y="0"/>
              <a:ext cx="396150" cy="521109"/>
            </a:xfrm>
            <a:custGeom>
              <a:avLst/>
              <a:gdLst>
                <a:gd name="connsiteX0" fmla="*/ 0 w 396150"/>
                <a:gd name="connsiteY0" fmla="*/ 0 h 521109"/>
                <a:gd name="connsiteX1" fmla="*/ 396150 w 396150"/>
                <a:gd name="connsiteY1" fmla="*/ 0 h 521109"/>
                <a:gd name="connsiteX2" fmla="*/ 57103 w 396150"/>
                <a:gd name="connsiteY2" fmla="*/ 521109 h 521109"/>
                <a:gd name="connsiteX3" fmla="*/ 0 w 396150"/>
                <a:gd name="connsiteY3" fmla="*/ 521109 h 521109"/>
                <a:gd name="connsiteX4" fmla="*/ 0 w 396150"/>
                <a:gd name="connsiteY4" fmla="*/ 0 h 521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50" h="521109">
                  <a:moveTo>
                    <a:pt x="0" y="0"/>
                  </a:moveTo>
                  <a:lnTo>
                    <a:pt x="396150" y="0"/>
                  </a:lnTo>
                  <a:lnTo>
                    <a:pt x="57103" y="521109"/>
                  </a:lnTo>
                  <a:lnTo>
                    <a:pt x="0" y="521109"/>
                  </a:lnTo>
                  <a:lnTo>
                    <a:pt x="0" y="0"/>
                  </a:lnTo>
                  <a:close/>
                </a:path>
              </a:pathLst>
            </a:custGeom>
            <a:solidFill>
              <a:srgbClr val="E5FBB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291" name="Freeform: Shape 290">
              <a:extLst>
                <a:ext uri="{FF2B5EF4-FFF2-40B4-BE49-F238E27FC236}">
                  <a16:creationId xmlns:a16="http://schemas.microsoft.com/office/drawing/2014/main" xmlns="" id="{45AA6CA8-0CDD-45A3-981E-29F1CDD035F3}"/>
                </a:ext>
              </a:extLst>
            </p:cNvPr>
            <p:cNvSpPr/>
            <p:nvPr/>
          </p:nvSpPr>
          <p:spPr>
            <a:xfrm>
              <a:off x="0" y="1"/>
              <a:ext cx="688475" cy="521110"/>
            </a:xfrm>
            <a:custGeom>
              <a:avLst/>
              <a:gdLst>
                <a:gd name="connsiteX0" fmla="*/ 0 w 688475"/>
                <a:gd name="connsiteY0" fmla="*/ 0 h 521110"/>
                <a:gd name="connsiteX1" fmla="*/ 631372 w 688475"/>
                <a:gd name="connsiteY1" fmla="*/ 0 h 521110"/>
                <a:gd name="connsiteX2" fmla="*/ 631372 w 688475"/>
                <a:gd name="connsiteY2" fmla="*/ 521109 h 521110"/>
                <a:gd name="connsiteX3" fmla="*/ 688475 w 688475"/>
                <a:gd name="connsiteY3" fmla="*/ 521109 h 521110"/>
                <a:gd name="connsiteX4" fmla="*/ 688474 w 688475"/>
                <a:gd name="connsiteY4" fmla="*/ 521110 h 521110"/>
                <a:gd name="connsiteX5" fmla="*/ 0 w 688475"/>
                <a:gd name="connsiteY5" fmla="*/ 521110 h 521110"/>
                <a:gd name="connsiteX6" fmla="*/ 0 w 68847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475" h="521110">
                  <a:moveTo>
                    <a:pt x="0" y="0"/>
                  </a:moveTo>
                  <a:lnTo>
                    <a:pt x="631372" y="0"/>
                  </a:lnTo>
                  <a:lnTo>
                    <a:pt x="631372" y="521109"/>
                  </a:lnTo>
                  <a:lnTo>
                    <a:pt x="688475" y="521109"/>
                  </a:lnTo>
                  <a:lnTo>
                    <a:pt x="688474" y="521110"/>
                  </a:lnTo>
                  <a:lnTo>
                    <a:pt x="0" y="521110"/>
                  </a:lnTo>
                  <a:lnTo>
                    <a:pt x="0" y="0"/>
                  </a:lnTo>
                  <a:close/>
                </a:path>
              </a:pathLst>
            </a:custGeom>
            <a:solidFill>
              <a:srgbClr val="E5FBB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imes New Roman" panose="02020603050405020304" pitchFamily="18" charset="0"/>
                <a:cs typeface="Times New Roman" panose="02020603050405020304" pitchFamily="18" charset="0"/>
              </a:endParaRPr>
            </a:p>
          </p:txBody>
        </p:sp>
      </p:grpSp>
      <p:sp>
        <p:nvSpPr>
          <p:cNvPr id="468" name="TextBox 467">
            <a:extLst>
              <a:ext uri="{FF2B5EF4-FFF2-40B4-BE49-F238E27FC236}">
                <a16:creationId xmlns:a16="http://schemas.microsoft.com/office/drawing/2014/main" xmlns="" id="{BE3A4EDB-411E-4192-8F01-3AE803F8BE1C}"/>
              </a:ext>
            </a:extLst>
          </p:cNvPr>
          <p:cNvSpPr txBox="1"/>
          <p:nvPr/>
        </p:nvSpPr>
        <p:spPr>
          <a:xfrm>
            <a:off x="-818236" y="779121"/>
            <a:ext cx="7696325" cy="1015663"/>
          </a:xfrm>
          <a:prstGeom prst="rect">
            <a:avLst/>
          </a:prstGeom>
          <a:noFill/>
        </p:spPr>
        <p:txBody>
          <a:bodyPr wrap="square" rtlCol="0">
            <a:spAutoFit/>
          </a:bodyPr>
          <a:lstStyle/>
          <a:p>
            <a:pPr lvl="0" algn="ctr">
              <a:defRPr/>
            </a:pPr>
            <a:r>
              <a:rPr lang="en-US" sz="3000" dirty="0">
                <a:solidFill>
                  <a:srgbClr val="04009A"/>
                </a:solidFill>
                <a:latin typeface="Times New Roman" panose="02020603050405020304" pitchFamily="18" charset="0"/>
                <a:cs typeface="Times New Roman" panose="02020603050405020304" pitchFamily="18" charset="0"/>
              </a:rPr>
              <a:t>CÁC NHÓM TRÌNH BÀY </a:t>
            </a:r>
          </a:p>
          <a:p>
            <a:pPr lvl="0" algn="ctr">
              <a:defRPr/>
            </a:pPr>
            <a:r>
              <a:rPr lang="en-US" sz="3000" dirty="0">
                <a:solidFill>
                  <a:srgbClr val="04009A"/>
                </a:solidFill>
                <a:latin typeface="Times New Roman" panose="02020603050405020304" pitchFamily="18" charset="0"/>
                <a:cs typeface="Times New Roman" panose="02020603050405020304" pitchFamily="18" charset="0"/>
              </a:rPr>
              <a:t>VÀ </a:t>
            </a:r>
            <a:r>
              <a:rPr lang="en-US" sz="3000" dirty="0" smtClean="0">
                <a:solidFill>
                  <a:srgbClr val="04009A"/>
                </a:solidFill>
                <a:latin typeface="Times New Roman" panose="02020603050405020304" pitchFamily="18" charset="0"/>
                <a:cs typeface="Times New Roman" panose="02020603050405020304" pitchFamily="18" charset="0"/>
              </a:rPr>
              <a:t>NHẬN XÉT</a:t>
            </a:r>
            <a:endParaRPr lang="en-US" sz="3000" dirty="0">
              <a:solidFill>
                <a:srgbClr val="04009A"/>
              </a:solidFill>
              <a:latin typeface="Times New Roman" panose="02020603050405020304" pitchFamily="18" charset="0"/>
              <a:cs typeface="Times New Roman" panose="02020603050405020304" pitchFamily="18" charset="0"/>
            </a:endParaRPr>
          </a:p>
        </p:txBody>
      </p:sp>
      <p:sp>
        <p:nvSpPr>
          <p:cNvPr id="306" name="Freeform: Shape 305">
            <a:extLst>
              <a:ext uri="{FF2B5EF4-FFF2-40B4-BE49-F238E27FC236}">
                <a16:creationId xmlns:a16="http://schemas.microsoft.com/office/drawing/2014/main" xmlns="" id="{1333F57C-43A8-4628-A8E9-5AA1CED92005}"/>
              </a:ext>
            </a:extLst>
          </p:cNvPr>
          <p:cNvSpPr/>
          <p:nvPr/>
        </p:nvSpPr>
        <p:spPr>
          <a:xfrm>
            <a:off x="1603730"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96150" y="1"/>
                </a:lnTo>
                <a:lnTo>
                  <a:pt x="0" y="1"/>
                </a:lnTo>
                <a:lnTo>
                  <a:pt x="0" y="0"/>
                </a:lnTo>
                <a:close/>
              </a:path>
            </a:pathLst>
          </a:custGeom>
          <a:solidFill>
            <a:srgbClr val="8D92A4">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21" name="Freeform: Shape 20">
            <a:extLst>
              <a:ext uri="{FF2B5EF4-FFF2-40B4-BE49-F238E27FC236}">
                <a16:creationId xmlns:a16="http://schemas.microsoft.com/office/drawing/2014/main" xmlns="" id="{E89CA9A1-9CF7-4A1A-8D29-5A036D02C84E}"/>
              </a:ext>
            </a:extLst>
          </p:cNvPr>
          <p:cNvSpPr/>
          <p:nvPr/>
        </p:nvSpPr>
        <p:spPr>
          <a:xfrm>
            <a:off x="2768502"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12921 w 1223465"/>
              <a:gd name="connsiteY4" fmla="*/ 10886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12921" y="10886"/>
                </a:lnTo>
                <a:lnTo>
                  <a:pt x="0" y="1"/>
                </a:lnTo>
                <a:lnTo>
                  <a:pt x="0" y="0"/>
                </a:lnTo>
                <a:close/>
              </a:path>
            </a:pathLst>
          </a:custGeom>
          <a:solidFill>
            <a:srgbClr val="FFC074">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15" name="Freeform: Shape 14">
            <a:extLst>
              <a:ext uri="{FF2B5EF4-FFF2-40B4-BE49-F238E27FC236}">
                <a16:creationId xmlns:a16="http://schemas.microsoft.com/office/drawing/2014/main" xmlns="" id="{DE139D3A-E87D-4131-AB7C-66EADA0EA5D5}"/>
              </a:ext>
            </a:extLst>
          </p:cNvPr>
          <p:cNvSpPr/>
          <p:nvPr/>
        </p:nvSpPr>
        <p:spPr>
          <a:xfrm>
            <a:off x="3941320"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12921 w 1223465"/>
              <a:gd name="connsiteY4" fmla="*/ 10886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12921" y="10886"/>
                </a:lnTo>
                <a:lnTo>
                  <a:pt x="0" y="1"/>
                </a:lnTo>
                <a:lnTo>
                  <a:pt x="0" y="0"/>
                </a:lnTo>
                <a:close/>
              </a:path>
            </a:pathLst>
          </a:custGeom>
          <a:solidFill>
            <a:srgbClr val="B5EAEA">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pic>
        <p:nvPicPr>
          <p:cNvPr id="18" name="Graphic 17" descr="Customer review">
            <a:extLst>
              <a:ext uri="{FF2B5EF4-FFF2-40B4-BE49-F238E27FC236}">
                <a16:creationId xmlns:a16="http://schemas.microsoft.com/office/drawing/2014/main" xmlns="" id="{6E6E1A33-AA27-453F-8A19-086F9D0CC48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5559" y="972319"/>
            <a:ext cx="845006" cy="845006"/>
          </a:xfrm>
          <a:prstGeom prst="rect">
            <a:avLst/>
          </a:prstGeom>
        </p:spPr>
      </p:pic>
      <p:grpSp>
        <p:nvGrpSpPr>
          <p:cNvPr id="19" name="!!1">
            <a:extLst>
              <a:ext uri="{FF2B5EF4-FFF2-40B4-BE49-F238E27FC236}">
                <a16:creationId xmlns:a16="http://schemas.microsoft.com/office/drawing/2014/main" xmlns="" id="{1A95085C-71ED-4275-966F-5C3517F8510A}"/>
              </a:ext>
            </a:extLst>
          </p:cNvPr>
          <p:cNvGrpSpPr/>
          <p:nvPr/>
        </p:nvGrpSpPr>
        <p:grpSpPr>
          <a:xfrm>
            <a:off x="-116526" y="2094385"/>
            <a:ext cx="2720156" cy="2261937"/>
            <a:chOff x="2824411" y="1505337"/>
            <a:chExt cx="2050664" cy="1705223"/>
          </a:xfrm>
          <a:effectLst/>
        </p:grpSpPr>
        <p:sp>
          <p:nvSpPr>
            <p:cNvPr id="20" name="Rectangle: Rounded Corners 19">
              <a:extLst>
                <a:ext uri="{FF2B5EF4-FFF2-40B4-BE49-F238E27FC236}">
                  <a16:creationId xmlns:a16="http://schemas.microsoft.com/office/drawing/2014/main" xmlns="" id="{C980590C-F10E-4791-9BC3-CA1377B01518}"/>
                </a:ext>
              </a:extLst>
            </p:cNvPr>
            <p:cNvSpPr/>
            <p:nvPr/>
          </p:nvSpPr>
          <p:spPr>
            <a:xfrm>
              <a:off x="3178354" y="1859280"/>
              <a:ext cx="1696721" cy="1351280"/>
            </a:xfrm>
            <a:prstGeom prst="roundRect">
              <a:avLst>
                <a:gd name="adj" fmla="val 2575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tx1">
                      <a:lumMod val="85000"/>
                      <a:lumOff val="15000"/>
                    </a:schemeClr>
                  </a:solidFill>
                  <a:latin typeface="Times New Roman" panose="02020603050405020304" pitchFamily="18" charset="0"/>
                  <a:cs typeface="Times New Roman" panose="02020603050405020304" pitchFamily="18" charset="0"/>
                </a:rPr>
                <a:t>Nhóm</a:t>
              </a:r>
              <a:r>
                <a:rPr lang="en-US" sz="3200" b="1" dirty="0">
                  <a:solidFill>
                    <a:schemeClr val="tx1">
                      <a:lumMod val="85000"/>
                      <a:lumOff val="15000"/>
                    </a:schemeClr>
                  </a:solidFill>
                  <a:latin typeface="Times New Roman" panose="02020603050405020304" pitchFamily="18" charset="0"/>
                  <a:cs typeface="Times New Roman" panose="02020603050405020304" pitchFamily="18" charset="0"/>
                </a:rPr>
                <a:t> 1</a:t>
              </a:r>
            </a:p>
          </p:txBody>
        </p:sp>
        <p:pic>
          <p:nvPicPr>
            <p:cNvPr id="22" name="Graphic 21" descr="School boy">
              <a:extLst>
                <a:ext uri="{FF2B5EF4-FFF2-40B4-BE49-F238E27FC236}">
                  <a16:creationId xmlns:a16="http://schemas.microsoft.com/office/drawing/2014/main" xmlns="" id="{3FE7A2C0-0E6E-45BB-B8CD-EBE4A7353A2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2824411" y="1505337"/>
              <a:ext cx="707886" cy="707886"/>
            </a:xfrm>
            <a:prstGeom prst="rect">
              <a:avLst/>
            </a:prstGeom>
          </p:spPr>
        </p:pic>
      </p:grpSp>
      <p:grpSp>
        <p:nvGrpSpPr>
          <p:cNvPr id="23" name="!!1">
            <a:extLst>
              <a:ext uri="{FF2B5EF4-FFF2-40B4-BE49-F238E27FC236}">
                <a16:creationId xmlns:a16="http://schemas.microsoft.com/office/drawing/2014/main" xmlns="" id="{8A7FDB26-EE61-4836-BD1D-046C9856417D}"/>
              </a:ext>
            </a:extLst>
          </p:cNvPr>
          <p:cNvGrpSpPr/>
          <p:nvPr/>
        </p:nvGrpSpPr>
        <p:grpSpPr>
          <a:xfrm>
            <a:off x="3029927" y="2159082"/>
            <a:ext cx="2625487" cy="2184125"/>
            <a:chOff x="2895777" y="1452636"/>
            <a:chExt cx="1979295" cy="1646562"/>
          </a:xfrm>
          <a:effectLst/>
        </p:grpSpPr>
        <p:sp>
          <p:nvSpPr>
            <p:cNvPr id="24" name="Rectangle: Rounded Corners 23">
              <a:extLst>
                <a:ext uri="{FF2B5EF4-FFF2-40B4-BE49-F238E27FC236}">
                  <a16:creationId xmlns:a16="http://schemas.microsoft.com/office/drawing/2014/main" xmlns="" id="{47B8AC76-ABA5-4F8F-A723-150DB16BECCD}"/>
                </a:ext>
              </a:extLst>
            </p:cNvPr>
            <p:cNvSpPr/>
            <p:nvPr/>
          </p:nvSpPr>
          <p:spPr>
            <a:xfrm>
              <a:off x="3178351" y="1747918"/>
              <a:ext cx="1696721" cy="1351280"/>
            </a:xfrm>
            <a:prstGeom prst="roundRect">
              <a:avLst>
                <a:gd name="adj" fmla="val 2575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tx1">
                      <a:lumMod val="85000"/>
                      <a:lumOff val="15000"/>
                    </a:schemeClr>
                  </a:solidFill>
                  <a:latin typeface="Times New Roman" panose="02020603050405020304" pitchFamily="18" charset="0"/>
                  <a:cs typeface="Times New Roman" panose="02020603050405020304" pitchFamily="18" charset="0"/>
                </a:rPr>
                <a:t>Nhóm</a:t>
              </a:r>
              <a:r>
                <a:rPr lang="en-US" sz="3200" b="1" dirty="0">
                  <a:solidFill>
                    <a:schemeClr val="tx1">
                      <a:lumMod val="85000"/>
                      <a:lumOff val="15000"/>
                    </a:schemeClr>
                  </a:solidFill>
                  <a:latin typeface="Times New Roman" panose="02020603050405020304" pitchFamily="18" charset="0"/>
                  <a:cs typeface="Times New Roman" panose="02020603050405020304" pitchFamily="18" charset="0"/>
                </a:rPr>
                <a:t> 2</a:t>
              </a:r>
            </a:p>
          </p:txBody>
        </p:sp>
        <p:pic>
          <p:nvPicPr>
            <p:cNvPr id="25" name="Graphic 24" descr="School boy">
              <a:extLst>
                <a:ext uri="{FF2B5EF4-FFF2-40B4-BE49-F238E27FC236}">
                  <a16:creationId xmlns:a16="http://schemas.microsoft.com/office/drawing/2014/main" xmlns="" id="{FFF71662-74A6-44C9-BF43-E278D98A714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2895777" y="1452636"/>
              <a:ext cx="707886" cy="707886"/>
            </a:xfrm>
            <a:prstGeom prst="rect">
              <a:avLst/>
            </a:prstGeom>
          </p:spPr>
        </p:pic>
      </p:grpSp>
      <p:grpSp>
        <p:nvGrpSpPr>
          <p:cNvPr id="26" name="!!1">
            <a:extLst>
              <a:ext uri="{FF2B5EF4-FFF2-40B4-BE49-F238E27FC236}">
                <a16:creationId xmlns:a16="http://schemas.microsoft.com/office/drawing/2014/main" xmlns="" id="{77860572-4ADE-4A5D-9037-67F146E36DB8}"/>
              </a:ext>
            </a:extLst>
          </p:cNvPr>
          <p:cNvGrpSpPr/>
          <p:nvPr/>
        </p:nvGrpSpPr>
        <p:grpSpPr>
          <a:xfrm>
            <a:off x="-116526" y="4241649"/>
            <a:ext cx="2720156" cy="2261937"/>
            <a:chOff x="2824411" y="1505337"/>
            <a:chExt cx="2050664" cy="1705223"/>
          </a:xfrm>
          <a:effectLst/>
        </p:grpSpPr>
        <p:sp>
          <p:nvSpPr>
            <p:cNvPr id="27" name="Rectangle: Rounded Corners 26">
              <a:extLst>
                <a:ext uri="{FF2B5EF4-FFF2-40B4-BE49-F238E27FC236}">
                  <a16:creationId xmlns:a16="http://schemas.microsoft.com/office/drawing/2014/main" xmlns="" id="{69B5464D-A19D-4673-A288-29AFE362AADC}"/>
                </a:ext>
              </a:extLst>
            </p:cNvPr>
            <p:cNvSpPr/>
            <p:nvPr/>
          </p:nvSpPr>
          <p:spPr>
            <a:xfrm>
              <a:off x="3178354" y="1859280"/>
              <a:ext cx="1696721" cy="1351280"/>
            </a:xfrm>
            <a:prstGeom prst="roundRect">
              <a:avLst>
                <a:gd name="adj" fmla="val 25758"/>
              </a:avLst>
            </a:prstGeom>
            <a:solidFill>
              <a:srgbClr val="E5B2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smtClean="0">
                  <a:solidFill>
                    <a:schemeClr val="tx1">
                      <a:lumMod val="85000"/>
                      <a:lumOff val="15000"/>
                    </a:schemeClr>
                  </a:solidFill>
                  <a:latin typeface="Times New Roman" panose="02020603050405020304" pitchFamily="18" charset="0"/>
                  <a:cs typeface="Times New Roman" panose="02020603050405020304" pitchFamily="18" charset="0"/>
                </a:rPr>
                <a:t>Nhận</a:t>
              </a:r>
              <a:r>
                <a:rPr lang="en-US" sz="3200" b="1" dirty="0" smtClean="0">
                  <a:solidFill>
                    <a:schemeClr val="tx1">
                      <a:lumMod val="85000"/>
                      <a:lumOff val="15000"/>
                    </a:schemeClr>
                  </a:solidFill>
                  <a:latin typeface="Times New Roman" panose="02020603050405020304" pitchFamily="18" charset="0"/>
                  <a:cs typeface="Times New Roman" panose="02020603050405020304" pitchFamily="18" charset="0"/>
                </a:rPr>
                <a:t> </a:t>
              </a:r>
              <a:r>
                <a:rPr lang="en-US" sz="3200" b="1" dirty="0" err="1" smtClean="0">
                  <a:solidFill>
                    <a:schemeClr val="tx1">
                      <a:lumMod val="85000"/>
                      <a:lumOff val="15000"/>
                    </a:schemeClr>
                  </a:solidFill>
                  <a:latin typeface="Times New Roman" panose="02020603050405020304" pitchFamily="18" charset="0"/>
                  <a:cs typeface="Times New Roman" panose="02020603050405020304" pitchFamily="18" charset="0"/>
                </a:rPr>
                <a:t>xét</a:t>
              </a:r>
              <a:r>
                <a:rPr lang="en-US" sz="3200" b="1" dirty="0" smtClean="0">
                  <a:solidFill>
                    <a:schemeClr val="tx1">
                      <a:lumMod val="85000"/>
                      <a:lumOff val="15000"/>
                    </a:schemeClr>
                  </a:solidFill>
                  <a:latin typeface="Times New Roman" panose="02020603050405020304" pitchFamily="18" charset="0"/>
                  <a:cs typeface="Times New Roman" panose="02020603050405020304" pitchFamily="18" charset="0"/>
                </a:rPr>
                <a:t> N1</a:t>
              </a:r>
              <a:endParaRPr lang="en-US" sz="3200" b="1"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pic>
          <p:nvPicPr>
            <p:cNvPr id="28" name="Graphic 27" descr="School boy">
              <a:extLst>
                <a:ext uri="{FF2B5EF4-FFF2-40B4-BE49-F238E27FC236}">
                  <a16:creationId xmlns:a16="http://schemas.microsoft.com/office/drawing/2014/main" xmlns="" id="{2A13D7E7-A7FF-4D98-B34B-C946AB74552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2824411" y="1505337"/>
              <a:ext cx="707886" cy="707886"/>
            </a:xfrm>
            <a:prstGeom prst="rect">
              <a:avLst/>
            </a:prstGeom>
          </p:spPr>
        </p:pic>
      </p:grpSp>
      <p:grpSp>
        <p:nvGrpSpPr>
          <p:cNvPr id="29" name="!!1">
            <a:extLst>
              <a:ext uri="{FF2B5EF4-FFF2-40B4-BE49-F238E27FC236}">
                <a16:creationId xmlns:a16="http://schemas.microsoft.com/office/drawing/2014/main" xmlns="" id="{A252950A-F068-484C-8524-CC7BA99DF968}"/>
              </a:ext>
            </a:extLst>
          </p:cNvPr>
          <p:cNvGrpSpPr/>
          <p:nvPr/>
        </p:nvGrpSpPr>
        <p:grpSpPr>
          <a:xfrm>
            <a:off x="3166818" y="4295025"/>
            <a:ext cx="2488596" cy="2261938"/>
            <a:chOff x="81891" y="1310737"/>
            <a:chExt cx="1876096" cy="1705224"/>
          </a:xfrm>
          <a:solidFill>
            <a:schemeClr val="accent5">
              <a:lumMod val="75000"/>
            </a:schemeClr>
          </a:solidFill>
          <a:effectLst/>
        </p:grpSpPr>
        <p:sp>
          <p:nvSpPr>
            <p:cNvPr id="30" name="Rectangle: Rounded Corners 29">
              <a:extLst>
                <a:ext uri="{FF2B5EF4-FFF2-40B4-BE49-F238E27FC236}">
                  <a16:creationId xmlns:a16="http://schemas.microsoft.com/office/drawing/2014/main" xmlns="" id="{4CDA51C3-10D6-4955-AE8A-32B4B40545F7}"/>
                </a:ext>
              </a:extLst>
            </p:cNvPr>
            <p:cNvSpPr/>
            <p:nvPr/>
          </p:nvSpPr>
          <p:spPr>
            <a:xfrm>
              <a:off x="261266" y="1664681"/>
              <a:ext cx="1696721" cy="1351280"/>
            </a:xfrm>
            <a:prstGeom prst="roundRect">
              <a:avLst>
                <a:gd name="adj" fmla="val 257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solidFill>
                    <a:schemeClr val="tx1">
                      <a:lumMod val="85000"/>
                      <a:lumOff val="15000"/>
                    </a:schemeClr>
                  </a:solidFill>
                  <a:latin typeface="Times New Roman" panose="02020603050405020304" pitchFamily="18" charset="0"/>
                  <a:cs typeface="Times New Roman" panose="02020603050405020304" pitchFamily="18" charset="0"/>
                </a:rPr>
                <a:t>Nhận</a:t>
              </a:r>
              <a:r>
                <a:rPr lang="en-US" sz="3200" b="1" dirty="0">
                  <a:solidFill>
                    <a:schemeClr val="tx1">
                      <a:lumMod val="85000"/>
                      <a:lumOff val="15000"/>
                    </a:schemeClr>
                  </a:solidFill>
                  <a:latin typeface="Times New Roman" panose="02020603050405020304" pitchFamily="18" charset="0"/>
                  <a:cs typeface="Times New Roman" panose="02020603050405020304" pitchFamily="18" charset="0"/>
                </a:rPr>
                <a:t> </a:t>
              </a:r>
              <a:r>
                <a:rPr lang="en-US" sz="3200" b="1" dirty="0" err="1">
                  <a:solidFill>
                    <a:schemeClr val="tx1">
                      <a:lumMod val="85000"/>
                      <a:lumOff val="15000"/>
                    </a:schemeClr>
                  </a:solidFill>
                  <a:latin typeface="Times New Roman" panose="02020603050405020304" pitchFamily="18" charset="0"/>
                  <a:cs typeface="Times New Roman" panose="02020603050405020304" pitchFamily="18" charset="0"/>
                </a:rPr>
                <a:t>xét</a:t>
              </a:r>
              <a:r>
                <a:rPr lang="en-US" sz="3200" b="1" dirty="0">
                  <a:solidFill>
                    <a:schemeClr val="tx1">
                      <a:lumMod val="85000"/>
                      <a:lumOff val="15000"/>
                    </a:schemeClr>
                  </a:solidFill>
                  <a:latin typeface="Times New Roman" panose="02020603050405020304" pitchFamily="18" charset="0"/>
                  <a:cs typeface="Times New Roman" panose="02020603050405020304" pitchFamily="18" charset="0"/>
                </a:rPr>
                <a:t> N2</a:t>
              </a:r>
            </a:p>
          </p:txBody>
        </p:sp>
        <p:pic>
          <p:nvPicPr>
            <p:cNvPr id="31" name="Graphic 30" descr="School boy">
              <a:extLst>
                <a:ext uri="{FF2B5EF4-FFF2-40B4-BE49-F238E27FC236}">
                  <a16:creationId xmlns:a16="http://schemas.microsoft.com/office/drawing/2014/main" xmlns="" id="{7085AC5B-4914-46FB-9EA6-C0452C28623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tretch>
              <a:fillRect/>
            </a:stretch>
          </p:blipFill>
          <p:spPr>
            <a:xfrm>
              <a:off x="81891" y="1310737"/>
              <a:ext cx="707886" cy="707886"/>
            </a:xfrm>
            <a:prstGeom prst="rect">
              <a:avLst/>
            </a:prstGeom>
          </p:spPr>
        </p:pic>
      </p:grpSp>
      <p:graphicFrame>
        <p:nvGraphicFramePr>
          <p:cNvPr id="3" name="Table 4">
            <a:extLst>
              <a:ext uri="{FF2B5EF4-FFF2-40B4-BE49-F238E27FC236}">
                <a16:creationId xmlns:a16="http://schemas.microsoft.com/office/drawing/2014/main" xmlns="" id="{B37FF74D-9A30-4D30-B236-67A44E20E320}"/>
              </a:ext>
            </a:extLst>
          </p:cNvPr>
          <p:cNvGraphicFramePr>
            <a:graphicFrameLocks noGrp="1"/>
          </p:cNvGraphicFramePr>
          <p:nvPr/>
        </p:nvGraphicFramePr>
        <p:xfrm>
          <a:off x="6030242" y="770970"/>
          <a:ext cx="5754444" cy="5852160"/>
        </p:xfrm>
        <a:graphic>
          <a:graphicData uri="http://schemas.openxmlformats.org/drawingml/2006/table">
            <a:tbl>
              <a:tblPr firstRow="1" bandRow="1">
                <a:tableStyleId>{21E4AEA4-8DFA-4A89-87EB-49C32662AFE0}</a:tableStyleId>
              </a:tblPr>
              <a:tblGrid>
                <a:gridCol w="5754444">
                  <a:extLst>
                    <a:ext uri="{9D8B030D-6E8A-4147-A177-3AD203B41FA5}">
                      <a16:colId xmlns:a16="http://schemas.microsoft.com/office/drawing/2014/main" xmlns="" val="2072444727"/>
                    </a:ext>
                  </a:extLst>
                </a:gridCol>
              </a:tblGrid>
              <a:tr h="5777842">
                <a:tc>
                  <a:txBody>
                    <a:bodyPr/>
                    <a:lstStyle/>
                    <a:p>
                      <a:pPr algn="just" defTabSz="342900">
                        <a:lnSpc>
                          <a:spcPct val="150000"/>
                        </a:lnSpc>
                      </a:pP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toán</a:t>
                      </a:r>
                      <a:r>
                        <a:rPr lang="en-US" sz="2800" dirty="0">
                          <a:latin typeface="Times New Roman" panose="02020603050405020304" pitchFamily="18" charset="0"/>
                          <a:cs typeface="Times New Roman" panose="02020603050405020304" pitchFamily="18" charset="0"/>
                        </a:rPr>
                        <a:t>:</a:t>
                      </a:r>
                    </a:p>
                    <a:p>
                      <a:pPr algn="just" defTabSz="342900">
                        <a:lnSpc>
                          <a:spcPct val="150000"/>
                        </a:lnSpc>
                      </a:pPr>
                      <a:r>
                        <a:rPr lang="vi-VN" sz="2800" dirty="0">
                          <a:latin typeface="Times New Roman" panose="02020603050405020304" pitchFamily="18" charset="0"/>
                          <a:cs typeface="Times New Roman" panose="02020603050405020304" pitchFamily="18" charset="0"/>
                        </a:rPr>
                        <a:t>Việc kinh doanh mở rộng, số lượng khách hàng của cửa hàng bán giống cây trồng nhà An lên đến hàng trăm người. Việc tìm kiếm tên khách hàng trong danh sách thật khó khăn. Em có gợi ý gì cho bạn An để việc tìm kiếm được dễ dàng hơn không?</a:t>
                      </a:r>
                    </a:p>
                  </a:txBody>
                  <a:tcPr/>
                </a:tc>
                <a:extLst>
                  <a:ext uri="{0D108BD9-81ED-4DB2-BD59-A6C34878D82A}">
                    <a16:rowId xmlns:a16="http://schemas.microsoft.com/office/drawing/2014/main" xmlns="" val="3365627662"/>
                  </a:ext>
                </a:extLst>
              </a:tr>
            </a:tbl>
          </a:graphicData>
        </a:graphic>
      </p:graphicFrame>
    </p:spTree>
    <p:extLst>
      <p:ext uri="{BB962C8B-B14F-4D97-AF65-F5344CB8AC3E}">
        <p14:creationId xmlns:p14="http://schemas.microsoft.com/office/powerpoint/2010/main" val="134509505"/>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68"/>
                                        </p:tgtEl>
                                        <p:attrNameLst>
                                          <p:attrName>style.visibility</p:attrName>
                                        </p:attrNameLst>
                                      </p:cBhvr>
                                      <p:to>
                                        <p:strVal val="visible"/>
                                      </p:to>
                                    </p:set>
                                    <p:animEffect transition="in" filter="fade">
                                      <p:cBhvr>
                                        <p:cTn id="12" dur="750"/>
                                        <p:tgtEl>
                                          <p:spTgt spid="468"/>
                                        </p:tgtEl>
                                      </p:cBhvr>
                                    </p:animEffect>
                                    <p:anim calcmode="lin" valueType="num">
                                      <p:cBhvr>
                                        <p:cTn id="13" dur="750" fill="hold"/>
                                        <p:tgtEl>
                                          <p:spTgt spid="468"/>
                                        </p:tgtEl>
                                        <p:attrNameLst>
                                          <p:attrName>ppt_x</p:attrName>
                                        </p:attrNameLst>
                                      </p:cBhvr>
                                      <p:tavLst>
                                        <p:tav tm="0">
                                          <p:val>
                                            <p:strVal val="#ppt_x"/>
                                          </p:val>
                                        </p:tav>
                                        <p:tav tm="100000">
                                          <p:val>
                                            <p:strVal val="#ppt_x"/>
                                          </p:val>
                                        </p:tav>
                                      </p:tavLst>
                                    </p:anim>
                                    <p:anim calcmode="lin" valueType="num">
                                      <p:cBhvr>
                                        <p:cTn id="14" dur="750" fill="hold"/>
                                        <p:tgtEl>
                                          <p:spTgt spid="468"/>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l="4322" t="3095" r="2797"/>
          <a:stretch/>
        </p:blipFill>
        <p:spPr>
          <a:xfrm flipV="1">
            <a:off x="-19352" y="4862782"/>
            <a:ext cx="12211352" cy="2095215"/>
          </a:xfrm>
          <a:prstGeom prst="rect">
            <a:avLst/>
          </a:prstGeom>
        </p:spPr>
      </p:pic>
      <p:pic>
        <p:nvPicPr>
          <p:cNvPr id="23" name="图片 22"/>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7024916" y="2596849"/>
            <a:ext cx="5167085" cy="4361147"/>
          </a:xfrm>
          <a:prstGeom prst="rect">
            <a:avLst/>
          </a:prstGeom>
        </p:spPr>
      </p:pic>
      <p:grpSp>
        <p:nvGrpSpPr>
          <p:cNvPr id="8" name="Graphic 15">
            <a:extLst>
              <a:ext uri="{FF2B5EF4-FFF2-40B4-BE49-F238E27FC236}">
                <a16:creationId xmlns:a16="http://schemas.microsoft.com/office/drawing/2014/main" xmlns="" id="{8BD2DD6A-8A8E-42A0-91AE-0172B50AE535}"/>
              </a:ext>
            </a:extLst>
          </p:cNvPr>
          <p:cNvGrpSpPr/>
          <p:nvPr/>
        </p:nvGrpSpPr>
        <p:grpSpPr>
          <a:xfrm>
            <a:off x="119200" y="3999424"/>
            <a:ext cx="2467482" cy="2743201"/>
            <a:chOff x="6314825" y="3539041"/>
            <a:chExt cx="2194227" cy="2611143"/>
          </a:xfrm>
        </p:grpSpPr>
        <p:sp>
          <p:nvSpPr>
            <p:cNvPr id="9" name="Freeform: Shape 8">
              <a:extLst>
                <a:ext uri="{FF2B5EF4-FFF2-40B4-BE49-F238E27FC236}">
                  <a16:creationId xmlns:a16="http://schemas.microsoft.com/office/drawing/2014/main" xmlns="" id="{F7AC232C-0589-4AA0-9B47-59596C4B569E}"/>
                </a:ext>
              </a:extLst>
            </p:cNvPr>
            <p:cNvSpPr/>
            <p:nvPr/>
          </p:nvSpPr>
          <p:spPr>
            <a:xfrm>
              <a:off x="6527151" y="4076938"/>
              <a:ext cx="193592" cy="170324"/>
            </a:xfrm>
            <a:custGeom>
              <a:avLst/>
              <a:gdLst>
                <a:gd name="connsiteX0" fmla="*/ 160351 w 193592"/>
                <a:gd name="connsiteY0" fmla="*/ 45183 h 170324"/>
                <a:gd name="connsiteX1" fmla="*/ 45182 w 193592"/>
                <a:gd name="connsiteY1" fmla="*/ 9990 h 170324"/>
                <a:gd name="connsiteX2" fmla="*/ 9990 w 193592"/>
                <a:gd name="connsiteY2" fmla="*/ 125158 h 170324"/>
                <a:gd name="connsiteX3" fmla="*/ 88818 w 193592"/>
                <a:gd name="connsiteY3" fmla="*/ 170246 h 170324"/>
                <a:gd name="connsiteX4" fmla="*/ 193593 w 193592"/>
                <a:gd name="connsiteY4" fmla="*/ 105952 h 170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92" h="170324">
                  <a:moveTo>
                    <a:pt x="160351" y="45183"/>
                  </a:moveTo>
                  <a:cubicBezTo>
                    <a:pt x="138266" y="3661"/>
                    <a:pt x="86703" y="-12095"/>
                    <a:pt x="45182" y="9990"/>
                  </a:cubicBezTo>
                  <a:cubicBezTo>
                    <a:pt x="3662" y="32075"/>
                    <a:pt x="-12095" y="83637"/>
                    <a:pt x="9990" y="125158"/>
                  </a:cubicBezTo>
                  <a:cubicBezTo>
                    <a:pt x="25391" y="154113"/>
                    <a:pt x="56052" y="171651"/>
                    <a:pt x="88818" y="170246"/>
                  </a:cubicBezTo>
                  <a:cubicBezTo>
                    <a:pt x="130823" y="168436"/>
                    <a:pt x="165018" y="136718"/>
                    <a:pt x="193593" y="105952"/>
                  </a:cubicBezTo>
                </a:path>
              </a:pathLst>
            </a:custGeom>
            <a:solidFill>
              <a:srgbClr val="263238"/>
            </a:solid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xmlns="" id="{F489FEFB-3E1F-4E42-8640-66457395C8EB}"/>
                </a:ext>
              </a:extLst>
            </p:cNvPr>
            <p:cNvSpPr/>
            <p:nvPr/>
          </p:nvSpPr>
          <p:spPr>
            <a:xfrm>
              <a:off x="6680782" y="4092336"/>
              <a:ext cx="56560" cy="97718"/>
            </a:xfrm>
            <a:custGeom>
              <a:avLst/>
              <a:gdLst>
                <a:gd name="connsiteX0" fmla="*/ 40248 w 56560"/>
                <a:gd name="connsiteY0" fmla="*/ 14068 h 97718"/>
                <a:gd name="connsiteX1" fmla="*/ 19779 w 56560"/>
                <a:gd name="connsiteY1" fmla="*/ 331 h 97718"/>
                <a:gd name="connsiteX2" fmla="*/ 19674 w 56560"/>
                <a:gd name="connsiteY2" fmla="*/ 352 h 97718"/>
                <a:gd name="connsiteX3" fmla="*/ 1290 w 56560"/>
                <a:gd name="connsiteY3" fmla="*/ 19402 h 97718"/>
                <a:gd name="connsiteX4" fmla="*/ 2433 w 56560"/>
                <a:gd name="connsiteY4" fmla="*/ 46739 h 97718"/>
                <a:gd name="connsiteX5" fmla="*/ 21483 w 56560"/>
                <a:gd name="connsiteY5" fmla="*/ 84839 h 97718"/>
                <a:gd name="connsiteX6" fmla="*/ 46153 w 56560"/>
                <a:gd name="connsiteY6" fmla="*/ 96841 h 97718"/>
                <a:gd name="connsiteX7" fmla="*/ 56345 w 56560"/>
                <a:gd name="connsiteY7" fmla="*/ 69885 h 97718"/>
                <a:gd name="connsiteX8" fmla="*/ 36533 w 56560"/>
                <a:gd name="connsiteY8" fmla="*/ 3210 h 9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0" h="97718">
                  <a:moveTo>
                    <a:pt x="40248" y="14068"/>
                  </a:moveTo>
                  <a:cubicBezTo>
                    <a:pt x="38389" y="4623"/>
                    <a:pt x="29225" y="-1527"/>
                    <a:pt x="19779" y="331"/>
                  </a:cubicBezTo>
                  <a:cubicBezTo>
                    <a:pt x="19744" y="338"/>
                    <a:pt x="19709" y="345"/>
                    <a:pt x="19674" y="352"/>
                  </a:cubicBezTo>
                  <a:cubicBezTo>
                    <a:pt x="10519" y="2856"/>
                    <a:pt x="3466" y="10165"/>
                    <a:pt x="1290" y="19402"/>
                  </a:cubicBezTo>
                  <a:cubicBezTo>
                    <a:pt x="-757" y="28455"/>
                    <a:pt x="-362" y="37889"/>
                    <a:pt x="2433" y="46739"/>
                  </a:cubicBezTo>
                  <a:cubicBezTo>
                    <a:pt x="6288" y="60541"/>
                    <a:pt x="12755" y="73475"/>
                    <a:pt x="21483" y="84839"/>
                  </a:cubicBezTo>
                  <a:cubicBezTo>
                    <a:pt x="27484" y="92650"/>
                    <a:pt x="37009" y="100365"/>
                    <a:pt x="46153" y="96841"/>
                  </a:cubicBezTo>
                  <a:cubicBezTo>
                    <a:pt x="55297" y="93316"/>
                    <a:pt x="57297" y="80172"/>
                    <a:pt x="56345" y="69885"/>
                  </a:cubicBezTo>
                  <a:cubicBezTo>
                    <a:pt x="54100" y="46591"/>
                    <a:pt x="47373" y="23950"/>
                    <a:pt x="36533" y="3210"/>
                  </a:cubicBezTo>
                </a:path>
              </a:pathLst>
            </a:custGeom>
            <a:solidFill>
              <a:srgbClr val="FF725E"/>
            </a:solid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xmlns="" id="{BDD927D1-9AE6-4416-8053-AE61444F6A1B}"/>
                </a:ext>
              </a:extLst>
            </p:cNvPr>
            <p:cNvSpPr/>
            <p:nvPr/>
          </p:nvSpPr>
          <p:spPr>
            <a:xfrm>
              <a:off x="6957917" y="3539041"/>
              <a:ext cx="735603" cy="1312981"/>
            </a:xfrm>
            <a:custGeom>
              <a:avLst/>
              <a:gdLst>
                <a:gd name="connsiteX0" fmla="*/ 0 w 735603"/>
                <a:gd name="connsiteY0" fmla="*/ 194365 h 1312981"/>
                <a:gd name="connsiteX1" fmla="*/ 174784 w 735603"/>
                <a:gd name="connsiteY1" fmla="*/ 35107 h 1312981"/>
                <a:gd name="connsiteX2" fmla="*/ 406813 w 735603"/>
                <a:gd name="connsiteY2" fmla="*/ 13771 h 1312981"/>
                <a:gd name="connsiteX3" fmla="*/ 560546 w 735603"/>
                <a:gd name="connsiteY3" fmla="*/ 182173 h 1312981"/>
                <a:gd name="connsiteX4" fmla="*/ 608171 w 735603"/>
                <a:gd name="connsiteY4" fmla="*/ 383722 h 1312981"/>
                <a:gd name="connsiteX5" fmla="*/ 632936 w 735603"/>
                <a:gd name="connsiteY5" fmla="*/ 732242 h 1312981"/>
                <a:gd name="connsiteX6" fmla="*/ 639794 w 735603"/>
                <a:gd name="connsiteY6" fmla="*/ 933314 h 1312981"/>
                <a:gd name="connsiteX7" fmla="*/ 667226 w 735603"/>
                <a:gd name="connsiteY7" fmla="*/ 1077904 h 1312981"/>
                <a:gd name="connsiteX8" fmla="*/ 698564 w 735603"/>
                <a:gd name="connsiteY8" fmla="*/ 1308695 h 1312981"/>
                <a:gd name="connsiteX9" fmla="*/ 319183 w 735603"/>
                <a:gd name="connsiteY9" fmla="*/ 1266880 h 1312981"/>
                <a:gd name="connsiteX10" fmla="*/ 276797 w 735603"/>
                <a:gd name="connsiteY10" fmla="*/ 837017 h 131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5603" h="1312981">
                  <a:moveTo>
                    <a:pt x="0" y="194365"/>
                  </a:moveTo>
                  <a:cubicBezTo>
                    <a:pt x="45053" y="128547"/>
                    <a:pt x="103442" y="70540"/>
                    <a:pt x="174784" y="35107"/>
                  </a:cubicBezTo>
                  <a:cubicBezTo>
                    <a:pt x="246126" y="-326"/>
                    <a:pt x="331280" y="-11661"/>
                    <a:pt x="406813" y="13771"/>
                  </a:cubicBezTo>
                  <a:cubicBezTo>
                    <a:pt x="482346" y="39203"/>
                    <a:pt x="545782" y="103877"/>
                    <a:pt x="560546" y="182173"/>
                  </a:cubicBezTo>
                  <a:cubicBezTo>
                    <a:pt x="572262" y="244276"/>
                    <a:pt x="562165" y="340860"/>
                    <a:pt x="608171" y="383722"/>
                  </a:cubicBezTo>
                  <a:cubicBezTo>
                    <a:pt x="703421" y="471352"/>
                    <a:pt x="688753" y="637373"/>
                    <a:pt x="632936" y="732242"/>
                  </a:cubicBezTo>
                  <a:cubicBezTo>
                    <a:pt x="632936" y="732242"/>
                    <a:pt x="546545" y="837017"/>
                    <a:pt x="639794" y="933314"/>
                  </a:cubicBezTo>
                  <a:cubicBezTo>
                    <a:pt x="639794" y="933314"/>
                    <a:pt x="694753" y="972272"/>
                    <a:pt x="667226" y="1077904"/>
                  </a:cubicBezTo>
                  <a:cubicBezTo>
                    <a:pt x="624364" y="1242782"/>
                    <a:pt x="812102" y="1334412"/>
                    <a:pt x="698564" y="1308695"/>
                  </a:cubicBezTo>
                  <a:lnTo>
                    <a:pt x="319183" y="1266880"/>
                  </a:lnTo>
                  <a:lnTo>
                    <a:pt x="276797" y="837017"/>
                  </a:lnTo>
                </a:path>
              </a:pathLst>
            </a:custGeom>
            <a:solidFill>
              <a:srgbClr val="263238"/>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xmlns="" id="{86404CF2-7C2C-4CF0-8353-1409313B1084}"/>
                </a:ext>
              </a:extLst>
            </p:cNvPr>
            <p:cNvSpPr/>
            <p:nvPr/>
          </p:nvSpPr>
          <p:spPr>
            <a:xfrm>
              <a:off x="6448931" y="3965530"/>
              <a:ext cx="557468" cy="888873"/>
            </a:xfrm>
            <a:custGeom>
              <a:avLst/>
              <a:gdLst>
                <a:gd name="connsiteX0" fmla="*/ 285244 w 557468"/>
                <a:gd name="connsiteY0" fmla="*/ 0 h 888873"/>
                <a:gd name="connsiteX1" fmla="*/ 255335 w 557468"/>
                <a:gd name="connsiteY1" fmla="*/ 79343 h 888873"/>
                <a:gd name="connsiteX2" fmla="*/ 276005 w 557468"/>
                <a:gd name="connsiteY2" fmla="*/ 165068 h 888873"/>
                <a:gd name="connsiteX3" fmla="*/ 276005 w 557468"/>
                <a:gd name="connsiteY3" fmla="*/ 252032 h 888873"/>
                <a:gd name="connsiteX4" fmla="*/ 161705 w 557468"/>
                <a:gd name="connsiteY4" fmla="*/ 347282 h 888873"/>
                <a:gd name="connsiteX5" fmla="*/ 67407 w 557468"/>
                <a:gd name="connsiteY5" fmla="*/ 550069 h 888873"/>
                <a:gd name="connsiteX6" fmla="*/ 66169 w 557468"/>
                <a:gd name="connsiteY6" fmla="*/ 618077 h 888873"/>
                <a:gd name="connsiteX7" fmla="*/ 16639 w 557468"/>
                <a:gd name="connsiteY7" fmla="*/ 678371 h 888873"/>
                <a:gd name="connsiteX8" fmla="*/ 14734 w 557468"/>
                <a:gd name="connsiteY8" fmla="*/ 795338 h 888873"/>
                <a:gd name="connsiteX9" fmla="*/ 93410 w 557468"/>
                <a:gd name="connsiteY9" fmla="*/ 888873 h 888873"/>
                <a:gd name="connsiteX10" fmla="*/ 557468 w 557468"/>
                <a:gd name="connsiteY10" fmla="*/ 585883 h 88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7468" h="888873">
                  <a:moveTo>
                    <a:pt x="285244" y="0"/>
                  </a:moveTo>
                  <a:cubicBezTo>
                    <a:pt x="261431" y="17431"/>
                    <a:pt x="253145" y="49911"/>
                    <a:pt x="255335" y="79343"/>
                  </a:cubicBezTo>
                  <a:cubicBezTo>
                    <a:pt x="257526" y="108776"/>
                    <a:pt x="268385" y="136493"/>
                    <a:pt x="276005" y="165068"/>
                  </a:cubicBezTo>
                  <a:cubicBezTo>
                    <a:pt x="283625" y="193643"/>
                    <a:pt x="287530" y="224695"/>
                    <a:pt x="276005" y="252032"/>
                  </a:cubicBezTo>
                  <a:cubicBezTo>
                    <a:pt x="256955" y="298704"/>
                    <a:pt x="202757" y="317754"/>
                    <a:pt x="161705" y="347282"/>
                  </a:cubicBezTo>
                  <a:cubicBezTo>
                    <a:pt x="97258" y="393972"/>
                    <a:pt x="61579" y="470700"/>
                    <a:pt x="67407" y="550069"/>
                  </a:cubicBezTo>
                  <a:cubicBezTo>
                    <a:pt x="69312" y="572929"/>
                    <a:pt x="74551" y="596741"/>
                    <a:pt x="66169" y="618077"/>
                  </a:cubicBezTo>
                  <a:cubicBezTo>
                    <a:pt x="56644" y="642461"/>
                    <a:pt x="31784" y="657035"/>
                    <a:pt x="16639" y="678371"/>
                  </a:cubicBezTo>
                  <a:cubicBezTo>
                    <a:pt x="-6983" y="711803"/>
                    <a:pt x="-3459" y="758666"/>
                    <a:pt x="14734" y="795338"/>
                  </a:cubicBezTo>
                  <a:cubicBezTo>
                    <a:pt x="32927" y="832009"/>
                    <a:pt x="63502" y="860870"/>
                    <a:pt x="93410" y="888873"/>
                  </a:cubicBezTo>
                  <a:cubicBezTo>
                    <a:pt x="233526" y="767148"/>
                    <a:pt x="389665" y="665202"/>
                    <a:pt x="557468" y="585883"/>
                  </a:cubicBezTo>
                </a:path>
              </a:pathLst>
            </a:custGeom>
            <a:solidFill>
              <a:srgbClr val="263238"/>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xmlns="" id="{56C9A16A-9B99-4791-B76D-CD6E641D2375}"/>
                </a:ext>
              </a:extLst>
            </p:cNvPr>
            <p:cNvSpPr/>
            <p:nvPr/>
          </p:nvSpPr>
          <p:spPr>
            <a:xfrm>
              <a:off x="6553486" y="4143590"/>
              <a:ext cx="128015" cy="79781"/>
            </a:xfrm>
            <a:custGeom>
              <a:avLst/>
              <a:gdLst>
                <a:gd name="connsiteX0" fmla="*/ 128015 w 128015"/>
                <a:gd name="connsiteY0" fmla="*/ 2058 h 79781"/>
                <a:gd name="connsiteX1" fmla="*/ 103727 w 128015"/>
                <a:gd name="connsiteY1" fmla="*/ 3772 h 79781"/>
                <a:gd name="connsiteX2" fmla="*/ 47339 w 128015"/>
                <a:gd name="connsiteY2" fmla="*/ 17298 h 79781"/>
                <a:gd name="connsiteX3" fmla="*/ 7238 w 128015"/>
                <a:gd name="connsiteY3" fmla="*/ 56827 h 79781"/>
                <a:gd name="connsiteX4" fmla="*/ 380 w 128015"/>
                <a:gd name="connsiteY4" fmla="*/ 79782 h 79781"/>
                <a:gd name="connsiteX5" fmla="*/ 380 w 128015"/>
                <a:gd name="connsiteY5" fmla="*/ 73210 h 79781"/>
                <a:gd name="connsiteX6" fmla="*/ 4476 w 128015"/>
                <a:gd name="connsiteY6" fmla="*/ 55493 h 79781"/>
                <a:gd name="connsiteX7" fmla="*/ 45624 w 128015"/>
                <a:gd name="connsiteY7" fmla="*/ 12821 h 79781"/>
                <a:gd name="connsiteX8" fmla="*/ 103631 w 128015"/>
                <a:gd name="connsiteY8" fmla="*/ 248 h 79781"/>
                <a:gd name="connsiteX9" fmla="*/ 128015 w 128015"/>
                <a:gd name="connsiteY9" fmla="*/ 2058 h 79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015" h="79781">
                  <a:moveTo>
                    <a:pt x="128015" y="2058"/>
                  </a:moveTo>
                  <a:cubicBezTo>
                    <a:pt x="119960" y="3109"/>
                    <a:pt x="111850" y="3681"/>
                    <a:pt x="103727" y="3772"/>
                  </a:cubicBezTo>
                  <a:cubicBezTo>
                    <a:pt x="84238" y="4631"/>
                    <a:pt x="65096" y="9222"/>
                    <a:pt x="47339" y="17298"/>
                  </a:cubicBezTo>
                  <a:cubicBezTo>
                    <a:pt x="29924" y="25614"/>
                    <a:pt x="15804" y="39533"/>
                    <a:pt x="7238" y="56827"/>
                  </a:cubicBezTo>
                  <a:cubicBezTo>
                    <a:pt x="4211" y="64237"/>
                    <a:pt x="1914" y="71925"/>
                    <a:pt x="380" y="79782"/>
                  </a:cubicBezTo>
                  <a:cubicBezTo>
                    <a:pt x="-127" y="77621"/>
                    <a:pt x="-127" y="75371"/>
                    <a:pt x="380" y="73210"/>
                  </a:cubicBezTo>
                  <a:cubicBezTo>
                    <a:pt x="803" y="67125"/>
                    <a:pt x="2185" y="61146"/>
                    <a:pt x="4476" y="55493"/>
                  </a:cubicBezTo>
                  <a:cubicBezTo>
                    <a:pt x="12566" y="36752"/>
                    <a:pt x="27189" y="21587"/>
                    <a:pt x="45624" y="12821"/>
                  </a:cubicBezTo>
                  <a:cubicBezTo>
                    <a:pt x="63816" y="4464"/>
                    <a:pt x="83612" y="174"/>
                    <a:pt x="103631" y="248"/>
                  </a:cubicBezTo>
                  <a:cubicBezTo>
                    <a:pt x="111804" y="-395"/>
                    <a:pt x="120027" y="215"/>
                    <a:pt x="128015" y="2058"/>
                  </a:cubicBezTo>
                  <a:close/>
                </a:path>
              </a:pathLst>
            </a:custGeom>
            <a:solidFill>
              <a:srgbClr val="455A64"/>
            </a:solid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xmlns="" id="{EF71D4FE-D809-49BC-9D5B-E81AC7338152}"/>
                </a:ext>
              </a:extLst>
            </p:cNvPr>
            <p:cNvSpPr/>
            <p:nvPr/>
          </p:nvSpPr>
          <p:spPr>
            <a:xfrm>
              <a:off x="8153400" y="4253241"/>
              <a:ext cx="355653" cy="381515"/>
            </a:xfrm>
            <a:custGeom>
              <a:avLst/>
              <a:gdLst>
                <a:gd name="connsiteX0" fmla="*/ 0 w 355653"/>
                <a:gd name="connsiteY0" fmla="*/ 321508 h 381515"/>
                <a:gd name="connsiteX1" fmla="*/ 185833 w 355653"/>
                <a:gd name="connsiteY1" fmla="*/ 381515 h 381515"/>
                <a:gd name="connsiteX2" fmla="*/ 322231 w 355653"/>
                <a:gd name="connsiteY2" fmla="*/ 273121 h 381515"/>
                <a:gd name="connsiteX3" fmla="*/ 311087 w 355653"/>
                <a:gd name="connsiteY3" fmla="*/ 240069 h 381515"/>
                <a:gd name="connsiteX4" fmla="*/ 332708 w 355653"/>
                <a:gd name="connsiteY4" fmla="*/ 163107 h 381515"/>
                <a:gd name="connsiteX5" fmla="*/ 346138 w 355653"/>
                <a:gd name="connsiteY5" fmla="*/ 93956 h 381515"/>
                <a:gd name="connsiteX6" fmla="*/ 331184 w 355653"/>
                <a:gd name="connsiteY6" fmla="*/ 81764 h 381515"/>
                <a:gd name="connsiteX7" fmla="*/ 335185 w 355653"/>
                <a:gd name="connsiteY7" fmla="*/ 11660 h 381515"/>
                <a:gd name="connsiteX8" fmla="*/ 307181 w 355653"/>
                <a:gd name="connsiteY8" fmla="*/ 1563 h 381515"/>
                <a:gd name="connsiteX9" fmla="*/ 154781 w 355653"/>
                <a:gd name="connsiteY9" fmla="*/ 58142 h 381515"/>
                <a:gd name="connsiteX10" fmla="*/ 57531 w 355653"/>
                <a:gd name="connsiteY10" fmla="*/ 123292 h 38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5653" h="381515">
                  <a:moveTo>
                    <a:pt x="0" y="321508"/>
                  </a:moveTo>
                  <a:lnTo>
                    <a:pt x="185833" y="381515"/>
                  </a:lnTo>
                  <a:cubicBezTo>
                    <a:pt x="185833" y="381515"/>
                    <a:pt x="314896" y="302172"/>
                    <a:pt x="322231" y="273121"/>
                  </a:cubicBezTo>
                  <a:cubicBezTo>
                    <a:pt x="329565" y="244070"/>
                    <a:pt x="316039" y="239498"/>
                    <a:pt x="311087" y="240069"/>
                  </a:cubicBezTo>
                  <a:cubicBezTo>
                    <a:pt x="311087" y="240069"/>
                    <a:pt x="357092" y="199874"/>
                    <a:pt x="332708" y="163107"/>
                  </a:cubicBezTo>
                  <a:cubicBezTo>
                    <a:pt x="332708" y="163107"/>
                    <a:pt x="373666" y="119864"/>
                    <a:pt x="346138" y="93956"/>
                  </a:cubicBezTo>
                  <a:lnTo>
                    <a:pt x="331184" y="81764"/>
                  </a:lnTo>
                  <a:cubicBezTo>
                    <a:pt x="331184" y="81764"/>
                    <a:pt x="351092" y="41854"/>
                    <a:pt x="335185" y="11660"/>
                  </a:cubicBezTo>
                  <a:cubicBezTo>
                    <a:pt x="329706" y="1744"/>
                    <a:pt x="317727" y="-2575"/>
                    <a:pt x="307181" y="1563"/>
                  </a:cubicBezTo>
                  <a:lnTo>
                    <a:pt x="154781" y="58142"/>
                  </a:lnTo>
                  <a:lnTo>
                    <a:pt x="57531" y="123292"/>
                  </a:lnTo>
                  <a:close/>
                </a:path>
              </a:pathLst>
            </a:custGeom>
            <a:solidFill>
              <a:srgbClr val="FFBE9D"/>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xmlns="" id="{69FEFBF0-6BA2-4C84-A2B8-90CC8E394C36}"/>
                </a:ext>
              </a:extLst>
            </p:cNvPr>
            <p:cNvSpPr/>
            <p:nvPr/>
          </p:nvSpPr>
          <p:spPr>
            <a:xfrm>
              <a:off x="8380857" y="4121931"/>
              <a:ext cx="94773" cy="192500"/>
            </a:xfrm>
            <a:custGeom>
              <a:avLst/>
              <a:gdLst>
                <a:gd name="connsiteX0" fmla="*/ 0 w 94773"/>
                <a:gd name="connsiteY0" fmla="*/ 192500 h 192500"/>
                <a:gd name="connsiteX1" fmla="*/ 51911 w 94773"/>
                <a:gd name="connsiteY1" fmla="*/ 4096 h 192500"/>
                <a:gd name="connsiteX2" fmla="*/ 94774 w 94773"/>
                <a:gd name="connsiteY2" fmla="*/ 0 h 192500"/>
                <a:gd name="connsiteX3" fmla="*/ 54197 w 94773"/>
                <a:gd name="connsiteY3" fmla="*/ 149638 h 192500"/>
                <a:gd name="connsiteX4" fmla="*/ 0 w 94773"/>
                <a:gd name="connsiteY4" fmla="*/ 192500 h 19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73" h="192500">
                  <a:moveTo>
                    <a:pt x="0" y="192500"/>
                  </a:moveTo>
                  <a:lnTo>
                    <a:pt x="51911" y="4096"/>
                  </a:lnTo>
                  <a:lnTo>
                    <a:pt x="94774" y="0"/>
                  </a:lnTo>
                  <a:lnTo>
                    <a:pt x="54197" y="149638"/>
                  </a:lnTo>
                  <a:lnTo>
                    <a:pt x="0" y="192500"/>
                  </a:lnTo>
                  <a:close/>
                </a:path>
              </a:pathLst>
            </a:custGeom>
            <a:solidFill>
              <a:srgbClr val="FAFAFA"/>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xmlns="" id="{0AAE6FE5-AB5D-4DFB-9834-526FB1BB3307}"/>
                </a:ext>
              </a:extLst>
            </p:cNvPr>
            <p:cNvSpPr/>
            <p:nvPr/>
          </p:nvSpPr>
          <p:spPr>
            <a:xfrm>
              <a:off x="8169592" y="4241088"/>
              <a:ext cx="218045" cy="300418"/>
            </a:xfrm>
            <a:custGeom>
              <a:avLst/>
              <a:gdLst>
                <a:gd name="connsiteX0" fmla="*/ 0 w 218045"/>
                <a:gd name="connsiteY0" fmla="*/ 274987 h 300418"/>
                <a:gd name="connsiteX1" fmla="*/ 45720 w 218045"/>
                <a:gd name="connsiteY1" fmla="*/ 123158 h 300418"/>
                <a:gd name="connsiteX2" fmla="*/ 210312 w 218045"/>
                <a:gd name="connsiteY2" fmla="*/ 0 h 300418"/>
                <a:gd name="connsiteX3" fmla="*/ 210312 w 218045"/>
                <a:gd name="connsiteY3" fmla="*/ 56483 h 300418"/>
                <a:gd name="connsiteX4" fmla="*/ 162211 w 218045"/>
                <a:gd name="connsiteY4" fmla="*/ 121444 h 300418"/>
                <a:gd name="connsiteX5" fmla="*/ 132969 w 218045"/>
                <a:gd name="connsiteY5" fmla="*/ 174974 h 300418"/>
                <a:gd name="connsiteX6" fmla="*/ 138303 w 218045"/>
                <a:gd name="connsiteY6" fmla="*/ 300419 h 300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8045" h="300418">
                  <a:moveTo>
                    <a:pt x="0" y="274987"/>
                  </a:moveTo>
                  <a:lnTo>
                    <a:pt x="45720" y="123158"/>
                  </a:lnTo>
                  <a:lnTo>
                    <a:pt x="210312" y="0"/>
                  </a:lnTo>
                  <a:cubicBezTo>
                    <a:pt x="220623" y="17416"/>
                    <a:pt x="220623" y="39067"/>
                    <a:pt x="210312" y="56483"/>
                  </a:cubicBezTo>
                  <a:cubicBezTo>
                    <a:pt x="192881" y="87535"/>
                    <a:pt x="167831" y="112776"/>
                    <a:pt x="162211" y="121444"/>
                  </a:cubicBezTo>
                  <a:cubicBezTo>
                    <a:pt x="156591" y="130111"/>
                    <a:pt x="132969" y="174974"/>
                    <a:pt x="132969" y="174974"/>
                  </a:cubicBezTo>
                  <a:cubicBezTo>
                    <a:pt x="148573" y="215048"/>
                    <a:pt x="150449" y="259165"/>
                    <a:pt x="138303" y="300419"/>
                  </a:cubicBezTo>
                </a:path>
              </a:pathLst>
            </a:custGeom>
            <a:solidFill>
              <a:srgbClr val="FFBE9D"/>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xmlns="" id="{20FF7E65-AA7A-4416-959D-80C746B50951}"/>
                </a:ext>
              </a:extLst>
            </p:cNvPr>
            <p:cNvSpPr/>
            <p:nvPr/>
          </p:nvSpPr>
          <p:spPr>
            <a:xfrm>
              <a:off x="8169783" y="4237945"/>
              <a:ext cx="220148" cy="303561"/>
            </a:xfrm>
            <a:custGeom>
              <a:avLst/>
              <a:gdLst>
                <a:gd name="connsiteX0" fmla="*/ 138017 w 220148"/>
                <a:gd name="connsiteY0" fmla="*/ 303562 h 303561"/>
                <a:gd name="connsiteX1" fmla="*/ 139541 w 220148"/>
                <a:gd name="connsiteY1" fmla="*/ 294799 h 303561"/>
                <a:gd name="connsiteX2" fmla="*/ 141446 w 220148"/>
                <a:gd name="connsiteY2" fmla="*/ 284131 h 303561"/>
                <a:gd name="connsiteX3" fmla="*/ 143256 w 220148"/>
                <a:gd name="connsiteY3" fmla="*/ 269653 h 303561"/>
                <a:gd name="connsiteX4" fmla="*/ 143256 w 220148"/>
                <a:gd name="connsiteY4" fmla="*/ 229648 h 303561"/>
                <a:gd name="connsiteX5" fmla="*/ 130969 w 220148"/>
                <a:gd name="connsiteY5" fmla="*/ 178975 h 303561"/>
                <a:gd name="connsiteX6" fmla="*/ 130969 w 220148"/>
                <a:gd name="connsiteY6" fmla="*/ 178022 h 303561"/>
                <a:gd name="connsiteX7" fmla="*/ 130969 w 220148"/>
                <a:gd name="connsiteY7" fmla="*/ 177260 h 303561"/>
                <a:gd name="connsiteX8" fmla="*/ 151733 w 220148"/>
                <a:gd name="connsiteY8" fmla="*/ 138589 h 303561"/>
                <a:gd name="connsiteX9" fmla="*/ 157258 w 220148"/>
                <a:gd name="connsiteY9" fmla="*/ 128302 h 303561"/>
                <a:gd name="connsiteX10" fmla="*/ 160210 w 220148"/>
                <a:gd name="connsiteY10" fmla="*/ 122968 h 303561"/>
                <a:gd name="connsiteX11" fmla="*/ 163925 w 220148"/>
                <a:gd name="connsiteY11" fmla="*/ 118015 h 303561"/>
                <a:gd name="connsiteX12" fmla="*/ 179832 w 220148"/>
                <a:gd name="connsiteY12" fmla="*/ 98965 h 303561"/>
                <a:gd name="connsiteX13" fmla="*/ 209074 w 220148"/>
                <a:gd name="connsiteY13" fmla="*/ 55817 h 303561"/>
                <a:gd name="connsiteX14" fmla="*/ 208026 w 220148"/>
                <a:gd name="connsiteY14" fmla="*/ 4667 h 303561"/>
                <a:gd name="connsiteX15" fmla="*/ 211550 w 220148"/>
                <a:gd name="connsiteY15" fmla="*/ 5239 h 303561"/>
                <a:gd name="connsiteX16" fmla="*/ 197453 w 220148"/>
                <a:gd name="connsiteY16" fmla="*/ 15812 h 303561"/>
                <a:gd name="connsiteX17" fmla="*/ 46672 w 220148"/>
                <a:gd name="connsiteY17" fmla="*/ 128016 h 303561"/>
                <a:gd name="connsiteX18" fmla="*/ 47434 w 220148"/>
                <a:gd name="connsiteY18" fmla="*/ 126968 h 303561"/>
                <a:gd name="connsiteX19" fmla="*/ 13430 w 220148"/>
                <a:gd name="connsiteY19" fmla="*/ 236982 h 303561"/>
                <a:gd name="connsiteX20" fmla="*/ 3905 w 220148"/>
                <a:gd name="connsiteY20" fmla="*/ 267557 h 303561"/>
                <a:gd name="connsiteX21" fmla="*/ 1143 w 220148"/>
                <a:gd name="connsiteY21" fmla="*/ 275558 h 303561"/>
                <a:gd name="connsiteX22" fmla="*/ 0 w 220148"/>
                <a:gd name="connsiteY22" fmla="*/ 278225 h 303561"/>
                <a:gd name="connsiteX23" fmla="*/ 571 w 220148"/>
                <a:gd name="connsiteY23" fmla="*/ 275368 h 303561"/>
                <a:gd name="connsiteX24" fmla="*/ 2667 w 220148"/>
                <a:gd name="connsiteY24" fmla="*/ 267271 h 303561"/>
                <a:gd name="connsiteX25" fmla="*/ 11430 w 220148"/>
                <a:gd name="connsiteY25" fmla="*/ 236315 h 303561"/>
                <a:gd name="connsiteX26" fmla="*/ 43720 w 220148"/>
                <a:gd name="connsiteY26" fmla="*/ 125730 h 303561"/>
                <a:gd name="connsiteX27" fmla="*/ 43720 w 220148"/>
                <a:gd name="connsiteY27" fmla="*/ 125063 h 303561"/>
                <a:gd name="connsiteX28" fmla="*/ 44291 w 220148"/>
                <a:gd name="connsiteY28" fmla="*/ 125063 h 303561"/>
                <a:gd name="connsiteX29" fmla="*/ 194500 w 220148"/>
                <a:gd name="connsiteY29" fmla="*/ 12192 h 303561"/>
                <a:gd name="connsiteX30" fmla="*/ 208693 w 220148"/>
                <a:gd name="connsiteY30" fmla="*/ 1619 h 303561"/>
                <a:gd name="connsiteX31" fmla="*/ 210884 w 220148"/>
                <a:gd name="connsiteY31" fmla="*/ 0 h 303561"/>
                <a:gd name="connsiteX32" fmla="*/ 212217 w 220148"/>
                <a:gd name="connsiteY32" fmla="*/ 2191 h 303561"/>
                <a:gd name="connsiteX33" fmla="*/ 213550 w 220148"/>
                <a:gd name="connsiteY33" fmla="*/ 58388 h 303561"/>
                <a:gd name="connsiteX34" fmla="*/ 183451 w 220148"/>
                <a:gd name="connsiteY34" fmla="*/ 102203 h 303561"/>
                <a:gd name="connsiteX35" fmla="*/ 167545 w 220148"/>
                <a:gd name="connsiteY35" fmla="*/ 121253 h 303561"/>
                <a:gd name="connsiteX36" fmla="*/ 163925 w 220148"/>
                <a:gd name="connsiteY36" fmla="*/ 125921 h 303561"/>
                <a:gd name="connsiteX37" fmla="*/ 161068 w 220148"/>
                <a:gd name="connsiteY37" fmla="*/ 131064 h 303561"/>
                <a:gd name="connsiteX38" fmla="*/ 155448 w 220148"/>
                <a:gd name="connsiteY38" fmla="*/ 141351 h 303561"/>
                <a:gd name="connsiteX39" fmla="*/ 134398 w 220148"/>
                <a:gd name="connsiteY39" fmla="*/ 179451 h 303561"/>
                <a:gd name="connsiteX40" fmla="*/ 134398 w 220148"/>
                <a:gd name="connsiteY40" fmla="*/ 177737 h 303561"/>
                <a:gd name="connsiteX41" fmla="*/ 146209 w 220148"/>
                <a:gd name="connsiteY41" fmla="*/ 229838 h 303561"/>
                <a:gd name="connsiteX42" fmla="*/ 145352 w 220148"/>
                <a:gd name="connsiteY42" fmla="*/ 270224 h 303561"/>
                <a:gd name="connsiteX43" fmla="*/ 142970 w 220148"/>
                <a:gd name="connsiteY43" fmla="*/ 284797 h 303561"/>
                <a:gd name="connsiteX44" fmla="*/ 140494 w 220148"/>
                <a:gd name="connsiteY44" fmla="*/ 295370 h 303561"/>
                <a:gd name="connsiteX45" fmla="*/ 138017 w 220148"/>
                <a:gd name="connsiteY45" fmla="*/ 303561 h 303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20148" h="303561">
                  <a:moveTo>
                    <a:pt x="138017" y="303562"/>
                  </a:moveTo>
                  <a:cubicBezTo>
                    <a:pt x="138245" y="300599"/>
                    <a:pt x="138755" y="297664"/>
                    <a:pt x="139541" y="294799"/>
                  </a:cubicBezTo>
                  <a:cubicBezTo>
                    <a:pt x="140208" y="291941"/>
                    <a:pt x="140875" y="288322"/>
                    <a:pt x="141446" y="284131"/>
                  </a:cubicBezTo>
                  <a:cubicBezTo>
                    <a:pt x="142313" y="279341"/>
                    <a:pt x="142917" y="274508"/>
                    <a:pt x="143256" y="269653"/>
                  </a:cubicBezTo>
                  <a:cubicBezTo>
                    <a:pt x="144551" y="256349"/>
                    <a:pt x="144551" y="242951"/>
                    <a:pt x="143256" y="229648"/>
                  </a:cubicBezTo>
                  <a:cubicBezTo>
                    <a:pt x="141717" y="212237"/>
                    <a:pt x="137575" y="195156"/>
                    <a:pt x="130969" y="178975"/>
                  </a:cubicBezTo>
                  <a:lnTo>
                    <a:pt x="130969" y="178022"/>
                  </a:lnTo>
                  <a:lnTo>
                    <a:pt x="130969" y="177260"/>
                  </a:lnTo>
                  <a:lnTo>
                    <a:pt x="151733" y="138589"/>
                  </a:lnTo>
                  <a:lnTo>
                    <a:pt x="157258" y="128302"/>
                  </a:lnTo>
                  <a:lnTo>
                    <a:pt x="160210" y="122968"/>
                  </a:lnTo>
                  <a:lnTo>
                    <a:pt x="163925" y="118015"/>
                  </a:lnTo>
                  <a:lnTo>
                    <a:pt x="179832" y="98965"/>
                  </a:lnTo>
                  <a:cubicBezTo>
                    <a:pt x="190959" y="85567"/>
                    <a:pt x="200753" y="71116"/>
                    <a:pt x="209074" y="55817"/>
                  </a:cubicBezTo>
                  <a:cubicBezTo>
                    <a:pt x="217511" y="39713"/>
                    <a:pt x="217116" y="20411"/>
                    <a:pt x="208026" y="4667"/>
                  </a:cubicBezTo>
                  <a:lnTo>
                    <a:pt x="211550" y="5239"/>
                  </a:lnTo>
                  <a:lnTo>
                    <a:pt x="197453" y="15812"/>
                  </a:lnTo>
                  <a:lnTo>
                    <a:pt x="46672" y="128016"/>
                  </a:lnTo>
                  <a:lnTo>
                    <a:pt x="47434" y="126968"/>
                  </a:lnTo>
                  <a:cubicBezTo>
                    <a:pt x="33433" y="172212"/>
                    <a:pt x="21717" y="210026"/>
                    <a:pt x="13430" y="236982"/>
                  </a:cubicBezTo>
                  <a:cubicBezTo>
                    <a:pt x="9334" y="249841"/>
                    <a:pt x="6001" y="260032"/>
                    <a:pt x="3905" y="267557"/>
                  </a:cubicBezTo>
                  <a:lnTo>
                    <a:pt x="1143" y="275558"/>
                  </a:lnTo>
                  <a:cubicBezTo>
                    <a:pt x="571" y="277368"/>
                    <a:pt x="191" y="278321"/>
                    <a:pt x="0" y="278225"/>
                  </a:cubicBezTo>
                  <a:cubicBezTo>
                    <a:pt x="66" y="277252"/>
                    <a:pt x="258" y="276291"/>
                    <a:pt x="571" y="275368"/>
                  </a:cubicBezTo>
                  <a:lnTo>
                    <a:pt x="2667" y="267271"/>
                  </a:lnTo>
                  <a:cubicBezTo>
                    <a:pt x="4858" y="259556"/>
                    <a:pt x="7715" y="249269"/>
                    <a:pt x="11430" y="236315"/>
                  </a:cubicBezTo>
                  <a:cubicBezTo>
                    <a:pt x="19336" y="209169"/>
                    <a:pt x="30480" y="171260"/>
                    <a:pt x="43720" y="125730"/>
                  </a:cubicBezTo>
                  <a:lnTo>
                    <a:pt x="43720" y="125063"/>
                  </a:lnTo>
                  <a:lnTo>
                    <a:pt x="44291" y="125063"/>
                  </a:lnTo>
                  <a:lnTo>
                    <a:pt x="194500" y="12192"/>
                  </a:lnTo>
                  <a:lnTo>
                    <a:pt x="208693" y="1619"/>
                  </a:lnTo>
                  <a:lnTo>
                    <a:pt x="210884" y="0"/>
                  </a:lnTo>
                  <a:lnTo>
                    <a:pt x="212217" y="2191"/>
                  </a:lnTo>
                  <a:cubicBezTo>
                    <a:pt x="222297" y="19447"/>
                    <a:pt x="222800" y="40673"/>
                    <a:pt x="213550" y="58388"/>
                  </a:cubicBezTo>
                  <a:cubicBezTo>
                    <a:pt x="204988" y="73950"/>
                    <a:pt x="194906" y="88627"/>
                    <a:pt x="183451" y="102203"/>
                  </a:cubicBezTo>
                  <a:lnTo>
                    <a:pt x="167545" y="121253"/>
                  </a:lnTo>
                  <a:cubicBezTo>
                    <a:pt x="166211" y="122872"/>
                    <a:pt x="164973" y="124396"/>
                    <a:pt x="163925" y="125921"/>
                  </a:cubicBezTo>
                  <a:lnTo>
                    <a:pt x="161068" y="131064"/>
                  </a:lnTo>
                  <a:lnTo>
                    <a:pt x="155448" y="141351"/>
                  </a:lnTo>
                  <a:lnTo>
                    <a:pt x="134398" y="179451"/>
                  </a:lnTo>
                  <a:lnTo>
                    <a:pt x="134398" y="177737"/>
                  </a:lnTo>
                  <a:cubicBezTo>
                    <a:pt x="141002" y="194390"/>
                    <a:pt x="144986" y="211965"/>
                    <a:pt x="146209" y="229838"/>
                  </a:cubicBezTo>
                  <a:cubicBezTo>
                    <a:pt x="147317" y="243294"/>
                    <a:pt x="147029" y="256828"/>
                    <a:pt x="145352" y="270224"/>
                  </a:cubicBezTo>
                  <a:cubicBezTo>
                    <a:pt x="144805" y="275119"/>
                    <a:pt x="144010" y="279983"/>
                    <a:pt x="142970" y="284797"/>
                  </a:cubicBezTo>
                  <a:cubicBezTo>
                    <a:pt x="142362" y="288369"/>
                    <a:pt x="141535" y="291900"/>
                    <a:pt x="140494" y="295370"/>
                  </a:cubicBezTo>
                  <a:cubicBezTo>
                    <a:pt x="139898" y="298165"/>
                    <a:pt x="139070" y="300905"/>
                    <a:pt x="138017" y="303561"/>
                  </a:cubicBezTo>
                  <a:close/>
                </a:path>
              </a:pathLst>
            </a:custGeom>
            <a:solidFill>
              <a:srgbClr val="EB996E"/>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xmlns="" id="{76B051D0-1CFA-49B8-B354-8B14BD2C654A}"/>
                </a:ext>
              </a:extLst>
            </p:cNvPr>
            <p:cNvSpPr/>
            <p:nvPr/>
          </p:nvSpPr>
          <p:spPr>
            <a:xfrm>
              <a:off x="8344066" y="4258614"/>
              <a:ext cx="140613" cy="139940"/>
            </a:xfrm>
            <a:custGeom>
              <a:avLst/>
              <a:gdLst>
                <a:gd name="connsiteX0" fmla="*/ 140613 w 140613"/>
                <a:gd name="connsiteY0" fmla="*/ 76962 h 139940"/>
                <a:gd name="connsiteX1" fmla="*/ 129659 w 140613"/>
                <a:gd name="connsiteY1" fmla="*/ 84392 h 139940"/>
                <a:gd name="connsiteX2" fmla="*/ 98798 w 140613"/>
                <a:gd name="connsiteY2" fmla="*/ 103442 h 139940"/>
                <a:gd name="connsiteX3" fmla="*/ 52793 w 140613"/>
                <a:gd name="connsiteY3" fmla="*/ 130397 h 139940"/>
                <a:gd name="connsiteX4" fmla="*/ 21646 w 140613"/>
                <a:gd name="connsiteY4" fmla="*/ 139922 h 139940"/>
                <a:gd name="connsiteX5" fmla="*/ 5644 w 140613"/>
                <a:gd name="connsiteY5" fmla="*/ 131540 h 139940"/>
                <a:gd name="connsiteX6" fmla="*/ 24 w 140613"/>
                <a:gd name="connsiteY6" fmla="*/ 113824 h 139940"/>
                <a:gd name="connsiteX7" fmla="*/ 14502 w 140613"/>
                <a:gd name="connsiteY7" fmla="*/ 82201 h 139940"/>
                <a:gd name="connsiteX8" fmla="*/ 35457 w 140613"/>
                <a:gd name="connsiteY8" fmla="*/ 58293 h 139940"/>
                <a:gd name="connsiteX9" fmla="*/ 76510 w 140613"/>
                <a:gd name="connsiteY9" fmla="*/ 23717 h 139940"/>
                <a:gd name="connsiteX10" fmla="*/ 107561 w 140613"/>
                <a:gd name="connsiteY10" fmla="*/ 5143 h 139940"/>
                <a:gd name="connsiteX11" fmla="*/ 119658 w 140613"/>
                <a:gd name="connsiteY11" fmla="*/ 0 h 139940"/>
                <a:gd name="connsiteX12" fmla="*/ 108419 w 140613"/>
                <a:gd name="connsiteY12" fmla="*/ 6858 h 139940"/>
                <a:gd name="connsiteX13" fmla="*/ 78510 w 140613"/>
                <a:gd name="connsiteY13" fmla="*/ 26575 h 139940"/>
                <a:gd name="connsiteX14" fmla="*/ 38791 w 140613"/>
                <a:gd name="connsiteY14" fmla="*/ 61532 h 139940"/>
                <a:gd name="connsiteX15" fmla="*/ 18407 w 140613"/>
                <a:gd name="connsiteY15" fmla="*/ 85154 h 139940"/>
                <a:gd name="connsiteX16" fmla="*/ 4977 w 140613"/>
                <a:gd name="connsiteY16" fmla="*/ 113728 h 139940"/>
                <a:gd name="connsiteX17" fmla="*/ 9454 w 140613"/>
                <a:gd name="connsiteY17" fmla="*/ 128206 h 139940"/>
                <a:gd name="connsiteX18" fmla="*/ 22217 w 140613"/>
                <a:gd name="connsiteY18" fmla="*/ 134874 h 139940"/>
                <a:gd name="connsiteX19" fmla="*/ 50792 w 140613"/>
                <a:gd name="connsiteY19" fmla="*/ 126587 h 139940"/>
                <a:gd name="connsiteX20" fmla="*/ 97370 w 140613"/>
                <a:gd name="connsiteY20" fmla="*/ 100584 h 139940"/>
                <a:gd name="connsiteX21" fmla="*/ 128993 w 140613"/>
                <a:gd name="connsiteY21" fmla="*/ 83344 h 139940"/>
                <a:gd name="connsiteX22" fmla="*/ 140613 w 140613"/>
                <a:gd name="connsiteY22" fmla="*/ 76962 h 13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40613" h="139940">
                  <a:moveTo>
                    <a:pt x="140613" y="76962"/>
                  </a:moveTo>
                  <a:cubicBezTo>
                    <a:pt x="137228" y="79810"/>
                    <a:pt x="133557" y="82300"/>
                    <a:pt x="129659" y="84392"/>
                  </a:cubicBezTo>
                  <a:lnTo>
                    <a:pt x="98798" y="103442"/>
                  </a:lnTo>
                  <a:lnTo>
                    <a:pt x="52793" y="130397"/>
                  </a:lnTo>
                  <a:cubicBezTo>
                    <a:pt x="43723" y="136875"/>
                    <a:pt x="32788" y="140219"/>
                    <a:pt x="21646" y="139922"/>
                  </a:cubicBezTo>
                  <a:cubicBezTo>
                    <a:pt x="15433" y="139289"/>
                    <a:pt x="9702" y="136287"/>
                    <a:pt x="5644" y="131540"/>
                  </a:cubicBezTo>
                  <a:cubicBezTo>
                    <a:pt x="1744" y="126480"/>
                    <a:pt x="-246" y="120206"/>
                    <a:pt x="24" y="113824"/>
                  </a:cubicBezTo>
                  <a:cubicBezTo>
                    <a:pt x="1398" y="102021"/>
                    <a:pt x="6465" y="90953"/>
                    <a:pt x="14502" y="82201"/>
                  </a:cubicBezTo>
                  <a:cubicBezTo>
                    <a:pt x="21074" y="73879"/>
                    <a:pt x="28069" y="65899"/>
                    <a:pt x="35457" y="58293"/>
                  </a:cubicBezTo>
                  <a:cubicBezTo>
                    <a:pt x="48035" y="45514"/>
                    <a:pt x="61779" y="33939"/>
                    <a:pt x="76510" y="23717"/>
                  </a:cubicBezTo>
                  <a:cubicBezTo>
                    <a:pt x="86409" y="16801"/>
                    <a:pt x="96786" y="10594"/>
                    <a:pt x="107561" y="5143"/>
                  </a:cubicBezTo>
                  <a:cubicBezTo>
                    <a:pt x="111367" y="2938"/>
                    <a:pt x="115430" y="1211"/>
                    <a:pt x="119658" y="0"/>
                  </a:cubicBezTo>
                  <a:cubicBezTo>
                    <a:pt x="116117" y="2606"/>
                    <a:pt x="112356" y="4901"/>
                    <a:pt x="108419" y="6858"/>
                  </a:cubicBezTo>
                  <a:cubicBezTo>
                    <a:pt x="101180" y="11144"/>
                    <a:pt x="90702" y="17621"/>
                    <a:pt x="78510" y="26575"/>
                  </a:cubicBezTo>
                  <a:cubicBezTo>
                    <a:pt x="64275" y="37044"/>
                    <a:pt x="50984" y="48741"/>
                    <a:pt x="38791" y="61532"/>
                  </a:cubicBezTo>
                  <a:cubicBezTo>
                    <a:pt x="31539" y="68999"/>
                    <a:pt x="24733" y="76887"/>
                    <a:pt x="18407" y="85154"/>
                  </a:cubicBezTo>
                  <a:cubicBezTo>
                    <a:pt x="11056" y="93042"/>
                    <a:pt x="6360" y="103035"/>
                    <a:pt x="4977" y="113728"/>
                  </a:cubicBezTo>
                  <a:cubicBezTo>
                    <a:pt x="4733" y="118929"/>
                    <a:pt x="6316" y="124051"/>
                    <a:pt x="9454" y="128206"/>
                  </a:cubicBezTo>
                  <a:cubicBezTo>
                    <a:pt x="12672" y="132013"/>
                    <a:pt x="17254" y="134407"/>
                    <a:pt x="22217" y="134874"/>
                  </a:cubicBezTo>
                  <a:cubicBezTo>
                    <a:pt x="32393" y="135317"/>
                    <a:pt x="42433" y="132405"/>
                    <a:pt x="50792" y="126587"/>
                  </a:cubicBezTo>
                  <a:lnTo>
                    <a:pt x="97370" y="100584"/>
                  </a:lnTo>
                  <a:lnTo>
                    <a:pt x="128993" y="83344"/>
                  </a:lnTo>
                  <a:cubicBezTo>
                    <a:pt x="132651" y="80847"/>
                    <a:pt x="136543" y="78710"/>
                    <a:pt x="140613" y="76962"/>
                  </a:cubicBezTo>
                  <a:close/>
                </a:path>
              </a:pathLst>
            </a:custGeom>
            <a:solidFill>
              <a:srgbClr val="EB996E"/>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xmlns="" id="{089043D7-5606-48C1-8757-C0AB27290F64}"/>
                </a:ext>
              </a:extLst>
            </p:cNvPr>
            <p:cNvSpPr/>
            <p:nvPr/>
          </p:nvSpPr>
          <p:spPr>
            <a:xfrm>
              <a:off x="8364316" y="4336624"/>
              <a:ext cx="122458" cy="137832"/>
            </a:xfrm>
            <a:custGeom>
              <a:avLst/>
              <a:gdLst>
                <a:gd name="connsiteX0" fmla="*/ 122459 w 122458"/>
                <a:gd name="connsiteY0" fmla="*/ 79724 h 137832"/>
                <a:gd name="connsiteX1" fmla="*/ 112934 w 122458"/>
                <a:gd name="connsiteY1" fmla="*/ 87535 h 137832"/>
                <a:gd name="connsiteX2" fmla="*/ 85026 w 122458"/>
                <a:gd name="connsiteY2" fmla="*/ 106585 h 137832"/>
                <a:gd name="connsiteX3" fmla="*/ 41782 w 122458"/>
                <a:gd name="connsiteY3" fmla="*/ 132302 h 137832"/>
                <a:gd name="connsiteX4" fmla="*/ 27495 w 122458"/>
                <a:gd name="connsiteY4" fmla="*/ 137636 h 137832"/>
                <a:gd name="connsiteX5" fmla="*/ 11493 w 122458"/>
                <a:gd name="connsiteY5" fmla="*/ 133445 h 137832"/>
                <a:gd name="connsiteX6" fmla="*/ 634 w 122458"/>
                <a:gd name="connsiteY6" fmla="*/ 102489 h 137832"/>
                <a:gd name="connsiteX7" fmla="*/ 16541 w 122458"/>
                <a:gd name="connsiteY7" fmla="*/ 73914 h 137832"/>
                <a:gd name="connsiteX8" fmla="*/ 38163 w 122458"/>
                <a:gd name="connsiteY8" fmla="*/ 53150 h 137832"/>
                <a:gd name="connsiteX9" fmla="*/ 78739 w 122458"/>
                <a:gd name="connsiteY9" fmla="*/ 23336 h 137832"/>
                <a:gd name="connsiteX10" fmla="*/ 107314 w 122458"/>
                <a:gd name="connsiteY10" fmla="*/ 5715 h 137832"/>
                <a:gd name="connsiteX11" fmla="*/ 118363 w 122458"/>
                <a:gd name="connsiteY11" fmla="*/ 0 h 137832"/>
                <a:gd name="connsiteX12" fmla="*/ 108838 w 122458"/>
                <a:gd name="connsiteY12" fmla="*/ 7334 h 137832"/>
                <a:gd name="connsiteX13" fmla="*/ 80835 w 122458"/>
                <a:gd name="connsiteY13" fmla="*/ 26384 h 137832"/>
                <a:gd name="connsiteX14" fmla="*/ 41306 w 122458"/>
                <a:gd name="connsiteY14" fmla="*/ 56864 h 137832"/>
                <a:gd name="connsiteX15" fmla="*/ 20351 w 122458"/>
                <a:gd name="connsiteY15" fmla="*/ 77343 h 137832"/>
                <a:gd name="connsiteX16" fmla="*/ 5683 w 122458"/>
                <a:gd name="connsiteY16" fmla="*/ 103537 h 137832"/>
                <a:gd name="connsiteX17" fmla="*/ 14636 w 122458"/>
                <a:gd name="connsiteY17" fmla="*/ 129826 h 137832"/>
                <a:gd name="connsiteX18" fmla="*/ 27114 w 122458"/>
                <a:gd name="connsiteY18" fmla="*/ 133160 h 137832"/>
                <a:gd name="connsiteX19" fmla="*/ 39877 w 122458"/>
                <a:gd name="connsiteY19" fmla="*/ 128397 h 137832"/>
                <a:gd name="connsiteX20" fmla="*/ 83311 w 122458"/>
                <a:gd name="connsiteY20" fmla="*/ 103823 h 137832"/>
                <a:gd name="connsiteX21" fmla="*/ 111886 w 122458"/>
                <a:gd name="connsiteY21" fmla="*/ 85916 h 137832"/>
                <a:gd name="connsiteX22" fmla="*/ 122459 w 122458"/>
                <a:gd name="connsiteY22" fmla="*/ 79724 h 137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2458" h="137832">
                  <a:moveTo>
                    <a:pt x="122459" y="79724"/>
                  </a:moveTo>
                  <a:cubicBezTo>
                    <a:pt x="119600" y="82691"/>
                    <a:pt x="116403" y="85313"/>
                    <a:pt x="112934" y="87535"/>
                  </a:cubicBezTo>
                  <a:cubicBezTo>
                    <a:pt x="106457" y="92297"/>
                    <a:pt x="96932" y="98869"/>
                    <a:pt x="85026" y="106585"/>
                  </a:cubicBezTo>
                  <a:cubicBezTo>
                    <a:pt x="71083" y="115926"/>
                    <a:pt x="56647" y="124511"/>
                    <a:pt x="41782" y="132302"/>
                  </a:cubicBezTo>
                  <a:cubicBezTo>
                    <a:pt x="37373" y="134913"/>
                    <a:pt x="32536" y="136719"/>
                    <a:pt x="27495" y="137636"/>
                  </a:cubicBezTo>
                  <a:cubicBezTo>
                    <a:pt x="21817" y="138405"/>
                    <a:pt x="16065" y="136898"/>
                    <a:pt x="11493" y="133445"/>
                  </a:cubicBezTo>
                  <a:cubicBezTo>
                    <a:pt x="2476" y="125895"/>
                    <a:pt x="-1691" y="114018"/>
                    <a:pt x="634" y="102489"/>
                  </a:cubicBezTo>
                  <a:cubicBezTo>
                    <a:pt x="3207" y="91682"/>
                    <a:pt x="8711" y="81795"/>
                    <a:pt x="16541" y="73914"/>
                  </a:cubicBezTo>
                  <a:cubicBezTo>
                    <a:pt x="23339" y="66579"/>
                    <a:pt x="30559" y="59646"/>
                    <a:pt x="38163" y="53150"/>
                  </a:cubicBezTo>
                  <a:cubicBezTo>
                    <a:pt x="51037" y="42355"/>
                    <a:pt x="64591" y="32397"/>
                    <a:pt x="78739" y="23336"/>
                  </a:cubicBezTo>
                  <a:cubicBezTo>
                    <a:pt x="90741" y="15526"/>
                    <a:pt x="100647" y="9620"/>
                    <a:pt x="107314" y="5715"/>
                  </a:cubicBezTo>
                  <a:cubicBezTo>
                    <a:pt x="110778" y="3414"/>
                    <a:pt x="114483" y="1497"/>
                    <a:pt x="118363" y="0"/>
                  </a:cubicBezTo>
                  <a:cubicBezTo>
                    <a:pt x="115426" y="2739"/>
                    <a:pt x="112236" y="5194"/>
                    <a:pt x="108838" y="7334"/>
                  </a:cubicBezTo>
                  <a:lnTo>
                    <a:pt x="80835" y="26384"/>
                  </a:lnTo>
                  <a:cubicBezTo>
                    <a:pt x="67114" y="35818"/>
                    <a:pt x="53918" y="45993"/>
                    <a:pt x="41306" y="56864"/>
                  </a:cubicBezTo>
                  <a:cubicBezTo>
                    <a:pt x="33946" y="63297"/>
                    <a:pt x="26951" y="70133"/>
                    <a:pt x="20351" y="77343"/>
                  </a:cubicBezTo>
                  <a:cubicBezTo>
                    <a:pt x="13188" y="84591"/>
                    <a:pt x="8120" y="93642"/>
                    <a:pt x="5683" y="103537"/>
                  </a:cubicBezTo>
                  <a:cubicBezTo>
                    <a:pt x="3765" y="113269"/>
                    <a:pt x="7177" y="123287"/>
                    <a:pt x="14636" y="129826"/>
                  </a:cubicBezTo>
                  <a:cubicBezTo>
                    <a:pt x="18211" y="132503"/>
                    <a:pt x="22680" y="133697"/>
                    <a:pt x="27114" y="133160"/>
                  </a:cubicBezTo>
                  <a:cubicBezTo>
                    <a:pt x="31620" y="132352"/>
                    <a:pt x="35943" y="130739"/>
                    <a:pt x="39877" y="128397"/>
                  </a:cubicBezTo>
                  <a:cubicBezTo>
                    <a:pt x="56736" y="120015"/>
                    <a:pt x="71119" y="111252"/>
                    <a:pt x="83311" y="103823"/>
                  </a:cubicBezTo>
                  <a:lnTo>
                    <a:pt x="111886" y="85916"/>
                  </a:lnTo>
                  <a:cubicBezTo>
                    <a:pt x="115218" y="83540"/>
                    <a:pt x="118757" y="81468"/>
                    <a:pt x="122459" y="79724"/>
                  </a:cubicBezTo>
                  <a:close/>
                </a:path>
              </a:pathLst>
            </a:custGeom>
            <a:solidFill>
              <a:srgbClr val="EB996E"/>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xmlns="" id="{A153E396-9FFE-4E10-B0FE-FD7DCDB2CAAF}"/>
                </a:ext>
              </a:extLst>
            </p:cNvPr>
            <p:cNvSpPr/>
            <p:nvPr/>
          </p:nvSpPr>
          <p:spPr>
            <a:xfrm>
              <a:off x="8355601" y="4443685"/>
              <a:ext cx="109171" cy="94509"/>
            </a:xfrm>
            <a:custGeom>
              <a:avLst/>
              <a:gdLst>
                <a:gd name="connsiteX0" fmla="*/ 109171 w 109171"/>
                <a:gd name="connsiteY0" fmla="*/ 49625 h 94509"/>
                <a:gd name="connsiteX1" fmla="*/ 101265 w 109171"/>
                <a:gd name="connsiteY1" fmla="*/ 55435 h 94509"/>
                <a:gd name="connsiteX2" fmla="*/ 78977 w 109171"/>
                <a:gd name="connsiteY2" fmla="*/ 69437 h 94509"/>
                <a:gd name="connsiteX3" fmla="*/ 43830 w 109171"/>
                <a:gd name="connsiteY3" fmla="*/ 87249 h 94509"/>
                <a:gd name="connsiteX4" fmla="*/ 21160 w 109171"/>
                <a:gd name="connsiteY4" fmla="*/ 94202 h 94509"/>
                <a:gd name="connsiteX5" fmla="*/ 7825 w 109171"/>
                <a:gd name="connsiteY5" fmla="*/ 92297 h 94509"/>
                <a:gd name="connsiteX6" fmla="*/ 205 w 109171"/>
                <a:gd name="connsiteY6" fmla="*/ 80201 h 94509"/>
                <a:gd name="connsiteX7" fmla="*/ 1348 w 109171"/>
                <a:gd name="connsiteY7" fmla="*/ 66675 h 94509"/>
                <a:gd name="connsiteX8" fmla="*/ 8016 w 109171"/>
                <a:gd name="connsiteY8" fmla="*/ 55340 h 94509"/>
                <a:gd name="connsiteX9" fmla="*/ 25161 w 109171"/>
                <a:gd name="connsiteY9" fmla="*/ 39338 h 94509"/>
                <a:gd name="connsiteX10" fmla="*/ 57546 w 109171"/>
                <a:gd name="connsiteY10" fmla="*/ 16954 h 94509"/>
                <a:gd name="connsiteX11" fmla="*/ 80501 w 109171"/>
                <a:gd name="connsiteY11" fmla="*/ 3905 h 94509"/>
                <a:gd name="connsiteX12" fmla="*/ 89454 w 109171"/>
                <a:gd name="connsiteY12" fmla="*/ 0 h 94509"/>
                <a:gd name="connsiteX13" fmla="*/ 81549 w 109171"/>
                <a:gd name="connsiteY13" fmla="*/ 5524 h 94509"/>
                <a:gd name="connsiteX14" fmla="*/ 59451 w 109171"/>
                <a:gd name="connsiteY14" fmla="*/ 19907 h 94509"/>
                <a:gd name="connsiteX15" fmla="*/ 28113 w 109171"/>
                <a:gd name="connsiteY15" fmla="*/ 42863 h 94509"/>
                <a:gd name="connsiteX16" fmla="*/ 5158 w 109171"/>
                <a:gd name="connsiteY16" fmla="*/ 79438 h 94509"/>
                <a:gd name="connsiteX17" fmla="*/ 10111 w 109171"/>
                <a:gd name="connsiteY17" fmla="*/ 88011 h 94509"/>
                <a:gd name="connsiteX18" fmla="*/ 20589 w 109171"/>
                <a:gd name="connsiteY18" fmla="*/ 89345 h 94509"/>
                <a:gd name="connsiteX19" fmla="*/ 42115 w 109171"/>
                <a:gd name="connsiteY19" fmla="*/ 83058 h 94509"/>
                <a:gd name="connsiteX20" fmla="*/ 77167 w 109171"/>
                <a:gd name="connsiteY20" fmla="*/ 66389 h 94509"/>
                <a:gd name="connsiteX21" fmla="*/ 109171 w 109171"/>
                <a:gd name="connsiteY21" fmla="*/ 49625 h 94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9171" h="94509">
                  <a:moveTo>
                    <a:pt x="109171" y="49625"/>
                  </a:moveTo>
                  <a:cubicBezTo>
                    <a:pt x="106784" y="51878"/>
                    <a:pt x="104129" y="53830"/>
                    <a:pt x="101265" y="55435"/>
                  </a:cubicBezTo>
                  <a:cubicBezTo>
                    <a:pt x="96122" y="58864"/>
                    <a:pt x="88502" y="63722"/>
                    <a:pt x="78977" y="69437"/>
                  </a:cubicBezTo>
                  <a:cubicBezTo>
                    <a:pt x="67748" y="76291"/>
                    <a:pt x="55996" y="82246"/>
                    <a:pt x="43830" y="87249"/>
                  </a:cubicBezTo>
                  <a:cubicBezTo>
                    <a:pt x="36564" y="90426"/>
                    <a:pt x="28958" y="92759"/>
                    <a:pt x="21160" y="94202"/>
                  </a:cubicBezTo>
                  <a:cubicBezTo>
                    <a:pt x="16625" y="94964"/>
                    <a:pt x="11965" y="94299"/>
                    <a:pt x="7825" y="92297"/>
                  </a:cubicBezTo>
                  <a:cubicBezTo>
                    <a:pt x="3469" y="89744"/>
                    <a:pt x="627" y="85232"/>
                    <a:pt x="205" y="80201"/>
                  </a:cubicBezTo>
                  <a:cubicBezTo>
                    <a:pt x="-284" y="75661"/>
                    <a:pt x="104" y="71069"/>
                    <a:pt x="1348" y="66675"/>
                  </a:cubicBezTo>
                  <a:cubicBezTo>
                    <a:pt x="2586" y="62398"/>
                    <a:pt x="4879" y="58500"/>
                    <a:pt x="8016" y="55340"/>
                  </a:cubicBezTo>
                  <a:cubicBezTo>
                    <a:pt x="13225" y="49489"/>
                    <a:pt x="18965" y="44133"/>
                    <a:pt x="25161" y="39338"/>
                  </a:cubicBezTo>
                  <a:cubicBezTo>
                    <a:pt x="35456" y="31179"/>
                    <a:pt x="46274" y="23702"/>
                    <a:pt x="57546" y="16954"/>
                  </a:cubicBezTo>
                  <a:cubicBezTo>
                    <a:pt x="67071" y="11049"/>
                    <a:pt x="74976" y="6763"/>
                    <a:pt x="80501" y="3905"/>
                  </a:cubicBezTo>
                  <a:cubicBezTo>
                    <a:pt x="83287" y="2189"/>
                    <a:pt x="86301" y="874"/>
                    <a:pt x="89454" y="0"/>
                  </a:cubicBezTo>
                  <a:cubicBezTo>
                    <a:pt x="87057" y="2160"/>
                    <a:pt x="84401" y="4016"/>
                    <a:pt x="81549" y="5524"/>
                  </a:cubicBezTo>
                  <a:lnTo>
                    <a:pt x="59451" y="19907"/>
                  </a:lnTo>
                  <a:cubicBezTo>
                    <a:pt x="48594" y="26982"/>
                    <a:pt x="38133" y="34645"/>
                    <a:pt x="28113" y="42863"/>
                  </a:cubicBezTo>
                  <a:cubicBezTo>
                    <a:pt x="17636" y="52388"/>
                    <a:pt x="2396" y="62865"/>
                    <a:pt x="5158" y="79438"/>
                  </a:cubicBezTo>
                  <a:cubicBezTo>
                    <a:pt x="5287" y="82940"/>
                    <a:pt x="7142" y="86151"/>
                    <a:pt x="10111" y="88011"/>
                  </a:cubicBezTo>
                  <a:cubicBezTo>
                    <a:pt x="13398" y="89471"/>
                    <a:pt x="17041" y="89934"/>
                    <a:pt x="20589" y="89345"/>
                  </a:cubicBezTo>
                  <a:cubicBezTo>
                    <a:pt x="27963" y="88003"/>
                    <a:pt x="35178" y="85896"/>
                    <a:pt x="42115" y="83058"/>
                  </a:cubicBezTo>
                  <a:cubicBezTo>
                    <a:pt x="54166" y="78308"/>
                    <a:pt x="65877" y="72739"/>
                    <a:pt x="77167" y="66389"/>
                  </a:cubicBezTo>
                  <a:cubicBezTo>
                    <a:pt x="87444" y="60084"/>
                    <a:pt x="98137" y="54483"/>
                    <a:pt x="109171" y="49625"/>
                  </a:cubicBezTo>
                  <a:close/>
                </a:path>
              </a:pathLst>
            </a:custGeom>
            <a:solidFill>
              <a:srgbClr val="EB996E"/>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xmlns="" id="{163607CF-BA40-4674-AE52-CE8160AD71A9}"/>
                </a:ext>
              </a:extLst>
            </p:cNvPr>
            <p:cNvSpPr/>
            <p:nvPr/>
          </p:nvSpPr>
          <p:spPr>
            <a:xfrm>
              <a:off x="8368163" y="4519409"/>
              <a:ext cx="106038" cy="83054"/>
            </a:xfrm>
            <a:custGeom>
              <a:avLst/>
              <a:gdLst>
                <a:gd name="connsiteX0" fmla="*/ 106038 w 106038"/>
                <a:gd name="connsiteY0" fmla="*/ 9049 h 83054"/>
                <a:gd name="connsiteX1" fmla="*/ 101752 w 106038"/>
                <a:gd name="connsiteY1" fmla="*/ 16764 h 83054"/>
                <a:gd name="connsiteX2" fmla="*/ 86608 w 106038"/>
                <a:gd name="connsiteY2" fmla="*/ 35814 h 83054"/>
                <a:gd name="connsiteX3" fmla="*/ 60033 w 106038"/>
                <a:gd name="connsiteY3" fmla="*/ 59817 h 83054"/>
                <a:gd name="connsiteX4" fmla="*/ 42792 w 106038"/>
                <a:gd name="connsiteY4" fmla="*/ 72009 h 83054"/>
                <a:gd name="connsiteX5" fmla="*/ 21933 w 106038"/>
                <a:gd name="connsiteY5" fmla="*/ 82487 h 83054"/>
                <a:gd name="connsiteX6" fmla="*/ 9169 w 106038"/>
                <a:gd name="connsiteY6" fmla="*/ 81058 h 83054"/>
                <a:gd name="connsiteX7" fmla="*/ 1168 w 106038"/>
                <a:gd name="connsiteY7" fmla="*/ 71533 h 83054"/>
                <a:gd name="connsiteX8" fmla="*/ 3454 w 106038"/>
                <a:gd name="connsiteY8" fmla="*/ 49340 h 83054"/>
                <a:gd name="connsiteX9" fmla="*/ 23362 w 106038"/>
                <a:gd name="connsiteY9" fmla="*/ 18574 h 83054"/>
                <a:gd name="connsiteX10" fmla="*/ 42412 w 106038"/>
                <a:gd name="connsiteY10" fmla="*/ 3334 h 83054"/>
                <a:gd name="connsiteX11" fmla="*/ 50603 w 106038"/>
                <a:gd name="connsiteY11" fmla="*/ 0 h 83054"/>
                <a:gd name="connsiteX12" fmla="*/ 7741 w 106038"/>
                <a:gd name="connsiteY12" fmla="*/ 50482 h 83054"/>
                <a:gd name="connsiteX13" fmla="*/ 5836 w 106038"/>
                <a:gd name="connsiteY13" fmla="*/ 69056 h 83054"/>
                <a:gd name="connsiteX14" fmla="*/ 20980 w 106038"/>
                <a:gd name="connsiteY14" fmla="*/ 77153 h 83054"/>
                <a:gd name="connsiteX15" fmla="*/ 40030 w 106038"/>
                <a:gd name="connsiteY15" fmla="*/ 67628 h 83054"/>
                <a:gd name="connsiteX16" fmla="*/ 57175 w 106038"/>
                <a:gd name="connsiteY16" fmla="*/ 55721 h 83054"/>
                <a:gd name="connsiteX17" fmla="*/ 84036 w 106038"/>
                <a:gd name="connsiteY17" fmla="*/ 33052 h 83054"/>
                <a:gd name="connsiteX18" fmla="*/ 106038 w 106038"/>
                <a:gd name="connsiteY18" fmla="*/ 9049 h 8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6038" h="83054">
                  <a:moveTo>
                    <a:pt x="106038" y="9049"/>
                  </a:moveTo>
                  <a:cubicBezTo>
                    <a:pt x="105085" y="11857"/>
                    <a:pt x="103633" y="14471"/>
                    <a:pt x="101752" y="16764"/>
                  </a:cubicBezTo>
                  <a:cubicBezTo>
                    <a:pt x="97207" y="23498"/>
                    <a:pt x="92143" y="29867"/>
                    <a:pt x="86608" y="35814"/>
                  </a:cubicBezTo>
                  <a:cubicBezTo>
                    <a:pt x="78437" y="44545"/>
                    <a:pt x="69547" y="52574"/>
                    <a:pt x="60033" y="59817"/>
                  </a:cubicBezTo>
                  <a:cubicBezTo>
                    <a:pt x="54604" y="63913"/>
                    <a:pt x="48888" y="68009"/>
                    <a:pt x="42792" y="72009"/>
                  </a:cubicBezTo>
                  <a:cubicBezTo>
                    <a:pt x="36551" y="76767"/>
                    <a:pt x="29477" y="80321"/>
                    <a:pt x="21933" y="82487"/>
                  </a:cubicBezTo>
                  <a:cubicBezTo>
                    <a:pt x="17647" y="83587"/>
                    <a:pt x="13106" y="83078"/>
                    <a:pt x="9169" y="81058"/>
                  </a:cubicBezTo>
                  <a:cubicBezTo>
                    <a:pt x="5433" y="78961"/>
                    <a:pt x="2589" y="75575"/>
                    <a:pt x="1168" y="71533"/>
                  </a:cubicBezTo>
                  <a:cubicBezTo>
                    <a:pt x="-971" y="64118"/>
                    <a:pt x="-151" y="56163"/>
                    <a:pt x="3454" y="49340"/>
                  </a:cubicBezTo>
                  <a:cubicBezTo>
                    <a:pt x="8392" y="38081"/>
                    <a:pt x="15114" y="27692"/>
                    <a:pt x="23362" y="18574"/>
                  </a:cubicBezTo>
                  <a:cubicBezTo>
                    <a:pt x="28912" y="12568"/>
                    <a:pt x="35334" y="7431"/>
                    <a:pt x="42412" y="3334"/>
                  </a:cubicBezTo>
                  <a:cubicBezTo>
                    <a:pt x="44868" y="1642"/>
                    <a:pt x="47663" y="504"/>
                    <a:pt x="50603" y="0"/>
                  </a:cubicBezTo>
                  <a:cubicBezTo>
                    <a:pt x="31466" y="12021"/>
                    <a:pt x="16499" y="29649"/>
                    <a:pt x="7741" y="50482"/>
                  </a:cubicBezTo>
                  <a:cubicBezTo>
                    <a:pt x="4716" y="56191"/>
                    <a:pt x="4033" y="62853"/>
                    <a:pt x="5836" y="69056"/>
                  </a:cubicBezTo>
                  <a:cubicBezTo>
                    <a:pt x="7847" y="75420"/>
                    <a:pt x="14571" y="79015"/>
                    <a:pt x="20980" y="77153"/>
                  </a:cubicBezTo>
                  <a:cubicBezTo>
                    <a:pt x="27831" y="75098"/>
                    <a:pt x="34276" y="71876"/>
                    <a:pt x="40030" y="67628"/>
                  </a:cubicBezTo>
                  <a:cubicBezTo>
                    <a:pt x="46031" y="63627"/>
                    <a:pt x="51841" y="59722"/>
                    <a:pt x="57175" y="55721"/>
                  </a:cubicBezTo>
                  <a:cubicBezTo>
                    <a:pt x="66665" y="48824"/>
                    <a:pt x="75642" y="41247"/>
                    <a:pt x="84036" y="33052"/>
                  </a:cubicBezTo>
                  <a:cubicBezTo>
                    <a:pt x="98419" y="19145"/>
                    <a:pt x="105277" y="9049"/>
                    <a:pt x="106038" y="9049"/>
                  </a:cubicBezTo>
                  <a:close/>
                </a:path>
              </a:pathLst>
            </a:custGeom>
            <a:solidFill>
              <a:srgbClr val="EB996E"/>
            </a:solid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xmlns="" id="{87A003B2-086F-478D-B583-9CAC8314BFE7}"/>
                </a:ext>
              </a:extLst>
            </p:cNvPr>
            <p:cNvSpPr/>
            <p:nvPr/>
          </p:nvSpPr>
          <p:spPr>
            <a:xfrm>
              <a:off x="6672071" y="4531506"/>
              <a:ext cx="1682877" cy="1618678"/>
            </a:xfrm>
            <a:custGeom>
              <a:avLst/>
              <a:gdLst>
                <a:gd name="connsiteX0" fmla="*/ 1466564 w 1682877"/>
                <a:gd name="connsiteY0" fmla="*/ 38100 h 1618678"/>
                <a:gd name="connsiteX1" fmla="*/ 1237964 w 1682877"/>
                <a:gd name="connsiteY1" fmla="*/ 527113 h 1618678"/>
                <a:gd name="connsiteX2" fmla="*/ 1037939 w 1682877"/>
                <a:gd name="connsiteY2" fmla="*/ 265938 h 1618678"/>
                <a:gd name="connsiteX3" fmla="*/ 809911 w 1682877"/>
                <a:gd name="connsiteY3" fmla="*/ 68294 h 1618678"/>
                <a:gd name="connsiteX4" fmla="*/ 628364 w 1682877"/>
                <a:gd name="connsiteY4" fmla="*/ 19717 h 1618678"/>
                <a:gd name="connsiteX5" fmla="*/ 256413 w 1682877"/>
                <a:gd name="connsiteY5" fmla="*/ 0 h 1618678"/>
                <a:gd name="connsiteX6" fmla="*/ 224028 w 1682877"/>
                <a:gd name="connsiteY6" fmla="*/ 18574 h 1618678"/>
                <a:gd name="connsiteX7" fmla="*/ 0 w 1682877"/>
                <a:gd name="connsiteY7" fmla="*/ 112966 h 1618678"/>
                <a:gd name="connsiteX8" fmla="*/ 63627 w 1682877"/>
                <a:gd name="connsiteY8" fmla="*/ 547116 h 1618678"/>
                <a:gd name="connsiteX9" fmla="*/ 141256 w 1682877"/>
                <a:gd name="connsiteY9" fmla="*/ 949452 h 1618678"/>
                <a:gd name="connsiteX10" fmla="*/ 54102 w 1682877"/>
                <a:gd name="connsiteY10" fmla="*/ 1618679 h 1618678"/>
                <a:gd name="connsiteX11" fmla="*/ 1079278 w 1682877"/>
                <a:gd name="connsiteY11" fmla="*/ 1618679 h 1618678"/>
                <a:gd name="connsiteX12" fmla="*/ 860203 w 1682877"/>
                <a:gd name="connsiteY12" fmla="*/ 959167 h 1618678"/>
                <a:gd name="connsiteX13" fmla="*/ 922592 w 1682877"/>
                <a:gd name="connsiteY13" fmla="*/ 714756 h 1618678"/>
                <a:gd name="connsiteX14" fmla="*/ 922592 w 1682877"/>
                <a:gd name="connsiteY14" fmla="*/ 714756 h 1618678"/>
                <a:gd name="connsiteX15" fmla="*/ 1113092 w 1682877"/>
                <a:gd name="connsiteY15" fmla="*/ 844772 h 1618678"/>
                <a:gd name="connsiteX16" fmla="*/ 1502855 w 1682877"/>
                <a:gd name="connsiteY16" fmla="*/ 735425 h 1618678"/>
                <a:gd name="connsiteX17" fmla="*/ 1682877 w 1682877"/>
                <a:gd name="connsiteY17" fmla="*/ 106775 h 161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82877" h="1618678">
                  <a:moveTo>
                    <a:pt x="1466564" y="38100"/>
                  </a:moveTo>
                  <a:lnTo>
                    <a:pt x="1237964" y="527113"/>
                  </a:lnTo>
                  <a:lnTo>
                    <a:pt x="1037939" y="265938"/>
                  </a:lnTo>
                  <a:cubicBezTo>
                    <a:pt x="912781" y="106394"/>
                    <a:pt x="809911" y="68294"/>
                    <a:pt x="809911" y="68294"/>
                  </a:cubicBezTo>
                  <a:lnTo>
                    <a:pt x="628364" y="19717"/>
                  </a:lnTo>
                  <a:lnTo>
                    <a:pt x="256413" y="0"/>
                  </a:lnTo>
                  <a:lnTo>
                    <a:pt x="224028" y="18574"/>
                  </a:lnTo>
                  <a:lnTo>
                    <a:pt x="0" y="112966"/>
                  </a:lnTo>
                  <a:cubicBezTo>
                    <a:pt x="0" y="112966"/>
                    <a:pt x="21336" y="354901"/>
                    <a:pt x="63627" y="547116"/>
                  </a:cubicBezTo>
                  <a:cubicBezTo>
                    <a:pt x="105918" y="739330"/>
                    <a:pt x="141256" y="949452"/>
                    <a:pt x="141256" y="949452"/>
                  </a:cubicBezTo>
                  <a:cubicBezTo>
                    <a:pt x="156686" y="1087850"/>
                    <a:pt x="54102" y="1618679"/>
                    <a:pt x="54102" y="1618679"/>
                  </a:cubicBezTo>
                  <a:lnTo>
                    <a:pt x="1079278" y="1618679"/>
                  </a:lnTo>
                  <a:lnTo>
                    <a:pt x="860203" y="959167"/>
                  </a:lnTo>
                  <a:cubicBezTo>
                    <a:pt x="885302" y="878856"/>
                    <a:pt x="906128" y="797271"/>
                    <a:pt x="922592" y="714756"/>
                  </a:cubicBezTo>
                  <a:lnTo>
                    <a:pt x="922592" y="714756"/>
                  </a:lnTo>
                  <a:lnTo>
                    <a:pt x="1113092" y="844772"/>
                  </a:lnTo>
                  <a:cubicBezTo>
                    <a:pt x="1113092" y="844772"/>
                    <a:pt x="1398842" y="1005364"/>
                    <a:pt x="1502855" y="735425"/>
                  </a:cubicBezTo>
                  <a:lnTo>
                    <a:pt x="1682877" y="106775"/>
                  </a:lnTo>
                  <a:close/>
                </a:path>
              </a:pathLst>
            </a:custGeom>
            <a:solidFill>
              <a:srgbClr val="FF725E"/>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88FB024C-6D5B-45DA-8261-3072AA4F491D}"/>
                </a:ext>
              </a:extLst>
            </p:cNvPr>
            <p:cNvSpPr/>
            <p:nvPr/>
          </p:nvSpPr>
          <p:spPr>
            <a:xfrm>
              <a:off x="7485697" y="4914030"/>
              <a:ext cx="100012" cy="342423"/>
            </a:xfrm>
            <a:custGeom>
              <a:avLst/>
              <a:gdLst>
                <a:gd name="connsiteX0" fmla="*/ 97155 w 100012"/>
                <a:gd name="connsiteY0" fmla="*/ 342424 h 342423"/>
                <a:gd name="connsiteX1" fmla="*/ 97155 w 100012"/>
                <a:gd name="connsiteY1" fmla="*/ 328136 h 342423"/>
                <a:gd name="connsiteX2" fmla="*/ 97155 w 100012"/>
                <a:gd name="connsiteY2" fmla="*/ 311372 h 342423"/>
                <a:gd name="connsiteX3" fmla="*/ 97155 w 100012"/>
                <a:gd name="connsiteY3" fmla="*/ 289274 h 342423"/>
                <a:gd name="connsiteX4" fmla="*/ 92583 w 100012"/>
                <a:gd name="connsiteY4" fmla="*/ 232124 h 342423"/>
                <a:gd name="connsiteX5" fmla="*/ 78200 w 100012"/>
                <a:gd name="connsiteY5" fmla="*/ 163258 h 342423"/>
                <a:gd name="connsiteX6" fmla="*/ 54483 w 100012"/>
                <a:gd name="connsiteY6" fmla="*/ 96583 h 342423"/>
                <a:gd name="connsiteX7" fmla="*/ 28575 w 100012"/>
                <a:gd name="connsiteY7" fmla="*/ 45243 h 342423"/>
                <a:gd name="connsiteX8" fmla="*/ 17145 w 100012"/>
                <a:gd name="connsiteY8" fmla="*/ 26194 h 342423"/>
                <a:gd name="connsiteX9" fmla="*/ 7620 w 100012"/>
                <a:gd name="connsiteY9" fmla="*/ 12097 h 342423"/>
                <a:gd name="connsiteX10" fmla="*/ 0 w 100012"/>
                <a:gd name="connsiteY10" fmla="*/ 0 h 342423"/>
                <a:gd name="connsiteX11" fmla="*/ 9525 w 100012"/>
                <a:gd name="connsiteY11" fmla="*/ 10954 h 342423"/>
                <a:gd name="connsiteX12" fmla="*/ 19050 w 100012"/>
                <a:gd name="connsiteY12" fmla="*/ 24670 h 342423"/>
                <a:gd name="connsiteX13" fmla="*/ 31242 w 100012"/>
                <a:gd name="connsiteY13" fmla="*/ 43720 h 342423"/>
                <a:gd name="connsiteX14" fmla="*/ 58293 w 100012"/>
                <a:gd name="connsiteY14" fmla="*/ 94964 h 342423"/>
                <a:gd name="connsiteX15" fmla="*/ 96393 w 100012"/>
                <a:gd name="connsiteY15" fmla="*/ 231267 h 342423"/>
                <a:gd name="connsiteX16" fmla="*/ 100013 w 100012"/>
                <a:gd name="connsiteY16" fmla="*/ 289179 h 342423"/>
                <a:gd name="connsiteX17" fmla="*/ 99441 w 100012"/>
                <a:gd name="connsiteY17" fmla="*/ 311372 h 342423"/>
                <a:gd name="connsiteX18" fmla="*/ 98203 w 100012"/>
                <a:gd name="connsiteY18" fmla="*/ 328136 h 342423"/>
                <a:gd name="connsiteX19" fmla="*/ 97155 w 100012"/>
                <a:gd name="connsiteY19" fmla="*/ 342424 h 34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0012" h="342423">
                  <a:moveTo>
                    <a:pt x="97155" y="342424"/>
                  </a:moveTo>
                  <a:cubicBezTo>
                    <a:pt x="96762" y="337669"/>
                    <a:pt x="96762" y="332890"/>
                    <a:pt x="97155" y="328136"/>
                  </a:cubicBezTo>
                  <a:cubicBezTo>
                    <a:pt x="97155" y="323564"/>
                    <a:pt x="97727" y="317944"/>
                    <a:pt x="97155" y="311372"/>
                  </a:cubicBezTo>
                  <a:cubicBezTo>
                    <a:pt x="96583" y="304800"/>
                    <a:pt x="97155" y="297466"/>
                    <a:pt x="97155" y="289274"/>
                  </a:cubicBezTo>
                  <a:cubicBezTo>
                    <a:pt x="96664" y="270156"/>
                    <a:pt x="95138" y="251078"/>
                    <a:pt x="92583" y="232124"/>
                  </a:cubicBezTo>
                  <a:cubicBezTo>
                    <a:pt x="89227" y="208892"/>
                    <a:pt x="84423" y="185892"/>
                    <a:pt x="78200" y="163258"/>
                  </a:cubicBezTo>
                  <a:cubicBezTo>
                    <a:pt x="71745" y="140544"/>
                    <a:pt x="63823" y="118272"/>
                    <a:pt x="54483" y="96583"/>
                  </a:cubicBezTo>
                  <a:cubicBezTo>
                    <a:pt x="46779" y="79016"/>
                    <a:pt x="38130" y="61877"/>
                    <a:pt x="28575" y="45243"/>
                  </a:cubicBezTo>
                  <a:cubicBezTo>
                    <a:pt x="24670" y="38100"/>
                    <a:pt x="20574" y="31909"/>
                    <a:pt x="17145" y="26194"/>
                  </a:cubicBezTo>
                  <a:cubicBezTo>
                    <a:pt x="13716" y="20479"/>
                    <a:pt x="10668" y="15907"/>
                    <a:pt x="7620" y="12097"/>
                  </a:cubicBezTo>
                  <a:cubicBezTo>
                    <a:pt x="4781" y="8261"/>
                    <a:pt x="2233" y="4217"/>
                    <a:pt x="0" y="0"/>
                  </a:cubicBezTo>
                  <a:cubicBezTo>
                    <a:pt x="3537" y="3320"/>
                    <a:pt x="6729" y="6990"/>
                    <a:pt x="9525" y="10954"/>
                  </a:cubicBezTo>
                  <a:cubicBezTo>
                    <a:pt x="12383" y="14668"/>
                    <a:pt x="15812" y="19145"/>
                    <a:pt x="19050" y="24670"/>
                  </a:cubicBezTo>
                  <a:cubicBezTo>
                    <a:pt x="22289" y="30194"/>
                    <a:pt x="27051" y="36100"/>
                    <a:pt x="31242" y="43720"/>
                  </a:cubicBezTo>
                  <a:cubicBezTo>
                    <a:pt x="41325" y="60217"/>
                    <a:pt x="50360" y="77332"/>
                    <a:pt x="58293" y="94964"/>
                  </a:cubicBezTo>
                  <a:cubicBezTo>
                    <a:pt x="77695" y="138253"/>
                    <a:pt x="90536" y="184192"/>
                    <a:pt x="96393" y="231267"/>
                  </a:cubicBezTo>
                  <a:cubicBezTo>
                    <a:pt x="98820" y="250475"/>
                    <a:pt x="100028" y="269818"/>
                    <a:pt x="100013" y="289179"/>
                  </a:cubicBezTo>
                  <a:cubicBezTo>
                    <a:pt x="100013" y="297371"/>
                    <a:pt x="100013" y="304895"/>
                    <a:pt x="99441" y="311372"/>
                  </a:cubicBezTo>
                  <a:cubicBezTo>
                    <a:pt x="98870" y="317849"/>
                    <a:pt x="98679" y="323564"/>
                    <a:pt x="98203" y="328136"/>
                  </a:cubicBezTo>
                  <a:cubicBezTo>
                    <a:pt x="98290" y="332921"/>
                    <a:pt x="97939" y="337703"/>
                    <a:pt x="97155" y="342424"/>
                  </a:cubicBezTo>
                  <a:close/>
                </a:path>
              </a:pathLst>
            </a:custGeom>
            <a:solidFill>
              <a:srgbClr val="263238"/>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4D108511-0A03-4D15-9ADF-3F9F8A431425}"/>
                </a:ext>
              </a:extLst>
            </p:cNvPr>
            <p:cNvSpPr/>
            <p:nvPr/>
          </p:nvSpPr>
          <p:spPr>
            <a:xfrm>
              <a:off x="7504842" y="4850974"/>
              <a:ext cx="41186" cy="92011"/>
            </a:xfrm>
            <a:custGeom>
              <a:avLst/>
              <a:gdLst>
                <a:gd name="connsiteX0" fmla="*/ 40958 w 41186"/>
                <a:gd name="connsiteY0" fmla="*/ 0 h 92011"/>
                <a:gd name="connsiteX1" fmla="*/ 23146 w 41186"/>
                <a:gd name="connsiteY1" fmla="*/ 47149 h 92011"/>
                <a:gd name="connsiteX2" fmla="*/ 0 w 41186"/>
                <a:gd name="connsiteY2" fmla="*/ 92012 h 92011"/>
                <a:gd name="connsiteX3" fmla="*/ 19050 w 41186"/>
                <a:gd name="connsiteY3" fmla="*/ 45148 h 92011"/>
                <a:gd name="connsiteX4" fmla="*/ 34290 w 41186"/>
                <a:gd name="connsiteY4" fmla="*/ 12954 h 92011"/>
                <a:gd name="connsiteX5" fmla="*/ 40957 w 41186"/>
                <a:gd name="connsiteY5" fmla="*/ 0 h 92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86" h="92011">
                  <a:moveTo>
                    <a:pt x="40958" y="0"/>
                  </a:moveTo>
                  <a:cubicBezTo>
                    <a:pt x="42672" y="572"/>
                    <a:pt x="34576" y="21908"/>
                    <a:pt x="23146" y="47149"/>
                  </a:cubicBezTo>
                  <a:cubicBezTo>
                    <a:pt x="16985" y="62855"/>
                    <a:pt x="9229" y="77888"/>
                    <a:pt x="0" y="92012"/>
                  </a:cubicBezTo>
                  <a:cubicBezTo>
                    <a:pt x="4846" y="75820"/>
                    <a:pt x="11225" y="60129"/>
                    <a:pt x="19050" y="45148"/>
                  </a:cubicBezTo>
                  <a:cubicBezTo>
                    <a:pt x="24860" y="32480"/>
                    <a:pt x="30194" y="21050"/>
                    <a:pt x="34290" y="12954"/>
                  </a:cubicBezTo>
                  <a:cubicBezTo>
                    <a:pt x="35980" y="8382"/>
                    <a:pt x="38219" y="4032"/>
                    <a:pt x="40957" y="0"/>
                  </a:cubicBezTo>
                  <a:close/>
                </a:path>
              </a:pathLst>
            </a:custGeom>
            <a:solidFill>
              <a:srgbClr val="263238"/>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xmlns="" id="{DFC2AA4D-FDB3-4671-806C-31BD1ABDB6F5}"/>
                </a:ext>
              </a:extLst>
            </p:cNvPr>
            <p:cNvSpPr/>
            <p:nvPr/>
          </p:nvSpPr>
          <p:spPr>
            <a:xfrm>
              <a:off x="7901122" y="5051856"/>
              <a:ext cx="25201" cy="147256"/>
            </a:xfrm>
            <a:custGeom>
              <a:avLst/>
              <a:gdLst>
                <a:gd name="connsiteX0" fmla="*/ 25202 w 25201"/>
                <a:gd name="connsiteY0" fmla="*/ 147257 h 147256"/>
                <a:gd name="connsiteX1" fmla="*/ 14629 w 25201"/>
                <a:gd name="connsiteY1" fmla="*/ 127635 h 147256"/>
                <a:gd name="connsiteX2" fmla="*/ 1199 w 25201"/>
                <a:gd name="connsiteY2" fmla="*/ 75438 h 147256"/>
                <a:gd name="connsiteX3" fmla="*/ 2723 w 25201"/>
                <a:gd name="connsiteY3" fmla="*/ 21431 h 147256"/>
                <a:gd name="connsiteX4" fmla="*/ 8628 w 25201"/>
                <a:gd name="connsiteY4" fmla="*/ 0 h 147256"/>
                <a:gd name="connsiteX5" fmla="*/ 6152 w 25201"/>
                <a:gd name="connsiteY5" fmla="*/ 74866 h 147256"/>
                <a:gd name="connsiteX6" fmla="*/ 25202 w 25201"/>
                <a:gd name="connsiteY6" fmla="*/ 147256 h 14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1" h="147256">
                  <a:moveTo>
                    <a:pt x="25202" y="147257"/>
                  </a:moveTo>
                  <a:cubicBezTo>
                    <a:pt x="20673" y="141310"/>
                    <a:pt x="17105" y="134689"/>
                    <a:pt x="14629" y="127635"/>
                  </a:cubicBezTo>
                  <a:cubicBezTo>
                    <a:pt x="7709" y="110958"/>
                    <a:pt x="3187" y="93384"/>
                    <a:pt x="1199" y="75438"/>
                  </a:cubicBezTo>
                  <a:cubicBezTo>
                    <a:pt x="-807" y="57453"/>
                    <a:pt x="-294" y="39275"/>
                    <a:pt x="2723" y="21431"/>
                  </a:cubicBezTo>
                  <a:cubicBezTo>
                    <a:pt x="3496" y="14011"/>
                    <a:pt x="5491" y="6769"/>
                    <a:pt x="8628" y="0"/>
                  </a:cubicBezTo>
                  <a:cubicBezTo>
                    <a:pt x="5044" y="24788"/>
                    <a:pt x="4213" y="49896"/>
                    <a:pt x="6152" y="74866"/>
                  </a:cubicBezTo>
                  <a:cubicBezTo>
                    <a:pt x="9772" y="99633"/>
                    <a:pt x="16162" y="123916"/>
                    <a:pt x="25202" y="147256"/>
                  </a:cubicBezTo>
                  <a:close/>
                </a:path>
              </a:pathLst>
            </a:custGeom>
            <a:solidFill>
              <a:srgbClr val="263238"/>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xmlns="" id="{A2F659A9-1BE3-444C-BABB-70B038809F44}"/>
                </a:ext>
              </a:extLst>
            </p:cNvPr>
            <p:cNvSpPr/>
            <p:nvPr/>
          </p:nvSpPr>
          <p:spPr>
            <a:xfrm>
              <a:off x="7709391" y="4993944"/>
              <a:ext cx="64627" cy="196500"/>
            </a:xfrm>
            <a:custGeom>
              <a:avLst/>
              <a:gdLst>
                <a:gd name="connsiteX0" fmla="*/ 429 w 64627"/>
                <a:gd name="connsiteY0" fmla="*/ 0 h 196500"/>
                <a:gd name="connsiteX1" fmla="*/ 6049 w 64627"/>
                <a:gd name="connsiteY1" fmla="*/ 30004 h 196500"/>
                <a:gd name="connsiteX2" fmla="*/ 23956 w 64627"/>
                <a:gd name="connsiteY2" fmla="*/ 101060 h 196500"/>
                <a:gd name="connsiteX3" fmla="*/ 51483 w 64627"/>
                <a:gd name="connsiteY3" fmla="*/ 168973 h 196500"/>
                <a:gd name="connsiteX4" fmla="*/ 64628 w 64627"/>
                <a:gd name="connsiteY4" fmla="*/ 196501 h 196500"/>
                <a:gd name="connsiteX5" fmla="*/ 59674 w 64627"/>
                <a:gd name="connsiteY5" fmla="*/ 189929 h 196500"/>
                <a:gd name="connsiteX6" fmla="*/ 48340 w 64627"/>
                <a:gd name="connsiteY6" fmla="*/ 170879 h 196500"/>
                <a:gd name="connsiteX7" fmla="*/ 2524 w 64627"/>
                <a:gd name="connsiteY7" fmla="*/ 30861 h 196500"/>
                <a:gd name="connsiteX8" fmla="*/ 334 w 64627"/>
                <a:gd name="connsiteY8" fmla="*/ 8572 h 196500"/>
                <a:gd name="connsiteX9" fmla="*/ 429 w 64627"/>
                <a:gd name="connsiteY9" fmla="*/ 0 h 19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627" h="196500">
                  <a:moveTo>
                    <a:pt x="429" y="0"/>
                  </a:moveTo>
                  <a:cubicBezTo>
                    <a:pt x="1191" y="0"/>
                    <a:pt x="2620" y="11525"/>
                    <a:pt x="6049" y="30004"/>
                  </a:cubicBezTo>
                  <a:cubicBezTo>
                    <a:pt x="10390" y="54070"/>
                    <a:pt x="16373" y="77811"/>
                    <a:pt x="23956" y="101060"/>
                  </a:cubicBezTo>
                  <a:cubicBezTo>
                    <a:pt x="31543" y="124310"/>
                    <a:pt x="40741" y="147003"/>
                    <a:pt x="51483" y="168973"/>
                  </a:cubicBezTo>
                  <a:cubicBezTo>
                    <a:pt x="56350" y="177909"/>
                    <a:pt x="60737" y="187098"/>
                    <a:pt x="64628" y="196501"/>
                  </a:cubicBezTo>
                  <a:cubicBezTo>
                    <a:pt x="64627" y="196501"/>
                    <a:pt x="62627" y="194310"/>
                    <a:pt x="59674" y="189929"/>
                  </a:cubicBezTo>
                  <a:cubicBezTo>
                    <a:pt x="56722" y="185547"/>
                    <a:pt x="52816" y="178879"/>
                    <a:pt x="48340" y="170879"/>
                  </a:cubicBezTo>
                  <a:cubicBezTo>
                    <a:pt x="24887" y="127292"/>
                    <a:pt x="9373" y="79881"/>
                    <a:pt x="2524" y="30861"/>
                  </a:cubicBezTo>
                  <a:cubicBezTo>
                    <a:pt x="1286" y="21336"/>
                    <a:pt x="524" y="13811"/>
                    <a:pt x="334" y="8572"/>
                  </a:cubicBezTo>
                  <a:cubicBezTo>
                    <a:pt x="-141" y="5732"/>
                    <a:pt x="-109" y="2829"/>
                    <a:pt x="429" y="0"/>
                  </a:cubicBezTo>
                  <a:close/>
                </a:path>
              </a:pathLst>
            </a:custGeom>
            <a:solidFill>
              <a:srgbClr val="FAFAFA"/>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xmlns="" id="{7BAE9063-077B-417A-844B-62C3685F27C1}"/>
                </a:ext>
              </a:extLst>
            </p:cNvPr>
            <p:cNvSpPr/>
            <p:nvPr/>
          </p:nvSpPr>
          <p:spPr>
            <a:xfrm>
              <a:off x="7742433" y="5009660"/>
              <a:ext cx="32182" cy="106692"/>
            </a:xfrm>
            <a:custGeom>
              <a:avLst/>
              <a:gdLst>
                <a:gd name="connsiteX0" fmla="*/ 3011 w 32182"/>
                <a:gd name="connsiteY0" fmla="*/ 106680 h 106692"/>
                <a:gd name="connsiteX1" fmla="*/ 17775 w 32182"/>
                <a:gd name="connsiteY1" fmla="*/ 80105 h 106692"/>
                <a:gd name="connsiteX2" fmla="*/ 24633 w 32182"/>
                <a:gd name="connsiteY2" fmla="*/ 8954 h 106692"/>
                <a:gd name="connsiteX3" fmla="*/ 24061 w 32182"/>
                <a:gd name="connsiteY3" fmla="*/ 6572 h 106692"/>
                <a:gd name="connsiteX4" fmla="*/ 28538 w 32182"/>
                <a:gd name="connsiteY4" fmla="*/ 7429 h 106692"/>
                <a:gd name="connsiteX5" fmla="*/ 3678 w 32182"/>
                <a:gd name="connsiteY5" fmla="*/ 73343 h 106692"/>
                <a:gd name="connsiteX6" fmla="*/ 2820 w 32182"/>
                <a:gd name="connsiteY6" fmla="*/ 102965 h 106692"/>
                <a:gd name="connsiteX7" fmla="*/ 1010 w 32182"/>
                <a:gd name="connsiteY7" fmla="*/ 95060 h 106692"/>
                <a:gd name="connsiteX8" fmla="*/ 248 w 32182"/>
                <a:gd name="connsiteY8" fmla="*/ 73057 h 106692"/>
                <a:gd name="connsiteX9" fmla="*/ 24442 w 32182"/>
                <a:gd name="connsiteY9" fmla="*/ 4477 h 106692"/>
                <a:gd name="connsiteX10" fmla="*/ 27680 w 32182"/>
                <a:gd name="connsiteY10" fmla="*/ 0 h 106692"/>
                <a:gd name="connsiteX11" fmla="*/ 28919 w 32182"/>
                <a:gd name="connsiteY11" fmla="*/ 5334 h 106692"/>
                <a:gd name="connsiteX12" fmla="*/ 29490 w 32182"/>
                <a:gd name="connsiteY12" fmla="*/ 7811 h 106692"/>
                <a:gd name="connsiteX13" fmla="*/ 20918 w 32182"/>
                <a:gd name="connsiteY13" fmla="*/ 81534 h 106692"/>
                <a:gd name="connsiteX14" fmla="*/ 8916 w 32182"/>
                <a:gd name="connsiteY14" fmla="*/ 100584 h 106692"/>
                <a:gd name="connsiteX15" fmla="*/ 3011 w 32182"/>
                <a:gd name="connsiteY15" fmla="*/ 106680 h 106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182" h="106692">
                  <a:moveTo>
                    <a:pt x="3011" y="106680"/>
                  </a:moveTo>
                  <a:cubicBezTo>
                    <a:pt x="8418" y="98101"/>
                    <a:pt x="13347" y="89229"/>
                    <a:pt x="17775" y="80105"/>
                  </a:cubicBezTo>
                  <a:cubicBezTo>
                    <a:pt x="27435" y="57686"/>
                    <a:pt x="29834" y="32805"/>
                    <a:pt x="24633" y="8954"/>
                  </a:cubicBezTo>
                  <a:lnTo>
                    <a:pt x="24061" y="6572"/>
                  </a:lnTo>
                  <a:lnTo>
                    <a:pt x="28538" y="7429"/>
                  </a:lnTo>
                  <a:cubicBezTo>
                    <a:pt x="14708" y="26891"/>
                    <a:pt x="6145" y="49596"/>
                    <a:pt x="3678" y="73343"/>
                  </a:cubicBezTo>
                  <a:cubicBezTo>
                    <a:pt x="1772" y="91535"/>
                    <a:pt x="3678" y="102870"/>
                    <a:pt x="2820" y="102965"/>
                  </a:cubicBezTo>
                  <a:cubicBezTo>
                    <a:pt x="1737" y="100464"/>
                    <a:pt x="1123" y="97784"/>
                    <a:pt x="1010" y="95060"/>
                  </a:cubicBezTo>
                  <a:cubicBezTo>
                    <a:pt x="4" y="87771"/>
                    <a:pt x="-252" y="80398"/>
                    <a:pt x="248" y="73057"/>
                  </a:cubicBezTo>
                  <a:cubicBezTo>
                    <a:pt x="1733" y="48383"/>
                    <a:pt x="10116" y="24621"/>
                    <a:pt x="24442" y="4477"/>
                  </a:cubicBezTo>
                  <a:lnTo>
                    <a:pt x="27680" y="0"/>
                  </a:lnTo>
                  <a:lnTo>
                    <a:pt x="28919" y="5334"/>
                  </a:lnTo>
                  <a:lnTo>
                    <a:pt x="29490" y="7811"/>
                  </a:lnTo>
                  <a:cubicBezTo>
                    <a:pt x="35010" y="32649"/>
                    <a:pt x="31990" y="58624"/>
                    <a:pt x="20918" y="81534"/>
                  </a:cubicBezTo>
                  <a:cubicBezTo>
                    <a:pt x="17628" y="88305"/>
                    <a:pt x="13603" y="94693"/>
                    <a:pt x="8916" y="100584"/>
                  </a:cubicBezTo>
                  <a:cubicBezTo>
                    <a:pt x="5487" y="104870"/>
                    <a:pt x="3297" y="106871"/>
                    <a:pt x="3011" y="106680"/>
                  </a:cubicBezTo>
                  <a:close/>
                </a:path>
              </a:pathLst>
            </a:custGeom>
            <a:solidFill>
              <a:srgbClr val="FAFAFA"/>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xmlns="" id="{8BE91931-5759-4235-AAA1-5B07535D09CA}"/>
                </a:ext>
              </a:extLst>
            </p:cNvPr>
            <p:cNvSpPr/>
            <p:nvPr/>
          </p:nvSpPr>
          <p:spPr>
            <a:xfrm>
              <a:off x="7636895" y="4997625"/>
              <a:ext cx="79697" cy="81568"/>
            </a:xfrm>
            <a:custGeom>
              <a:avLst/>
              <a:gdLst>
                <a:gd name="connsiteX0" fmla="*/ 79688 w 79697"/>
                <a:gd name="connsiteY0" fmla="*/ 81568 h 81568"/>
                <a:gd name="connsiteX1" fmla="*/ 71306 w 79697"/>
                <a:gd name="connsiteY1" fmla="*/ 78616 h 81568"/>
                <a:gd name="connsiteX2" fmla="*/ 50255 w 79697"/>
                <a:gd name="connsiteY2" fmla="*/ 66900 h 81568"/>
                <a:gd name="connsiteX3" fmla="*/ 22633 w 79697"/>
                <a:gd name="connsiteY3" fmla="*/ 43849 h 81568"/>
                <a:gd name="connsiteX4" fmla="*/ 8822 w 79697"/>
                <a:gd name="connsiteY4" fmla="*/ 27656 h 81568"/>
                <a:gd name="connsiteX5" fmla="*/ 2345 w 79697"/>
                <a:gd name="connsiteY5" fmla="*/ 18131 h 81568"/>
                <a:gd name="connsiteX6" fmla="*/ 726 w 79697"/>
                <a:gd name="connsiteY6" fmla="*/ 4987 h 81568"/>
                <a:gd name="connsiteX7" fmla="*/ 6917 w 79697"/>
                <a:gd name="connsiteY7" fmla="*/ 129 h 81568"/>
                <a:gd name="connsiteX8" fmla="*/ 13870 w 79697"/>
                <a:gd name="connsiteY8" fmla="*/ 1082 h 81568"/>
                <a:gd name="connsiteX9" fmla="*/ 23395 w 79697"/>
                <a:gd name="connsiteY9" fmla="*/ 7368 h 81568"/>
                <a:gd name="connsiteX10" fmla="*/ 39587 w 79697"/>
                <a:gd name="connsiteY10" fmla="*/ 21180 h 81568"/>
                <a:gd name="connsiteX11" fmla="*/ 62447 w 79697"/>
                <a:gd name="connsiteY11" fmla="*/ 48897 h 81568"/>
                <a:gd name="connsiteX12" fmla="*/ 73973 w 79697"/>
                <a:gd name="connsiteY12" fmla="*/ 70138 h 81568"/>
                <a:gd name="connsiteX13" fmla="*/ 76830 w 79697"/>
                <a:gd name="connsiteY13" fmla="*/ 78520 h 81568"/>
                <a:gd name="connsiteX14" fmla="*/ 59590 w 79697"/>
                <a:gd name="connsiteY14" fmla="*/ 50898 h 81568"/>
                <a:gd name="connsiteX15" fmla="*/ 36444 w 79697"/>
                <a:gd name="connsiteY15" fmla="*/ 24514 h 81568"/>
                <a:gd name="connsiteX16" fmla="*/ 20442 w 79697"/>
                <a:gd name="connsiteY16" fmla="*/ 11274 h 81568"/>
                <a:gd name="connsiteX17" fmla="*/ 11679 w 79697"/>
                <a:gd name="connsiteY17" fmla="*/ 5654 h 81568"/>
                <a:gd name="connsiteX18" fmla="*/ 4821 w 79697"/>
                <a:gd name="connsiteY18" fmla="*/ 7083 h 81568"/>
                <a:gd name="connsiteX19" fmla="*/ 6345 w 79697"/>
                <a:gd name="connsiteY19" fmla="*/ 15846 h 81568"/>
                <a:gd name="connsiteX20" fmla="*/ 12346 w 79697"/>
                <a:gd name="connsiteY20" fmla="*/ 24704 h 81568"/>
                <a:gd name="connsiteX21" fmla="*/ 25586 w 79697"/>
                <a:gd name="connsiteY21" fmla="*/ 40706 h 81568"/>
                <a:gd name="connsiteX22" fmla="*/ 51875 w 79697"/>
                <a:gd name="connsiteY22" fmla="*/ 63947 h 81568"/>
                <a:gd name="connsiteX23" fmla="*/ 79688 w 79697"/>
                <a:gd name="connsiteY23" fmla="*/ 81568 h 81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9697" h="81568">
                  <a:moveTo>
                    <a:pt x="79688" y="81568"/>
                  </a:moveTo>
                  <a:cubicBezTo>
                    <a:pt x="76757" y="81027"/>
                    <a:pt x="73929" y="80031"/>
                    <a:pt x="71306" y="78616"/>
                  </a:cubicBezTo>
                  <a:cubicBezTo>
                    <a:pt x="63980" y="75293"/>
                    <a:pt x="56940" y="71374"/>
                    <a:pt x="50255" y="66900"/>
                  </a:cubicBezTo>
                  <a:cubicBezTo>
                    <a:pt x="40262" y="60210"/>
                    <a:pt x="31003" y="52484"/>
                    <a:pt x="22633" y="43849"/>
                  </a:cubicBezTo>
                  <a:cubicBezTo>
                    <a:pt x="17692" y="38748"/>
                    <a:pt x="13079" y="33340"/>
                    <a:pt x="8822" y="27656"/>
                  </a:cubicBezTo>
                  <a:cubicBezTo>
                    <a:pt x="6499" y="24596"/>
                    <a:pt x="4337" y="21417"/>
                    <a:pt x="2345" y="18131"/>
                  </a:cubicBezTo>
                  <a:cubicBezTo>
                    <a:pt x="-56" y="14185"/>
                    <a:pt x="-646" y="9398"/>
                    <a:pt x="726" y="4987"/>
                  </a:cubicBezTo>
                  <a:cubicBezTo>
                    <a:pt x="1917" y="2489"/>
                    <a:pt x="4208" y="692"/>
                    <a:pt x="6917" y="129"/>
                  </a:cubicBezTo>
                  <a:cubicBezTo>
                    <a:pt x="9278" y="-209"/>
                    <a:pt x="11687" y="121"/>
                    <a:pt x="13870" y="1082"/>
                  </a:cubicBezTo>
                  <a:cubicBezTo>
                    <a:pt x="17254" y="2843"/>
                    <a:pt x="20445" y="4949"/>
                    <a:pt x="23395" y="7368"/>
                  </a:cubicBezTo>
                  <a:cubicBezTo>
                    <a:pt x="29101" y="11598"/>
                    <a:pt x="34511" y="16212"/>
                    <a:pt x="39587" y="21180"/>
                  </a:cubicBezTo>
                  <a:cubicBezTo>
                    <a:pt x="48225" y="29530"/>
                    <a:pt x="55893" y="38828"/>
                    <a:pt x="62447" y="48897"/>
                  </a:cubicBezTo>
                  <a:cubicBezTo>
                    <a:pt x="66882" y="55639"/>
                    <a:pt x="70738" y="62745"/>
                    <a:pt x="73973" y="70138"/>
                  </a:cubicBezTo>
                  <a:cubicBezTo>
                    <a:pt x="75340" y="72773"/>
                    <a:pt x="76303" y="75599"/>
                    <a:pt x="76830" y="78520"/>
                  </a:cubicBezTo>
                  <a:cubicBezTo>
                    <a:pt x="75973" y="78520"/>
                    <a:pt x="71211" y="67281"/>
                    <a:pt x="59590" y="50898"/>
                  </a:cubicBezTo>
                  <a:cubicBezTo>
                    <a:pt x="52758" y="41366"/>
                    <a:pt x="45005" y="32529"/>
                    <a:pt x="36444" y="24514"/>
                  </a:cubicBezTo>
                  <a:cubicBezTo>
                    <a:pt x="31403" y="19758"/>
                    <a:pt x="26058" y="15335"/>
                    <a:pt x="20442" y="11274"/>
                  </a:cubicBezTo>
                  <a:cubicBezTo>
                    <a:pt x="17748" y="9069"/>
                    <a:pt x="14807" y="7183"/>
                    <a:pt x="11679" y="5654"/>
                  </a:cubicBezTo>
                  <a:cubicBezTo>
                    <a:pt x="8536" y="4320"/>
                    <a:pt x="5869" y="4892"/>
                    <a:pt x="4821" y="7083"/>
                  </a:cubicBezTo>
                  <a:cubicBezTo>
                    <a:pt x="4168" y="10091"/>
                    <a:pt x="4715" y="13235"/>
                    <a:pt x="6345" y="15846"/>
                  </a:cubicBezTo>
                  <a:cubicBezTo>
                    <a:pt x="7965" y="18703"/>
                    <a:pt x="10346" y="21846"/>
                    <a:pt x="12346" y="24704"/>
                  </a:cubicBezTo>
                  <a:cubicBezTo>
                    <a:pt x="16436" y="30297"/>
                    <a:pt x="20858" y="35641"/>
                    <a:pt x="25586" y="40706"/>
                  </a:cubicBezTo>
                  <a:cubicBezTo>
                    <a:pt x="33615" y="49245"/>
                    <a:pt x="42416" y="57025"/>
                    <a:pt x="51875" y="63947"/>
                  </a:cubicBezTo>
                  <a:cubicBezTo>
                    <a:pt x="68829" y="75853"/>
                    <a:pt x="80069" y="80806"/>
                    <a:pt x="79688" y="81568"/>
                  </a:cubicBezTo>
                  <a:close/>
                </a:path>
              </a:pathLst>
            </a:custGeom>
            <a:solidFill>
              <a:srgbClr val="FAFAFA"/>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xmlns="" id="{874C6B9D-BCAF-4965-8835-EBF5E06BD6A9}"/>
                </a:ext>
              </a:extLst>
            </p:cNvPr>
            <p:cNvSpPr/>
            <p:nvPr/>
          </p:nvSpPr>
          <p:spPr>
            <a:xfrm>
              <a:off x="7639050" y="5129115"/>
              <a:ext cx="101092" cy="34146"/>
            </a:xfrm>
            <a:custGeom>
              <a:avLst/>
              <a:gdLst>
                <a:gd name="connsiteX0" fmla="*/ 90392 w 101092"/>
                <a:gd name="connsiteY0" fmla="*/ 29993 h 34146"/>
                <a:gd name="connsiteX1" fmla="*/ 83439 w 101092"/>
                <a:gd name="connsiteY1" fmla="*/ 32279 h 34146"/>
                <a:gd name="connsiteX2" fmla="*/ 63532 w 101092"/>
                <a:gd name="connsiteY2" fmla="*/ 34089 h 34146"/>
                <a:gd name="connsiteX3" fmla="*/ 3048 w 101092"/>
                <a:gd name="connsiteY3" fmla="*/ 8085 h 34146"/>
                <a:gd name="connsiteX4" fmla="*/ 0 w 101092"/>
                <a:gd name="connsiteY4" fmla="*/ 5133 h 34146"/>
                <a:gd name="connsiteX5" fmla="*/ 4000 w 101092"/>
                <a:gd name="connsiteY5" fmla="*/ 3990 h 34146"/>
                <a:gd name="connsiteX6" fmla="*/ 10573 w 101092"/>
                <a:gd name="connsiteY6" fmla="*/ 2180 h 34146"/>
                <a:gd name="connsiteX7" fmla="*/ 79629 w 101092"/>
                <a:gd name="connsiteY7" fmla="*/ 13896 h 34146"/>
                <a:gd name="connsiteX8" fmla="*/ 96393 w 101092"/>
                <a:gd name="connsiteY8" fmla="*/ 27422 h 34146"/>
                <a:gd name="connsiteX9" fmla="*/ 101060 w 101092"/>
                <a:gd name="connsiteY9" fmla="*/ 33803 h 34146"/>
                <a:gd name="connsiteX10" fmla="*/ 77915 w 101092"/>
                <a:gd name="connsiteY10" fmla="*/ 16848 h 34146"/>
                <a:gd name="connsiteX11" fmla="*/ 11240 w 101092"/>
                <a:gd name="connsiteY11" fmla="*/ 7323 h 34146"/>
                <a:gd name="connsiteX12" fmla="*/ 5048 w 101092"/>
                <a:gd name="connsiteY12" fmla="*/ 9038 h 34146"/>
                <a:gd name="connsiteX13" fmla="*/ 6096 w 101092"/>
                <a:gd name="connsiteY13" fmla="*/ 4942 h 34146"/>
                <a:gd name="connsiteX14" fmla="*/ 63246 w 101092"/>
                <a:gd name="connsiteY14" fmla="*/ 30946 h 34146"/>
                <a:gd name="connsiteX15" fmla="*/ 90392 w 101092"/>
                <a:gd name="connsiteY15" fmla="*/ 29993 h 3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1092" h="34146">
                  <a:moveTo>
                    <a:pt x="90392" y="29993"/>
                  </a:moveTo>
                  <a:cubicBezTo>
                    <a:pt x="88235" y="31176"/>
                    <a:pt x="85878" y="31951"/>
                    <a:pt x="83439" y="32279"/>
                  </a:cubicBezTo>
                  <a:cubicBezTo>
                    <a:pt x="76909" y="33740"/>
                    <a:pt x="70218" y="34348"/>
                    <a:pt x="63532" y="34089"/>
                  </a:cubicBezTo>
                  <a:cubicBezTo>
                    <a:pt x="40850" y="33195"/>
                    <a:pt x="19302" y="23931"/>
                    <a:pt x="3048" y="8085"/>
                  </a:cubicBezTo>
                  <a:lnTo>
                    <a:pt x="0" y="5133"/>
                  </a:lnTo>
                  <a:lnTo>
                    <a:pt x="4000" y="3990"/>
                  </a:lnTo>
                  <a:lnTo>
                    <a:pt x="10573" y="2180"/>
                  </a:lnTo>
                  <a:cubicBezTo>
                    <a:pt x="34240" y="-3026"/>
                    <a:pt x="59004" y="1175"/>
                    <a:pt x="79629" y="13896"/>
                  </a:cubicBezTo>
                  <a:cubicBezTo>
                    <a:pt x="85811" y="17615"/>
                    <a:pt x="91452" y="22166"/>
                    <a:pt x="96393" y="27422"/>
                  </a:cubicBezTo>
                  <a:cubicBezTo>
                    <a:pt x="99727" y="31231"/>
                    <a:pt x="101346" y="33613"/>
                    <a:pt x="101060" y="33803"/>
                  </a:cubicBezTo>
                  <a:cubicBezTo>
                    <a:pt x="93802" y="27553"/>
                    <a:pt x="86063" y="21884"/>
                    <a:pt x="77915" y="16848"/>
                  </a:cubicBezTo>
                  <a:cubicBezTo>
                    <a:pt x="57591" y="5660"/>
                    <a:pt x="33883" y="2273"/>
                    <a:pt x="11240" y="7323"/>
                  </a:cubicBezTo>
                  <a:lnTo>
                    <a:pt x="5048" y="9038"/>
                  </a:lnTo>
                  <a:lnTo>
                    <a:pt x="6096" y="4942"/>
                  </a:lnTo>
                  <a:cubicBezTo>
                    <a:pt x="21590" y="19923"/>
                    <a:pt x="41773" y="29106"/>
                    <a:pt x="63246" y="30946"/>
                  </a:cubicBezTo>
                  <a:cubicBezTo>
                    <a:pt x="72305" y="31145"/>
                    <a:pt x="81369" y="30827"/>
                    <a:pt x="90392" y="29993"/>
                  </a:cubicBezTo>
                  <a:close/>
                </a:path>
              </a:pathLst>
            </a:custGeom>
            <a:solidFill>
              <a:srgbClr val="FAFAFA"/>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xmlns="" id="{81A37F68-CF90-4F7F-AD45-01A3DFC0B078}"/>
                </a:ext>
              </a:extLst>
            </p:cNvPr>
            <p:cNvSpPr/>
            <p:nvPr/>
          </p:nvSpPr>
          <p:spPr>
            <a:xfrm>
              <a:off x="6851713" y="5197684"/>
              <a:ext cx="64595" cy="196026"/>
            </a:xfrm>
            <a:custGeom>
              <a:avLst/>
              <a:gdLst>
                <a:gd name="connsiteX0" fmla="*/ 64294 w 64595"/>
                <a:gd name="connsiteY0" fmla="*/ 0 h 196026"/>
                <a:gd name="connsiteX1" fmla="*/ 64294 w 64595"/>
                <a:gd name="connsiteY1" fmla="*/ 8287 h 196026"/>
                <a:gd name="connsiteX2" fmla="*/ 62008 w 64595"/>
                <a:gd name="connsiteY2" fmla="*/ 30575 h 196026"/>
                <a:gd name="connsiteX3" fmla="*/ 45529 w 64595"/>
                <a:gd name="connsiteY3" fmla="*/ 102298 h 196026"/>
                <a:gd name="connsiteX4" fmla="*/ 16383 w 64595"/>
                <a:gd name="connsiteY4" fmla="*/ 170307 h 196026"/>
                <a:gd name="connsiteX5" fmla="*/ 4953 w 64595"/>
                <a:gd name="connsiteY5" fmla="*/ 189357 h 196026"/>
                <a:gd name="connsiteX6" fmla="*/ 0 w 64595"/>
                <a:gd name="connsiteY6" fmla="*/ 196024 h 196026"/>
                <a:gd name="connsiteX7" fmla="*/ 13240 w 64595"/>
                <a:gd name="connsiteY7" fmla="*/ 168973 h 196026"/>
                <a:gd name="connsiteX8" fmla="*/ 40767 w 64595"/>
                <a:gd name="connsiteY8" fmla="*/ 100965 h 196026"/>
                <a:gd name="connsiteX9" fmla="*/ 58674 w 64595"/>
                <a:gd name="connsiteY9" fmla="*/ 29908 h 196026"/>
                <a:gd name="connsiteX10" fmla="*/ 64294 w 64595"/>
                <a:gd name="connsiteY10" fmla="*/ 0 h 196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95" h="196026">
                  <a:moveTo>
                    <a:pt x="64294" y="0"/>
                  </a:moveTo>
                  <a:cubicBezTo>
                    <a:pt x="64696" y="2748"/>
                    <a:pt x="64696" y="5539"/>
                    <a:pt x="64294" y="8287"/>
                  </a:cubicBezTo>
                  <a:cubicBezTo>
                    <a:pt x="64294" y="13621"/>
                    <a:pt x="63341" y="21241"/>
                    <a:pt x="62008" y="30575"/>
                  </a:cubicBezTo>
                  <a:cubicBezTo>
                    <a:pt x="58644" y="54923"/>
                    <a:pt x="53130" y="78924"/>
                    <a:pt x="45529" y="102298"/>
                  </a:cubicBezTo>
                  <a:cubicBezTo>
                    <a:pt x="37819" y="125775"/>
                    <a:pt x="28066" y="148532"/>
                    <a:pt x="16383" y="170307"/>
                  </a:cubicBezTo>
                  <a:cubicBezTo>
                    <a:pt x="11811" y="178594"/>
                    <a:pt x="7906" y="185166"/>
                    <a:pt x="4953" y="189357"/>
                  </a:cubicBezTo>
                  <a:cubicBezTo>
                    <a:pt x="2000" y="193548"/>
                    <a:pt x="381" y="196120"/>
                    <a:pt x="0" y="196024"/>
                  </a:cubicBezTo>
                  <a:cubicBezTo>
                    <a:pt x="3924" y="186776"/>
                    <a:pt x="8343" y="177746"/>
                    <a:pt x="13240" y="168973"/>
                  </a:cubicBezTo>
                  <a:cubicBezTo>
                    <a:pt x="23882" y="146926"/>
                    <a:pt x="33077" y="124208"/>
                    <a:pt x="40767" y="100965"/>
                  </a:cubicBezTo>
                  <a:cubicBezTo>
                    <a:pt x="48315" y="77705"/>
                    <a:pt x="54298" y="53967"/>
                    <a:pt x="58674" y="29908"/>
                  </a:cubicBezTo>
                  <a:cubicBezTo>
                    <a:pt x="62103" y="11525"/>
                    <a:pt x="63437" y="0"/>
                    <a:pt x="64294" y="0"/>
                  </a:cubicBezTo>
                  <a:close/>
                </a:path>
              </a:pathLst>
            </a:custGeom>
            <a:solidFill>
              <a:srgbClr val="FAFAFA"/>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xmlns="" id="{56CD10D6-F58C-4D50-856E-0D7FE25716D9}"/>
                </a:ext>
              </a:extLst>
            </p:cNvPr>
            <p:cNvSpPr/>
            <p:nvPr/>
          </p:nvSpPr>
          <p:spPr>
            <a:xfrm>
              <a:off x="6851210" y="5213591"/>
              <a:ext cx="32149" cy="106489"/>
            </a:xfrm>
            <a:custGeom>
              <a:avLst/>
              <a:gdLst>
                <a:gd name="connsiteX0" fmla="*/ 29173 w 32149"/>
                <a:gd name="connsiteY0" fmla="*/ 106489 h 106489"/>
                <a:gd name="connsiteX1" fmla="*/ 23267 w 32149"/>
                <a:gd name="connsiteY1" fmla="*/ 100584 h 106489"/>
                <a:gd name="connsiteX2" fmla="*/ 11171 w 32149"/>
                <a:gd name="connsiteY2" fmla="*/ 81534 h 106489"/>
                <a:gd name="connsiteX3" fmla="*/ 2693 w 32149"/>
                <a:gd name="connsiteY3" fmla="*/ 7906 h 106489"/>
                <a:gd name="connsiteX4" fmla="*/ 3265 w 32149"/>
                <a:gd name="connsiteY4" fmla="*/ 5334 h 106489"/>
                <a:gd name="connsiteX5" fmla="*/ 4408 w 32149"/>
                <a:gd name="connsiteY5" fmla="*/ 0 h 106489"/>
                <a:gd name="connsiteX6" fmla="*/ 7646 w 32149"/>
                <a:gd name="connsiteY6" fmla="*/ 4572 h 106489"/>
                <a:gd name="connsiteX7" fmla="*/ 31935 w 32149"/>
                <a:gd name="connsiteY7" fmla="*/ 73057 h 106489"/>
                <a:gd name="connsiteX8" fmla="*/ 31173 w 32149"/>
                <a:gd name="connsiteY8" fmla="*/ 95155 h 106489"/>
                <a:gd name="connsiteX9" fmla="*/ 29363 w 32149"/>
                <a:gd name="connsiteY9" fmla="*/ 102966 h 106489"/>
                <a:gd name="connsiteX10" fmla="*/ 28506 w 32149"/>
                <a:gd name="connsiteY10" fmla="*/ 73343 h 106489"/>
                <a:gd name="connsiteX11" fmla="*/ 3646 w 32149"/>
                <a:gd name="connsiteY11" fmla="*/ 7429 h 106489"/>
                <a:gd name="connsiteX12" fmla="*/ 8027 w 32149"/>
                <a:gd name="connsiteY12" fmla="*/ 6572 h 106489"/>
                <a:gd name="connsiteX13" fmla="*/ 8027 w 32149"/>
                <a:gd name="connsiteY13" fmla="*/ 8954 h 106489"/>
                <a:gd name="connsiteX14" fmla="*/ 14885 w 32149"/>
                <a:gd name="connsiteY14" fmla="*/ 80105 h 106489"/>
                <a:gd name="connsiteX15" fmla="*/ 29173 w 32149"/>
                <a:gd name="connsiteY15" fmla="*/ 106489 h 10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149" h="106489">
                  <a:moveTo>
                    <a:pt x="29173" y="106489"/>
                  </a:moveTo>
                  <a:cubicBezTo>
                    <a:pt x="29173" y="106489"/>
                    <a:pt x="26696" y="104680"/>
                    <a:pt x="23267" y="100584"/>
                  </a:cubicBezTo>
                  <a:cubicBezTo>
                    <a:pt x="18523" y="94715"/>
                    <a:pt x="14464" y="88324"/>
                    <a:pt x="11171" y="81534"/>
                  </a:cubicBezTo>
                  <a:cubicBezTo>
                    <a:pt x="174" y="58635"/>
                    <a:pt x="-2811" y="32705"/>
                    <a:pt x="2693" y="7906"/>
                  </a:cubicBezTo>
                  <a:lnTo>
                    <a:pt x="3265" y="5334"/>
                  </a:lnTo>
                  <a:lnTo>
                    <a:pt x="4408" y="0"/>
                  </a:lnTo>
                  <a:lnTo>
                    <a:pt x="7646" y="4572"/>
                  </a:lnTo>
                  <a:cubicBezTo>
                    <a:pt x="21967" y="24691"/>
                    <a:pt x="30379" y="48411"/>
                    <a:pt x="31935" y="73057"/>
                  </a:cubicBezTo>
                  <a:cubicBezTo>
                    <a:pt x="32384" y="80430"/>
                    <a:pt x="32129" y="87830"/>
                    <a:pt x="31173" y="95155"/>
                  </a:cubicBezTo>
                  <a:cubicBezTo>
                    <a:pt x="31033" y="97844"/>
                    <a:pt x="30420" y="100488"/>
                    <a:pt x="29363" y="102966"/>
                  </a:cubicBezTo>
                  <a:cubicBezTo>
                    <a:pt x="28506" y="102965"/>
                    <a:pt x="30316" y="91535"/>
                    <a:pt x="28506" y="73343"/>
                  </a:cubicBezTo>
                  <a:cubicBezTo>
                    <a:pt x="25964" y="49614"/>
                    <a:pt x="17407" y="26927"/>
                    <a:pt x="3646" y="7429"/>
                  </a:cubicBezTo>
                  <a:lnTo>
                    <a:pt x="8027" y="6572"/>
                  </a:lnTo>
                  <a:lnTo>
                    <a:pt x="8027" y="8954"/>
                  </a:lnTo>
                  <a:cubicBezTo>
                    <a:pt x="2826" y="32805"/>
                    <a:pt x="5224" y="57686"/>
                    <a:pt x="14885" y="80105"/>
                  </a:cubicBezTo>
                  <a:cubicBezTo>
                    <a:pt x="19138" y="89167"/>
                    <a:pt x="23908" y="97976"/>
                    <a:pt x="29173" y="106489"/>
                  </a:cubicBezTo>
                  <a:close/>
                </a:path>
              </a:pathLst>
            </a:custGeom>
            <a:solidFill>
              <a:srgbClr val="FAFAFA"/>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xmlns="" id="{889DED90-348A-40DB-886F-F091E84F2842}"/>
                </a:ext>
              </a:extLst>
            </p:cNvPr>
            <p:cNvSpPr/>
            <p:nvPr/>
          </p:nvSpPr>
          <p:spPr>
            <a:xfrm>
              <a:off x="6909149" y="5201527"/>
              <a:ext cx="79404" cy="81406"/>
            </a:xfrm>
            <a:custGeom>
              <a:avLst/>
              <a:gdLst>
                <a:gd name="connsiteX0" fmla="*/ 0 w 79404"/>
                <a:gd name="connsiteY0" fmla="*/ 81406 h 81406"/>
                <a:gd name="connsiteX1" fmla="*/ 27527 w 79404"/>
                <a:gd name="connsiteY1" fmla="*/ 63880 h 81406"/>
                <a:gd name="connsiteX2" fmla="*/ 53626 w 79404"/>
                <a:gd name="connsiteY2" fmla="*/ 40544 h 81406"/>
                <a:gd name="connsiteX3" fmla="*/ 66770 w 79404"/>
                <a:gd name="connsiteY3" fmla="*/ 24637 h 81406"/>
                <a:gd name="connsiteX4" fmla="*/ 72771 w 79404"/>
                <a:gd name="connsiteY4" fmla="*/ 15683 h 81406"/>
                <a:gd name="connsiteX5" fmla="*/ 74295 w 79404"/>
                <a:gd name="connsiteY5" fmla="*/ 6920 h 81406"/>
                <a:gd name="connsiteX6" fmla="*/ 67532 w 79404"/>
                <a:gd name="connsiteY6" fmla="*/ 5587 h 81406"/>
                <a:gd name="connsiteX7" fmla="*/ 58674 w 79404"/>
                <a:gd name="connsiteY7" fmla="*/ 11112 h 81406"/>
                <a:gd name="connsiteX8" fmla="*/ 42767 w 79404"/>
                <a:gd name="connsiteY8" fmla="*/ 24351 h 81406"/>
                <a:gd name="connsiteX9" fmla="*/ 19812 w 79404"/>
                <a:gd name="connsiteY9" fmla="*/ 50831 h 81406"/>
                <a:gd name="connsiteX10" fmla="*/ 2572 w 79404"/>
                <a:gd name="connsiteY10" fmla="*/ 78549 h 81406"/>
                <a:gd name="connsiteX11" fmla="*/ 5429 w 79404"/>
                <a:gd name="connsiteY11" fmla="*/ 70167 h 81406"/>
                <a:gd name="connsiteX12" fmla="*/ 16954 w 79404"/>
                <a:gd name="connsiteY12" fmla="*/ 48831 h 81406"/>
                <a:gd name="connsiteX13" fmla="*/ 39815 w 79404"/>
                <a:gd name="connsiteY13" fmla="*/ 21113 h 81406"/>
                <a:gd name="connsiteX14" fmla="*/ 56007 w 79404"/>
                <a:gd name="connsiteY14" fmla="*/ 7302 h 81406"/>
                <a:gd name="connsiteX15" fmla="*/ 65532 w 79404"/>
                <a:gd name="connsiteY15" fmla="*/ 1110 h 81406"/>
                <a:gd name="connsiteX16" fmla="*/ 72485 w 79404"/>
                <a:gd name="connsiteY16" fmla="*/ 158 h 81406"/>
                <a:gd name="connsiteX17" fmla="*/ 78677 w 79404"/>
                <a:gd name="connsiteY17" fmla="*/ 4920 h 81406"/>
                <a:gd name="connsiteX18" fmla="*/ 76962 w 79404"/>
                <a:gd name="connsiteY18" fmla="*/ 18065 h 81406"/>
                <a:gd name="connsiteX19" fmla="*/ 70485 w 79404"/>
                <a:gd name="connsiteY19" fmla="*/ 27590 h 81406"/>
                <a:gd name="connsiteX20" fmla="*/ 29147 w 79404"/>
                <a:gd name="connsiteY20" fmla="*/ 66833 h 81406"/>
                <a:gd name="connsiteX21" fmla="*/ 8001 w 79404"/>
                <a:gd name="connsiteY21" fmla="*/ 78549 h 81406"/>
                <a:gd name="connsiteX22" fmla="*/ 0 w 79404"/>
                <a:gd name="connsiteY22" fmla="*/ 81406 h 8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404" h="81406">
                  <a:moveTo>
                    <a:pt x="0" y="81406"/>
                  </a:moveTo>
                  <a:cubicBezTo>
                    <a:pt x="0" y="80644"/>
                    <a:pt x="11240" y="75691"/>
                    <a:pt x="27527" y="63880"/>
                  </a:cubicBezTo>
                  <a:cubicBezTo>
                    <a:pt x="36944" y="56942"/>
                    <a:pt x="45682" y="49129"/>
                    <a:pt x="53626" y="40544"/>
                  </a:cubicBezTo>
                  <a:cubicBezTo>
                    <a:pt x="58323" y="35510"/>
                    <a:pt x="62712" y="30199"/>
                    <a:pt x="66770" y="24637"/>
                  </a:cubicBezTo>
                  <a:cubicBezTo>
                    <a:pt x="68965" y="21788"/>
                    <a:pt x="70970" y="18797"/>
                    <a:pt x="72771" y="15683"/>
                  </a:cubicBezTo>
                  <a:cubicBezTo>
                    <a:pt x="74452" y="13092"/>
                    <a:pt x="75002" y="9927"/>
                    <a:pt x="74295" y="6920"/>
                  </a:cubicBezTo>
                  <a:cubicBezTo>
                    <a:pt x="73342" y="4730"/>
                    <a:pt x="70580" y="4254"/>
                    <a:pt x="67532" y="5587"/>
                  </a:cubicBezTo>
                  <a:cubicBezTo>
                    <a:pt x="64395" y="7115"/>
                    <a:pt x="61426" y="8966"/>
                    <a:pt x="58674" y="11112"/>
                  </a:cubicBezTo>
                  <a:cubicBezTo>
                    <a:pt x="53134" y="15231"/>
                    <a:pt x="47824" y="19651"/>
                    <a:pt x="42767" y="24351"/>
                  </a:cubicBezTo>
                  <a:cubicBezTo>
                    <a:pt x="34261" y="32399"/>
                    <a:pt x="26572" y="41269"/>
                    <a:pt x="19812" y="50831"/>
                  </a:cubicBezTo>
                  <a:cubicBezTo>
                    <a:pt x="8192" y="67214"/>
                    <a:pt x="3429" y="78930"/>
                    <a:pt x="2572" y="78549"/>
                  </a:cubicBezTo>
                  <a:cubicBezTo>
                    <a:pt x="3040" y="75612"/>
                    <a:pt x="4006" y="72778"/>
                    <a:pt x="5429" y="70167"/>
                  </a:cubicBezTo>
                  <a:cubicBezTo>
                    <a:pt x="8620" y="62722"/>
                    <a:pt x="12478" y="55581"/>
                    <a:pt x="16954" y="48831"/>
                  </a:cubicBezTo>
                  <a:cubicBezTo>
                    <a:pt x="23478" y="38740"/>
                    <a:pt x="31149" y="29438"/>
                    <a:pt x="39815" y="21113"/>
                  </a:cubicBezTo>
                  <a:cubicBezTo>
                    <a:pt x="44940" y="16199"/>
                    <a:pt x="50346" y="11588"/>
                    <a:pt x="56007" y="7302"/>
                  </a:cubicBezTo>
                  <a:cubicBezTo>
                    <a:pt x="58924" y="4865"/>
                    <a:pt x="62121" y="2787"/>
                    <a:pt x="65532" y="1110"/>
                  </a:cubicBezTo>
                  <a:cubicBezTo>
                    <a:pt x="67701" y="101"/>
                    <a:pt x="70124" y="-230"/>
                    <a:pt x="72485" y="158"/>
                  </a:cubicBezTo>
                  <a:cubicBezTo>
                    <a:pt x="75169" y="714"/>
                    <a:pt x="77451" y="2469"/>
                    <a:pt x="78677" y="4920"/>
                  </a:cubicBezTo>
                  <a:cubicBezTo>
                    <a:pt x="80071" y="9340"/>
                    <a:pt x="79444" y="14151"/>
                    <a:pt x="76962" y="18065"/>
                  </a:cubicBezTo>
                  <a:cubicBezTo>
                    <a:pt x="75026" y="21386"/>
                    <a:pt x="72862" y="24569"/>
                    <a:pt x="70485" y="27590"/>
                  </a:cubicBezTo>
                  <a:cubicBezTo>
                    <a:pt x="59072" y="42958"/>
                    <a:pt x="45086" y="56234"/>
                    <a:pt x="29147" y="66833"/>
                  </a:cubicBezTo>
                  <a:cubicBezTo>
                    <a:pt x="22466" y="71368"/>
                    <a:pt x="15389" y="75289"/>
                    <a:pt x="8001" y="78549"/>
                  </a:cubicBezTo>
                  <a:cubicBezTo>
                    <a:pt x="5526" y="79971"/>
                    <a:pt x="2816" y="80939"/>
                    <a:pt x="0" y="81406"/>
                  </a:cubicBezTo>
                  <a:close/>
                </a:path>
              </a:pathLst>
            </a:custGeom>
            <a:solidFill>
              <a:srgbClr val="FAFAFA"/>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xmlns="" id="{3E5B7105-E626-430D-BC65-9B1E7AF79A07}"/>
                </a:ext>
              </a:extLst>
            </p:cNvPr>
            <p:cNvSpPr/>
            <p:nvPr/>
          </p:nvSpPr>
          <p:spPr>
            <a:xfrm>
              <a:off x="6885622" y="5332927"/>
              <a:ext cx="101155" cy="33797"/>
            </a:xfrm>
            <a:custGeom>
              <a:avLst/>
              <a:gdLst>
                <a:gd name="connsiteX0" fmla="*/ 10477 w 101155"/>
                <a:gd name="connsiteY0" fmla="*/ 29920 h 33797"/>
                <a:gd name="connsiteX1" fmla="*/ 37052 w 101155"/>
                <a:gd name="connsiteY1" fmla="*/ 30587 h 33797"/>
                <a:gd name="connsiteX2" fmla="*/ 94202 w 101155"/>
                <a:gd name="connsiteY2" fmla="*/ 4584 h 33797"/>
                <a:gd name="connsiteX3" fmla="*/ 95155 w 101155"/>
                <a:gd name="connsiteY3" fmla="*/ 8680 h 33797"/>
                <a:gd name="connsiteX4" fmla="*/ 89059 w 101155"/>
                <a:gd name="connsiteY4" fmla="*/ 7060 h 33797"/>
                <a:gd name="connsiteX5" fmla="*/ 22384 w 101155"/>
                <a:gd name="connsiteY5" fmla="*/ 16585 h 33797"/>
                <a:gd name="connsiteX6" fmla="*/ 0 w 101155"/>
                <a:gd name="connsiteY6" fmla="*/ 33730 h 33797"/>
                <a:gd name="connsiteX7" fmla="*/ 4763 w 101155"/>
                <a:gd name="connsiteY7" fmla="*/ 27444 h 33797"/>
                <a:gd name="connsiteX8" fmla="*/ 21431 w 101155"/>
                <a:gd name="connsiteY8" fmla="*/ 13823 h 33797"/>
                <a:gd name="connsiteX9" fmla="*/ 90583 w 101155"/>
                <a:gd name="connsiteY9" fmla="*/ 2203 h 33797"/>
                <a:gd name="connsiteX10" fmla="*/ 97060 w 101155"/>
                <a:gd name="connsiteY10" fmla="*/ 4012 h 33797"/>
                <a:gd name="connsiteX11" fmla="*/ 101155 w 101155"/>
                <a:gd name="connsiteY11" fmla="*/ 5060 h 33797"/>
                <a:gd name="connsiteX12" fmla="*/ 98107 w 101155"/>
                <a:gd name="connsiteY12" fmla="*/ 8108 h 33797"/>
                <a:gd name="connsiteX13" fmla="*/ 37528 w 101155"/>
                <a:gd name="connsiteY13" fmla="*/ 33730 h 33797"/>
                <a:gd name="connsiteX14" fmla="*/ 17621 w 101155"/>
                <a:gd name="connsiteY14" fmla="*/ 32016 h 33797"/>
                <a:gd name="connsiteX15" fmla="*/ 10477 w 101155"/>
                <a:gd name="connsiteY15" fmla="*/ 29920 h 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1155" h="33797">
                  <a:moveTo>
                    <a:pt x="10477" y="29920"/>
                  </a:moveTo>
                  <a:cubicBezTo>
                    <a:pt x="19310" y="30759"/>
                    <a:pt x="28189" y="30982"/>
                    <a:pt x="37052" y="30587"/>
                  </a:cubicBezTo>
                  <a:cubicBezTo>
                    <a:pt x="58550" y="28841"/>
                    <a:pt x="78763" y="19644"/>
                    <a:pt x="94202" y="4584"/>
                  </a:cubicBezTo>
                  <a:lnTo>
                    <a:pt x="95155" y="8680"/>
                  </a:lnTo>
                  <a:lnTo>
                    <a:pt x="89059" y="7060"/>
                  </a:lnTo>
                  <a:cubicBezTo>
                    <a:pt x="66420" y="1901"/>
                    <a:pt x="42673" y="5294"/>
                    <a:pt x="22384" y="16585"/>
                  </a:cubicBezTo>
                  <a:cubicBezTo>
                    <a:pt x="14521" y="21756"/>
                    <a:pt x="7040" y="27486"/>
                    <a:pt x="0" y="33730"/>
                  </a:cubicBezTo>
                  <a:cubicBezTo>
                    <a:pt x="1213" y="31376"/>
                    <a:pt x="2824" y="29249"/>
                    <a:pt x="4763" y="27444"/>
                  </a:cubicBezTo>
                  <a:cubicBezTo>
                    <a:pt x="9681" y="22174"/>
                    <a:pt x="15288" y="17593"/>
                    <a:pt x="21431" y="13823"/>
                  </a:cubicBezTo>
                  <a:cubicBezTo>
                    <a:pt x="42106" y="1139"/>
                    <a:pt x="66897" y="-3027"/>
                    <a:pt x="90583" y="2203"/>
                  </a:cubicBezTo>
                  <a:lnTo>
                    <a:pt x="97060" y="4012"/>
                  </a:lnTo>
                  <a:lnTo>
                    <a:pt x="101155" y="5060"/>
                  </a:lnTo>
                  <a:lnTo>
                    <a:pt x="98107" y="8108"/>
                  </a:lnTo>
                  <a:cubicBezTo>
                    <a:pt x="81766" y="23829"/>
                    <a:pt x="60191" y="32954"/>
                    <a:pt x="37528" y="33730"/>
                  </a:cubicBezTo>
                  <a:cubicBezTo>
                    <a:pt x="30847" y="34007"/>
                    <a:pt x="24157" y="33431"/>
                    <a:pt x="17621" y="32016"/>
                  </a:cubicBezTo>
                  <a:cubicBezTo>
                    <a:pt x="15114" y="31858"/>
                    <a:pt x="12673" y="31142"/>
                    <a:pt x="10477" y="29920"/>
                  </a:cubicBezTo>
                  <a:close/>
                </a:path>
              </a:pathLst>
            </a:custGeom>
            <a:solidFill>
              <a:srgbClr val="FAFAFA"/>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xmlns="" id="{7EF2EFBD-9791-4628-B432-B87FFCD10F9D}"/>
                </a:ext>
              </a:extLst>
            </p:cNvPr>
            <p:cNvSpPr/>
            <p:nvPr/>
          </p:nvSpPr>
          <p:spPr>
            <a:xfrm>
              <a:off x="7269638" y="4861833"/>
              <a:ext cx="90900" cy="185642"/>
            </a:xfrm>
            <a:custGeom>
              <a:avLst/>
              <a:gdLst>
                <a:gd name="connsiteX0" fmla="*/ 32 w 90900"/>
                <a:gd name="connsiteY0" fmla="*/ 0 h 185642"/>
                <a:gd name="connsiteX1" fmla="*/ 5938 w 90900"/>
                <a:gd name="connsiteY1" fmla="*/ 5905 h 185642"/>
                <a:gd name="connsiteX2" fmla="*/ 19844 w 90900"/>
                <a:gd name="connsiteY2" fmla="*/ 23431 h 185642"/>
                <a:gd name="connsiteX3" fmla="*/ 57944 w 90900"/>
                <a:gd name="connsiteY3" fmla="*/ 86678 h 185642"/>
                <a:gd name="connsiteX4" fmla="*/ 84519 w 90900"/>
                <a:gd name="connsiteY4" fmla="*/ 155734 h 185642"/>
                <a:gd name="connsiteX5" fmla="*/ 89758 w 90900"/>
                <a:gd name="connsiteY5" fmla="*/ 177451 h 185642"/>
                <a:gd name="connsiteX6" fmla="*/ 90901 w 90900"/>
                <a:gd name="connsiteY6" fmla="*/ 185642 h 185642"/>
                <a:gd name="connsiteX7" fmla="*/ 81376 w 90900"/>
                <a:gd name="connsiteY7" fmla="*/ 157067 h 185642"/>
                <a:gd name="connsiteX8" fmla="*/ 53753 w 90900"/>
                <a:gd name="connsiteY8" fmla="*/ 89154 h 185642"/>
                <a:gd name="connsiteX9" fmla="*/ 17082 w 90900"/>
                <a:gd name="connsiteY9" fmla="*/ 25717 h 185642"/>
                <a:gd name="connsiteX10" fmla="*/ 32 w 90900"/>
                <a:gd name="connsiteY10" fmla="*/ 0 h 18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900" h="185642">
                  <a:moveTo>
                    <a:pt x="32" y="0"/>
                  </a:moveTo>
                  <a:cubicBezTo>
                    <a:pt x="32" y="0"/>
                    <a:pt x="2414" y="1905"/>
                    <a:pt x="5938" y="5905"/>
                  </a:cubicBezTo>
                  <a:cubicBezTo>
                    <a:pt x="9462" y="9906"/>
                    <a:pt x="14225" y="15430"/>
                    <a:pt x="19844" y="23431"/>
                  </a:cubicBezTo>
                  <a:cubicBezTo>
                    <a:pt x="34418" y="43326"/>
                    <a:pt x="47170" y="64494"/>
                    <a:pt x="57944" y="86678"/>
                  </a:cubicBezTo>
                  <a:cubicBezTo>
                    <a:pt x="68831" y="108863"/>
                    <a:pt x="77725" y="131973"/>
                    <a:pt x="84519" y="155734"/>
                  </a:cubicBezTo>
                  <a:cubicBezTo>
                    <a:pt x="86996" y="165259"/>
                    <a:pt x="88805" y="172307"/>
                    <a:pt x="89758" y="177451"/>
                  </a:cubicBezTo>
                  <a:cubicBezTo>
                    <a:pt x="90524" y="180114"/>
                    <a:pt x="90909" y="182871"/>
                    <a:pt x="90901" y="185642"/>
                  </a:cubicBezTo>
                  <a:cubicBezTo>
                    <a:pt x="87238" y="176287"/>
                    <a:pt x="84058" y="166749"/>
                    <a:pt x="81376" y="157067"/>
                  </a:cubicBezTo>
                  <a:cubicBezTo>
                    <a:pt x="73733" y="133824"/>
                    <a:pt x="64504" y="111133"/>
                    <a:pt x="53753" y="89154"/>
                  </a:cubicBezTo>
                  <a:cubicBezTo>
                    <a:pt x="42960" y="67213"/>
                    <a:pt x="30708" y="46020"/>
                    <a:pt x="17082" y="25717"/>
                  </a:cubicBezTo>
                  <a:cubicBezTo>
                    <a:pt x="6509" y="9525"/>
                    <a:pt x="-539" y="0"/>
                    <a:pt x="32" y="0"/>
                  </a:cubicBezTo>
                  <a:close/>
                </a:path>
              </a:pathLst>
            </a:custGeom>
            <a:solidFill>
              <a:srgbClr val="FAFAFA"/>
            </a:solid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xmlns="" id="{92490A82-2B2C-47B9-B9A1-EEA6ECDD598A}"/>
                </a:ext>
              </a:extLst>
            </p:cNvPr>
            <p:cNvSpPr/>
            <p:nvPr/>
          </p:nvSpPr>
          <p:spPr>
            <a:xfrm>
              <a:off x="7237666" y="4915268"/>
              <a:ext cx="91820" cy="59413"/>
            </a:xfrm>
            <a:custGeom>
              <a:avLst/>
              <a:gdLst>
                <a:gd name="connsiteX0" fmla="*/ 91821 w 91820"/>
                <a:gd name="connsiteY0" fmla="*/ 59055 h 59413"/>
                <a:gd name="connsiteX1" fmla="*/ 83534 w 91820"/>
                <a:gd name="connsiteY1" fmla="*/ 59055 h 59413"/>
                <a:gd name="connsiteX2" fmla="*/ 61436 w 91820"/>
                <a:gd name="connsiteY2" fmla="*/ 53721 h 59413"/>
                <a:gd name="connsiteX3" fmla="*/ 4286 w 91820"/>
                <a:gd name="connsiteY3" fmla="*/ 6858 h 59413"/>
                <a:gd name="connsiteX4" fmla="*/ 2858 w 91820"/>
                <a:gd name="connsiteY4" fmla="*/ 4667 h 59413"/>
                <a:gd name="connsiteX5" fmla="*/ 0 w 91820"/>
                <a:gd name="connsiteY5" fmla="*/ 0 h 59413"/>
                <a:gd name="connsiteX6" fmla="*/ 5525 w 91820"/>
                <a:gd name="connsiteY6" fmla="*/ 953 h 59413"/>
                <a:gd name="connsiteX7" fmla="*/ 70675 w 91820"/>
                <a:gd name="connsiteY7" fmla="*/ 33242 h 59413"/>
                <a:gd name="connsiteX8" fmla="*/ 85439 w 91820"/>
                <a:gd name="connsiteY8" fmla="*/ 49530 h 59413"/>
                <a:gd name="connsiteX9" fmla="*/ 89630 w 91820"/>
                <a:gd name="connsiteY9" fmla="*/ 56388 h 59413"/>
                <a:gd name="connsiteX10" fmla="*/ 68390 w 91820"/>
                <a:gd name="connsiteY10" fmla="*/ 35814 h 59413"/>
                <a:gd name="connsiteX11" fmla="*/ 4572 w 91820"/>
                <a:gd name="connsiteY11" fmla="*/ 5810 h 59413"/>
                <a:gd name="connsiteX12" fmla="*/ 7239 w 91820"/>
                <a:gd name="connsiteY12" fmla="*/ 2191 h 59413"/>
                <a:gd name="connsiteX13" fmla="*/ 8477 w 91820"/>
                <a:gd name="connsiteY13" fmla="*/ 4286 h 59413"/>
                <a:gd name="connsiteX14" fmla="*/ 62960 w 91820"/>
                <a:gd name="connsiteY14" fmla="*/ 50483 h 59413"/>
                <a:gd name="connsiteX15" fmla="*/ 91821 w 91820"/>
                <a:gd name="connsiteY15" fmla="*/ 59055 h 5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820" h="59413">
                  <a:moveTo>
                    <a:pt x="91821" y="59055"/>
                  </a:moveTo>
                  <a:cubicBezTo>
                    <a:pt x="89079" y="59534"/>
                    <a:pt x="86276" y="59534"/>
                    <a:pt x="83534" y="59055"/>
                  </a:cubicBezTo>
                  <a:cubicBezTo>
                    <a:pt x="75979" y="58183"/>
                    <a:pt x="68558" y="56392"/>
                    <a:pt x="61436" y="53721"/>
                  </a:cubicBezTo>
                  <a:cubicBezTo>
                    <a:pt x="37678" y="44937"/>
                    <a:pt x="17554" y="28435"/>
                    <a:pt x="4286" y="6858"/>
                  </a:cubicBezTo>
                  <a:lnTo>
                    <a:pt x="2858" y="4667"/>
                  </a:lnTo>
                  <a:lnTo>
                    <a:pt x="0" y="0"/>
                  </a:lnTo>
                  <a:lnTo>
                    <a:pt x="5525" y="953"/>
                  </a:lnTo>
                  <a:cubicBezTo>
                    <a:pt x="29813" y="5473"/>
                    <a:pt x="52369" y="16652"/>
                    <a:pt x="70675" y="33242"/>
                  </a:cubicBezTo>
                  <a:cubicBezTo>
                    <a:pt x="76145" y="38148"/>
                    <a:pt x="81093" y="43606"/>
                    <a:pt x="85439" y="49530"/>
                  </a:cubicBezTo>
                  <a:cubicBezTo>
                    <a:pt x="88583" y="53721"/>
                    <a:pt x="89916" y="56293"/>
                    <a:pt x="89630" y="56388"/>
                  </a:cubicBezTo>
                  <a:cubicBezTo>
                    <a:pt x="89345" y="56483"/>
                    <a:pt x="82391" y="47530"/>
                    <a:pt x="68390" y="35814"/>
                  </a:cubicBezTo>
                  <a:cubicBezTo>
                    <a:pt x="50037" y="20514"/>
                    <a:pt x="28062" y="10183"/>
                    <a:pt x="4572" y="5810"/>
                  </a:cubicBezTo>
                  <a:lnTo>
                    <a:pt x="7239" y="2191"/>
                  </a:lnTo>
                  <a:lnTo>
                    <a:pt x="8477" y="4286"/>
                  </a:lnTo>
                  <a:cubicBezTo>
                    <a:pt x="21367" y="24998"/>
                    <a:pt x="40420" y="41153"/>
                    <a:pt x="62960" y="50483"/>
                  </a:cubicBezTo>
                  <a:cubicBezTo>
                    <a:pt x="72418" y="53862"/>
                    <a:pt x="82052" y="56723"/>
                    <a:pt x="91821" y="59055"/>
                  </a:cubicBezTo>
                  <a:close/>
                </a:path>
              </a:pathLst>
            </a:custGeom>
            <a:solidFill>
              <a:srgbClr val="FAFAFA"/>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xmlns="" id="{8BD1100E-15B5-421E-8130-2F0EE89113B8}"/>
                </a:ext>
              </a:extLst>
            </p:cNvPr>
            <p:cNvSpPr/>
            <p:nvPr/>
          </p:nvSpPr>
          <p:spPr>
            <a:xfrm>
              <a:off x="7311033" y="4816879"/>
              <a:ext cx="27603" cy="110770"/>
            </a:xfrm>
            <a:custGeom>
              <a:avLst/>
              <a:gdLst>
                <a:gd name="connsiteX0" fmla="*/ 13691 w 27603"/>
                <a:gd name="connsiteY0" fmla="*/ 110771 h 110770"/>
                <a:gd name="connsiteX1" fmla="*/ 21121 w 27603"/>
                <a:gd name="connsiteY1" fmla="*/ 78957 h 110770"/>
                <a:gd name="connsiteX2" fmla="*/ 23693 w 27603"/>
                <a:gd name="connsiteY2" fmla="*/ 43905 h 110770"/>
                <a:gd name="connsiteX3" fmla="*/ 22073 w 27603"/>
                <a:gd name="connsiteY3" fmla="*/ 23331 h 110770"/>
                <a:gd name="connsiteX4" fmla="*/ 20168 w 27603"/>
                <a:gd name="connsiteY4" fmla="*/ 12759 h 110770"/>
                <a:gd name="connsiteX5" fmla="*/ 15120 w 27603"/>
                <a:gd name="connsiteY5" fmla="*/ 5329 h 110770"/>
                <a:gd name="connsiteX6" fmla="*/ 9310 w 27603"/>
                <a:gd name="connsiteY6" fmla="*/ 9139 h 110770"/>
                <a:gd name="connsiteX7" fmla="*/ 6833 w 27603"/>
                <a:gd name="connsiteY7" fmla="*/ 19331 h 110770"/>
                <a:gd name="connsiteX8" fmla="*/ 4643 w 27603"/>
                <a:gd name="connsiteY8" fmla="*/ 39905 h 110770"/>
                <a:gd name="connsiteX9" fmla="*/ 6453 w 27603"/>
                <a:gd name="connsiteY9" fmla="*/ 74957 h 110770"/>
                <a:gd name="connsiteX10" fmla="*/ 13406 w 27603"/>
                <a:gd name="connsiteY10" fmla="*/ 106770 h 110770"/>
                <a:gd name="connsiteX11" fmla="*/ 9596 w 27603"/>
                <a:gd name="connsiteY11" fmla="*/ 98769 h 110770"/>
                <a:gd name="connsiteX12" fmla="*/ 3023 w 27603"/>
                <a:gd name="connsiteY12" fmla="*/ 75528 h 110770"/>
                <a:gd name="connsiteX13" fmla="*/ 71 w 27603"/>
                <a:gd name="connsiteY13" fmla="*/ 39714 h 110770"/>
                <a:gd name="connsiteX14" fmla="*/ 2071 w 27603"/>
                <a:gd name="connsiteY14" fmla="*/ 18473 h 110770"/>
                <a:gd name="connsiteX15" fmla="*/ 4166 w 27603"/>
                <a:gd name="connsiteY15" fmla="*/ 6853 h 110770"/>
                <a:gd name="connsiteX16" fmla="*/ 8453 w 27603"/>
                <a:gd name="connsiteY16" fmla="*/ 1328 h 110770"/>
                <a:gd name="connsiteX17" fmla="*/ 16263 w 27603"/>
                <a:gd name="connsiteY17" fmla="*/ 471 h 110770"/>
                <a:gd name="connsiteX18" fmla="*/ 24264 w 27603"/>
                <a:gd name="connsiteY18" fmla="*/ 11044 h 110770"/>
                <a:gd name="connsiteX19" fmla="*/ 26265 w 27603"/>
                <a:gd name="connsiteY19" fmla="*/ 22379 h 110770"/>
                <a:gd name="connsiteX20" fmla="*/ 27598 w 27603"/>
                <a:gd name="connsiteY20" fmla="*/ 43619 h 110770"/>
                <a:gd name="connsiteX21" fmla="*/ 23883 w 27603"/>
                <a:gd name="connsiteY21" fmla="*/ 79338 h 110770"/>
                <a:gd name="connsiteX22" fmla="*/ 17025 w 27603"/>
                <a:gd name="connsiteY22" fmla="*/ 102484 h 110770"/>
                <a:gd name="connsiteX23" fmla="*/ 13691 w 27603"/>
                <a:gd name="connsiteY23" fmla="*/ 110771 h 11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603" h="110770">
                  <a:moveTo>
                    <a:pt x="13691" y="110771"/>
                  </a:moveTo>
                  <a:cubicBezTo>
                    <a:pt x="12834" y="110771"/>
                    <a:pt x="17787" y="98769"/>
                    <a:pt x="21121" y="78957"/>
                  </a:cubicBezTo>
                  <a:cubicBezTo>
                    <a:pt x="23098" y="67383"/>
                    <a:pt x="23959" y="55645"/>
                    <a:pt x="23693" y="43905"/>
                  </a:cubicBezTo>
                  <a:cubicBezTo>
                    <a:pt x="23561" y="37022"/>
                    <a:pt x="23020" y="30151"/>
                    <a:pt x="22073" y="23331"/>
                  </a:cubicBezTo>
                  <a:cubicBezTo>
                    <a:pt x="21502" y="19807"/>
                    <a:pt x="21026" y="15902"/>
                    <a:pt x="20168" y="12759"/>
                  </a:cubicBezTo>
                  <a:cubicBezTo>
                    <a:pt x="19581" y="9692"/>
                    <a:pt x="17754" y="7005"/>
                    <a:pt x="15120" y="5329"/>
                  </a:cubicBezTo>
                  <a:cubicBezTo>
                    <a:pt x="12929" y="4567"/>
                    <a:pt x="10643" y="5996"/>
                    <a:pt x="9310" y="9139"/>
                  </a:cubicBezTo>
                  <a:cubicBezTo>
                    <a:pt x="8129" y="12440"/>
                    <a:pt x="7299" y="15856"/>
                    <a:pt x="6833" y="19331"/>
                  </a:cubicBezTo>
                  <a:cubicBezTo>
                    <a:pt x="5752" y="26147"/>
                    <a:pt x="5021" y="33014"/>
                    <a:pt x="4643" y="39905"/>
                  </a:cubicBezTo>
                  <a:cubicBezTo>
                    <a:pt x="4159" y="51620"/>
                    <a:pt x="4765" y="63354"/>
                    <a:pt x="6453" y="74957"/>
                  </a:cubicBezTo>
                  <a:cubicBezTo>
                    <a:pt x="9500" y="94769"/>
                    <a:pt x="14263" y="106484"/>
                    <a:pt x="13406" y="106770"/>
                  </a:cubicBezTo>
                  <a:cubicBezTo>
                    <a:pt x="11686" y="104342"/>
                    <a:pt x="10397" y="101635"/>
                    <a:pt x="9596" y="98769"/>
                  </a:cubicBezTo>
                  <a:cubicBezTo>
                    <a:pt x="6759" y="91219"/>
                    <a:pt x="4561" y="83445"/>
                    <a:pt x="3023" y="75528"/>
                  </a:cubicBezTo>
                  <a:cubicBezTo>
                    <a:pt x="705" y="63738"/>
                    <a:pt x="-286" y="51725"/>
                    <a:pt x="71" y="39714"/>
                  </a:cubicBezTo>
                  <a:cubicBezTo>
                    <a:pt x="291" y="32599"/>
                    <a:pt x="959" y="25505"/>
                    <a:pt x="2071" y="18473"/>
                  </a:cubicBezTo>
                  <a:cubicBezTo>
                    <a:pt x="2310" y="14531"/>
                    <a:pt x="3013" y="10630"/>
                    <a:pt x="4166" y="6853"/>
                  </a:cubicBezTo>
                  <a:cubicBezTo>
                    <a:pt x="5005" y="4621"/>
                    <a:pt x="6499" y="2695"/>
                    <a:pt x="8453" y="1328"/>
                  </a:cubicBezTo>
                  <a:cubicBezTo>
                    <a:pt x="10812" y="-68"/>
                    <a:pt x="13658" y="-380"/>
                    <a:pt x="16263" y="471"/>
                  </a:cubicBezTo>
                  <a:cubicBezTo>
                    <a:pt x="20350" y="2653"/>
                    <a:pt x="23275" y="6518"/>
                    <a:pt x="24264" y="11044"/>
                  </a:cubicBezTo>
                  <a:cubicBezTo>
                    <a:pt x="25137" y="14783"/>
                    <a:pt x="25805" y="18567"/>
                    <a:pt x="26265" y="22379"/>
                  </a:cubicBezTo>
                  <a:cubicBezTo>
                    <a:pt x="27215" y="29418"/>
                    <a:pt x="27661" y="36516"/>
                    <a:pt x="27598" y="43619"/>
                  </a:cubicBezTo>
                  <a:cubicBezTo>
                    <a:pt x="27682" y="55626"/>
                    <a:pt x="26436" y="67605"/>
                    <a:pt x="23883" y="79338"/>
                  </a:cubicBezTo>
                  <a:cubicBezTo>
                    <a:pt x="22263" y="87235"/>
                    <a:pt x="19969" y="94979"/>
                    <a:pt x="17025" y="102484"/>
                  </a:cubicBezTo>
                  <a:cubicBezTo>
                    <a:pt x="16355" y="105404"/>
                    <a:pt x="15230" y="108200"/>
                    <a:pt x="13691" y="110771"/>
                  </a:cubicBezTo>
                  <a:close/>
                </a:path>
              </a:pathLst>
            </a:custGeom>
            <a:solidFill>
              <a:srgbClr val="FAFAFA"/>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xmlns="" id="{48EC973B-66BE-4A9C-8092-8F14FC585D56}"/>
                </a:ext>
              </a:extLst>
            </p:cNvPr>
            <p:cNvSpPr/>
            <p:nvPr/>
          </p:nvSpPr>
          <p:spPr>
            <a:xfrm>
              <a:off x="7364222" y="4913267"/>
              <a:ext cx="53561" cy="91058"/>
            </a:xfrm>
            <a:custGeom>
              <a:avLst/>
              <a:gdLst>
                <a:gd name="connsiteX0" fmla="*/ 6603 w 53561"/>
                <a:gd name="connsiteY0" fmla="*/ 80581 h 91058"/>
                <a:gd name="connsiteX1" fmla="*/ 25653 w 53561"/>
                <a:gd name="connsiteY1" fmla="*/ 62484 h 91058"/>
                <a:gd name="connsiteX2" fmla="*/ 48513 w 53561"/>
                <a:gd name="connsiteY2" fmla="*/ 3905 h 91058"/>
                <a:gd name="connsiteX3" fmla="*/ 52037 w 53561"/>
                <a:gd name="connsiteY3" fmla="*/ 6191 h 91058"/>
                <a:gd name="connsiteX4" fmla="*/ 46513 w 53561"/>
                <a:gd name="connsiteY4" fmla="*/ 9239 h 91058"/>
                <a:gd name="connsiteX5" fmla="*/ 5936 w 53561"/>
                <a:gd name="connsiteY5" fmla="*/ 62484 h 91058"/>
                <a:gd name="connsiteX6" fmla="*/ 1079 w 53561"/>
                <a:gd name="connsiteY6" fmla="*/ 91059 h 91058"/>
                <a:gd name="connsiteX7" fmla="*/ 31 w 53561"/>
                <a:gd name="connsiteY7" fmla="*/ 83248 h 91058"/>
                <a:gd name="connsiteX8" fmla="*/ 2507 w 53561"/>
                <a:gd name="connsiteY8" fmla="*/ 61817 h 91058"/>
                <a:gd name="connsiteX9" fmla="*/ 43941 w 53561"/>
                <a:gd name="connsiteY9" fmla="*/ 5239 h 91058"/>
                <a:gd name="connsiteX10" fmla="*/ 49847 w 53561"/>
                <a:gd name="connsiteY10" fmla="*/ 2000 h 91058"/>
                <a:gd name="connsiteX11" fmla="*/ 53561 w 53561"/>
                <a:gd name="connsiteY11" fmla="*/ 0 h 91058"/>
                <a:gd name="connsiteX12" fmla="*/ 53561 w 53561"/>
                <a:gd name="connsiteY12" fmla="*/ 4286 h 91058"/>
                <a:gd name="connsiteX13" fmla="*/ 28225 w 53561"/>
                <a:gd name="connsiteY13" fmla="*/ 65056 h 91058"/>
                <a:gd name="connsiteX14" fmla="*/ 12794 w 53561"/>
                <a:gd name="connsiteY14" fmla="*/ 77724 h 91058"/>
                <a:gd name="connsiteX15" fmla="*/ 6603 w 53561"/>
                <a:gd name="connsiteY15" fmla="*/ 80581 h 9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561" h="91058">
                  <a:moveTo>
                    <a:pt x="6603" y="80581"/>
                  </a:moveTo>
                  <a:cubicBezTo>
                    <a:pt x="13269" y="74890"/>
                    <a:pt x="19628" y="68849"/>
                    <a:pt x="25653" y="62484"/>
                  </a:cubicBezTo>
                  <a:cubicBezTo>
                    <a:pt x="39832" y="46197"/>
                    <a:pt x="47913" y="25491"/>
                    <a:pt x="48513" y="3905"/>
                  </a:cubicBezTo>
                  <a:lnTo>
                    <a:pt x="52037" y="6191"/>
                  </a:lnTo>
                  <a:lnTo>
                    <a:pt x="46513" y="9239"/>
                  </a:lnTo>
                  <a:cubicBezTo>
                    <a:pt x="26955" y="21454"/>
                    <a:pt x="12527" y="40387"/>
                    <a:pt x="5936" y="62484"/>
                  </a:cubicBezTo>
                  <a:cubicBezTo>
                    <a:pt x="3521" y="71856"/>
                    <a:pt x="1896" y="81415"/>
                    <a:pt x="1079" y="91059"/>
                  </a:cubicBezTo>
                  <a:cubicBezTo>
                    <a:pt x="243" y="88544"/>
                    <a:pt x="-112" y="85895"/>
                    <a:pt x="31" y="83248"/>
                  </a:cubicBezTo>
                  <a:cubicBezTo>
                    <a:pt x="-129" y="76025"/>
                    <a:pt x="704" y="68814"/>
                    <a:pt x="2507" y="61817"/>
                  </a:cubicBezTo>
                  <a:cubicBezTo>
                    <a:pt x="8486" y="38311"/>
                    <a:pt x="23336" y="18033"/>
                    <a:pt x="43941" y="5239"/>
                  </a:cubicBezTo>
                  <a:lnTo>
                    <a:pt x="49847" y="2000"/>
                  </a:lnTo>
                  <a:lnTo>
                    <a:pt x="53561" y="0"/>
                  </a:lnTo>
                  <a:lnTo>
                    <a:pt x="53561" y="4286"/>
                  </a:lnTo>
                  <a:cubicBezTo>
                    <a:pt x="52954" y="26986"/>
                    <a:pt x="43923" y="48648"/>
                    <a:pt x="28225" y="65056"/>
                  </a:cubicBezTo>
                  <a:cubicBezTo>
                    <a:pt x="23615" y="69889"/>
                    <a:pt x="18433" y="74143"/>
                    <a:pt x="12794" y="77724"/>
                  </a:cubicBezTo>
                  <a:cubicBezTo>
                    <a:pt x="10894" y="78997"/>
                    <a:pt x="8805" y="79961"/>
                    <a:pt x="6603" y="80581"/>
                  </a:cubicBezTo>
                  <a:close/>
                </a:path>
              </a:pathLst>
            </a:custGeom>
            <a:solidFill>
              <a:srgbClr val="FAFAFA"/>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xmlns="" id="{F36F70F2-85A7-4E34-9226-ABBDADABD100}"/>
                </a:ext>
              </a:extLst>
            </p:cNvPr>
            <p:cNvSpPr/>
            <p:nvPr/>
          </p:nvSpPr>
          <p:spPr>
            <a:xfrm>
              <a:off x="6963441" y="5933109"/>
              <a:ext cx="91440" cy="185642"/>
            </a:xfrm>
            <a:custGeom>
              <a:avLst/>
              <a:gdLst>
                <a:gd name="connsiteX0" fmla="*/ 0 w 91440"/>
                <a:gd name="connsiteY0" fmla="*/ 0 h 185642"/>
                <a:gd name="connsiteX1" fmla="*/ 5810 w 91440"/>
                <a:gd name="connsiteY1" fmla="*/ 5906 h 185642"/>
                <a:gd name="connsiteX2" fmla="*/ 19717 w 91440"/>
                <a:gd name="connsiteY2" fmla="*/ 23432 h 185642"/>
                <a:gd name="connsiteX3" fmla="*/ 85058 w 91440"/>
                <a:gd name="connsiteY3" fmla="*/ 155734 h 185642"/>
                <a:gd name="connsiteX4" fmla="*/ 90392 w 91440"/>
                <a:gd name="connsiteY4" fmla="*/ 177451 h 185642"/>
                <a:gd name="connsiteX5" fmla="*/ 91440 w 91440"/>
                <a:gd name="connsiteY5" fmla="*/ 185642 h 185642"/>
                <a:gd name="connsiteX6" fmla="*/ 81915 w 91440"/>
                <a:gd name="connsiteY6" fmla="*/ 157067 h 185642"/>
                <a:gd name="connsiteX7" fmla="*/ 54292 w 91440"/>
                <a:gd name="connsiteY7" fmla="*/ 89154 h 185642"/>
                <a:gd name="connsiteX8" fmla="*/ 17526 w 91440"/>
                <a:gd name="connsiteY8" fmla="*/ 25718 h 185642"/>
                <a:gd name="connsiteX9" fmla="*/ 0 w 91440"/>
                <a:gd name="connsiteY9" fmla="*/ 0 h 18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 h="185642">
                  <a:moveTo>
                    <a:pt x="0" y="0"/>
                  </a:moveTo>
                  <a:cubicBezTo>
                    <a:pt x="0" y="0"/>
                    <a:pt x="2286" y="1905"/>
                    <a:pt x="5810" y="5906"/>
                  </a:cubicBezTo>
                  <a:cubicBezTo>
                    <a:pt x="9335" y="9906"/>
                    <a:pt x="14097" y="15431"/>
                    <a:pt x="19717" y="23432"/>
                  </a:cubicBezTo>
                  <a:cubicBezTo>
                    <a:pt x="49164" y="63312"/>
                    <a:pt x="71289" y="108110"/>
                    <a:pt x="85058" y="155734"/>
                  </a:cubicBezTo>
                  <a:cubicBezTo>
                    <a:pt x="87630" y="164783"/>
                    <a:pt x="89440" y="172308"/>
                    <a:pt x="90392" y="177451"/>
                  </a:cubicBezTo>
                  <a:cubicBezTo>
                    <a:pt x="91109" y="180122"/>
                    <a:pt x="91462" y="182877"/>
                    <a:pt x="91440" y="185642"/>
                  </a:cubicBezTo>
                  <a:cubicBezTo>
                    <a:pt x="87756" y="176295"/>
                    <a:pt x="84576" y="166756"/>
                    <a:pt x="81915" y="157067"/>
                  </a:cubicBezTo>
                  <a:cubicBezTo>
                    <a:pt x="74230" y="133840"/>
                    <a:pt x="65002" y="111151"/>
                    <a:pt x="54292" y="89154"/>
                  </a:cubicBezTo>
                  <a:cubicBezTo>
                    <a:pt x="43434" y="67229"/>
                    <a:pt x="31153" y="46038"/>
                    <a:pt x="17526" y="25718"/>
                  </a:cubicBezTo>
                  <a:cubicBezTo>
                    <a:pt x="11186" y="17495"/>
                    <a:pt x="5334" y="8908"/>
                    <a:pt x="0" y="0"/>
                  </a:cubicBezTo>
                  <a:close/>
                </a:path>
              </a:pathLst>
            </a:custGeom>
            <a:solidFill>
              <a:srgbClr val="FAFAFA"/>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xmlns="" id="{84899A19-7A82-484B-950A-00C541F579C3}"/>
                </a:ext>
              </a:extLst>
            </p:cNvPr>
            <p:cNvSpPr/>
            <p:nvPr/>
          </p:nvSpPr>
          <p:spPr>
            <a:xfrm>
              <a:off x="6931342" y="5986640"/>
              <a:ext cx="91820" cy="59413"/>
            </a:xfrm>
            <a:custGeom>
              <a:avLst/>
              <a:gdLst>
                <a:gd name="connsiteX0" fmla="*/ 91821 w 91820"/>
                <a:gd name="connsiteY0" fmla="*/ 59055 h 59413"/>
                <a:gd name="connsiteX1" fmla="*/ 83534 w 91820"/>
                <a:gd name="connsiteY1" fmla="*/ 59055 h 59413"/>
                <a:gd name="connsiteX2" fmla="*/ 61436 w 91820"/>
                <a:gd name="connsiteY2" fmla="*/ 53721 h 59413"/>
                <a:gd name="connsiteX3" fmla="*/ 4286 w 91820"/>
                <a:gd name="connsiteY3" fmla="*/ 6858 h 59413"/>
                <a:gd name="connsiteX4" fmla="*/ 2953 w 91820"/>
                <a:gd name="connsiteY4" fmla="*/ 4667 h 59413"/>
                <a:gd name="connsiteX5" fmla="*/ 0 w 91820"/>
                <a:gd name="connsiteY5" fmla="*/ 0 h 59413"/>
                <a:gd name="connsiteX6" fmla="*/ 5525 w 91820"/>
                <a:gd name="connsiteY6" fmla="*/ 953 h 59413"/>
                <a:gd name="connsiteX7" fmla="*/ 70675 w 91820"/>
                <a:gd name="connsiteY7" fmla="*/ 33147 h 59413"/>
                <a:gd name="connsiteX8" fmla="*/ 85534 w 91820"/>
                <a:gd name="connsiteY8" fmla="*/ 49530 h 59413"/>
                <a:gd name="connsiteX9" fmla="*/ 89725 w 91820"/>
                <a:gd name="connsiteY9" fmla="*/ 56388 h 59413"/>
                <a:gd name="connsiteX10" fmla="*/ 68390 w 91820"/>
                <a:gd name="connsiteY10" fmla="*/ 35814 h 59413"/>
                <a:gd name="connsiteX11" fmla="*/ 4667 w 91820"/>
                <a:gd name="connsiteY11" fmla="*/ 5810 h 59413"/>
                <a:gd name="connsiteX12" fmla="*/ 7239 w 91820"/>
                <a:gd name="connsiteY12" fmla="*/ 2191 h 59413"/>
                <a:gd name="connsiteX13" fmla="*/ 8573 w 91820"/>
                <a:gd name="connsiteY13" fmla="*/ 4286 h 59413"/>
                <a:gd name="connsiteX14" fmla="*/ 63056 w 91820"/>
                <a:gd name="connsiteY14" fmla="*/ 50483 h 59413"/>
                <a:gd name="connsiteX15" fmla="*/ 91821 w 91820"/>
                <a:gd name="connsiteY15" fmla="*/ 59055 h 5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820" h="59413">
                  <a:moveTo>
                    <a:pt x="91821" y="59055"/>
                  </a:moveTo>
                  <a:cubicBezTo>
                    <a:pt x="89079" y="59534"/>
                    <a:pt x="86276" y="59534"/>
                    <a:pt x="83534" y="59055"/>
                  </a:cubicBezTo>
                  <a:cubicBezTo>
                    <a:pt x="75987" y="58136"/>
                    <a:pt x="68572" y="56346"/>
                    <a:pt x="61436" y="53721"/>
                  </a:cubicBezTo>
                  <a:cubicBezTo>
                    <a:pt x="37678" y="44937"/>
                    <a:pt x="17554" y="28435"/>
                    <a:pt x="4286" y="6858"/>
                  </a:cubicBezTo>
                  <a:lnTo>
                    <a:pt x="2953" y="4667"/>
                  </a:lnTo>
                  <a:lnTo>
                    <a:pt x="0" y="0"/>
                  </a:lnTo>
                  <a:lnTo>
                    <a:pt x="5525" y="953"/>
                  </a:lnTo>
                  <a:cubicBezTo>
                    <a:pt x="29819" y="5397"/>
                    <a:pt x="52386" y="16549"/>
                    <a:pt x="70675" y="33147"/>
                  </a:cubicBezTo>
                  <a:cubicBezTo>
                    <a:pt x="76128" y="38133"/>
                    <a:pt x="81103" y="43618"/>
                    <a:pt x="85534" y="49530"/>
                  </a:cubicBezTo>
                  <a:cubicBezTo>
                    <a:pt x="87272" y="51590"/>
                    <a:pt x="88686" y="53902"/>
                    <a:pt x="89725" y="56388"/>
                  </a:cubicBezTo>
                  <a:cubicBezTo>
                    <a:pt x="88964" y="56960"/>
                    <a:pt x="82391" y="47530"/>
                    <a:pt x="68390" y="35814"/>
                  </a:cubicBezTo>
                  <a:cubicBezTo>
                    <a:pt x="50075" y="20510"/>
                    <a:pt x="28131" y="10178"/>
                    <a:pt x="4667" y="5810"/>
                  </a:cubicBezTo>
                  <a:lnTo>
                    <a:pt x="7239" y="2191"/>
                  </a:lnTo>
                  <a:lnTo>
                    <a:pt x="8573" y="4286"/>
                  </a:lnTo>
                  <a:cubicBezTo>
                    <a:pt x="21443" y="25015"/>
                    <a:pt x="40502" y="41175"/>
                    <a:pt x="63056" y="50483"/>
                  </a:cubicBezTo>
                  <a:cubicBezTo>
                    <a:pt x="72484" y="53853"/>
                    <a:pt x="82086" y="56714"/>
                    <a:pt x="91821" y="59055"/>
                  </a:cubicBezTo>
                  <a:close/>
                </a:path>
              </a:pathLst>
            </a:custGeom>
            <a:solidFill>
              <a:srgbClr val="FAFAFA"/>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xmlns="" id="{F1509CC3-EC19-4630-8FA8-6A3122F5037F}"/>
                </a:ext>
              </a:extLst>
            </p:cNvPr>
            <p:cNvSpPr/>
            <p:nvPr/>
          </p:nvSpPr>
          <p:spPr>
            <a:xfrm>
              <a:off x="7004318" y="5888483"/>
              <a:ext cx="28560" cy="110444"/>
            </a:xfrm>
            <a:custGeom>
              <a:avLst/>
              <a:gdLst>
                <a:gd name="connsiteX0" fmla="*/ 13701 w 28560"/>
                <a:gd name="connsiteY0" fmla="*/ 110445 h 110444"/>
                <a:gd name="connsiteX1" fmla="*/ 21131 w 28560"/>
                <a:gd name="connsiteY1" fmla="*/ 78726 h 110444"/>
                <a:gd name="connsiteX2" fmla="*/ 23703 w 28560"/>
                <a:gd name="connsiteY2" fmla="*/ 43674 h 110444"/>
                <a:gd name="connsiteX3" fmla="*/ 21988 w 28560"/>
                <a:gd name="connsiteY3" fmla="*/ 23005 h 110444"/>
                <a:gd name="connsiteX4" fmla="*/ 20083 w 28560"/>
                <a:gd name="connsiteY4" fmla="*/ 12527 h 110444"/>
                <a:gd name="connsiteX5" fmla="*/ 15035 w 28560"/>
                <a:gd name="connsiteY5" fmla="*/ 5098 h 110444"/>
                <a:gd name="connsiteX6" fmla="*/ 9225 w 28560"/>
                <a:gd name="connsiteY6" fmla="*/ 8908 h 110444"/>
                <a:gd name="connsiteX7" fmla="*/ 6843 w 28560"/>
                <a:gd name="connsiteY7" fmla="*/ 19100 h 110444"/>
                <a:gd name="connsiteX8" fmla="*/ 4653 w 28560"/>
                <a:gd name="connsiteY8" fmla="*/ 39674 h 110444"/>
                <a:gd name="connsiteX9" fmla="*/ 6462 w 28560"/>
                <a:gd name="connsiteY9" fmla="*/ 74726 h 110444"/>
                <a:gd name="connsiteX10" fmla="*/ 13416 w 28560"/>
                <a:gd name="connsiteY10" fmla="*/ 106539 h 110444"/>
                <a:gd name="connsiteX11" fmla="*/ 9510 w 28560"/>
                <a:gd name="connsiteY11" fmla="*/ 98538 h 110444"/>
                <a:gd name="connsiteX12" fmla="*/ 2938 w 28560"/>
                <a:gd name="connsiteY12" fmla="*/ 75297 h 110444"/>
                <a:gd name="connsiteX13" fmla="*/ 81 w 28560"/>
                <a:gd name="connsiteY13" fmla="*/ 39483 h 110444"/>
                <a:gd name="connsiteX14" fmla="*/ 1986 w 28560"/>
                <a:gd name="connsiteY14" fmla="*/ 18242 h 110444"/>
                <a:gd name="connsiteX15" fmla="*/ 4748 w 28560"/>
                <a:gd name="connsiteY15" fmla="*/ 6908 h 110444"/>
                <a:gd name="connsiteX16" fmla="*/ 9129 w 28560"/>
                <a:gd name="connsiteY16" fmla="*/ 1383 h 110444"/>
                <a:gd name="connsiteX17" fmla="*/ 16845 w 28560"/>
                <a:gd name="connsiteY17" fmla="*/ 526 h 110444"/>
                <a:gd name="connsiteX18" fmla="*/ 25131 w 28560"/>
                <a:gd name="connsiteY18" fmla="*/ 11575 h 110444"/>
                <a:gd name="connsiteX19" fmla="*/ 27132 w 28560"/>
                <a:gd name="connsiteY19" fmla="*/ 22910 h 110444"/>
                <a:gd name="connsiteX20" fmla="*/ 28560 w 28560"/>
                <a:gd name="connsiteY20" fmla="*/ 44151 h 110444"/>
                <a:gd name="connsiteX21" fmla="*/ 24846 w 28560"/>
                <a:gd name="connsiteY21" fmla="*/ 79869 h 110444"/>
                <a:gd name="connsiteX22" fmla="*/ 17892 w 28560"/>
                <a:gd name="connsiteY22" fmla="*/ 103015 h 110444"/>
                <a:gd name="connsiteX23" fmla="*/ 13701 w 28560"/>
                <a:gd name="connsiteY23" fmla="*/ 110445 h 11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8560" h="110444">
                  <a:moveTo>
                    <a:pt x="13701" y="110445"/>
                  </a:moveTo>
                  <a:cubicBezTo>
                    <a:pt x="12844" y="110445"/>
                    <a:pt x="17702" y="98538"/>
                    <a:pt x="21131" y="78726"/>
                  </a:cubicBezTo>
                  <a:cubicBezTo>
                    <a:pt x="23061" y="67146"/>
                    <a:pt x="23921" y="55412"/>
                    <a:pt x="23703" y="43674"/>
                  </a:cubicBezTo>
                  <a:cubicBezTo>
                    <a:pt x="23581" y="36755"/>
                    <a:pt x="23009" y="29850"/>
                    <a:pt x="21988" y="23005"/>
                  </a:cubicBezTo>
                  <a:cubicBezTo>
                    <a:pt x="21610" y="19470"/>
                    <a:pt x="20973" y="15969"/>
                    <a:pt x="20083" y="12527"/>
                  </a:cubicBezTo>
                  <a:cubicBezTo>
                    <a:pt x="19495" y="9461"/>
                    <a:pt x="17669" y="6773"/>
                    <a:pt x="15035" y="5098"/>
                  </a:cubicBezTo>
                  <a:cubicBezTo>
                    <a:pt x="12844" y="4336"/>
                    <a:pt x="10558" y="5765"/>
                    <a:pt x="9225" y="8908"/>
                  </a:cubicBezTo>
                  <a:cubicBezTo>
                    <a:pt x="8033" y="12200"/>
                    <a:pt x="7233" y="15621"/>
                    <a:pt x="6843" y="19100"/>
                  </a:cubicBezTo>
                  <a:cubicBezTo>
                    <a:pt x="5663" y="25902"/>
                    <a:pt x="4931" y="32775"/>
                    <a:pt x="4653" y="39674"/>
                  </a:cubicBezTo>
                  <a:cubicBezTo>
                    <a:pt x="4073" y="51389"/>
                    <a:pt x="4679" y="63133"/>
                    <a:pt x="6462" y="74726"/>
                  </a:cubicBezTo>
                  <a:cubicBezTo>
                    <a:pt x="9510" y="94538"/>
                    <a:pt x="14273" y="106254"/>
                    <a:pt x="13416" y="106539"/>
                  </a:cubicBezTo>
                  <a:cubicBezTo>
                    <a:pt x="11684" y="104105"/>
                    <a:pt x="10365" y="101401"/>
                    <a:pt x="9510" y="98538"/>
                  </a:cubicBezTo>
                  <a:cubicBezTo>
                    <a:pt x="6687" y="90984"/>
                    <a:pt x="4489" y="83211"/>
                    <a:pt x="2938" y="75297"/>
                  </a:cubicBezTo>
                  <a:cubicBezTo>
                    <a:pt x="660" y="63502"/>
                    <a:pt x="-298" y="51490"/>
                    <a:pt x="81" y="39483"/>
                  </a:cubicBezTo>
                  <a:cubicBezTo>
                    <a:pt x="268" y="32370"/>
                    <a:pt x="904" y="25276"/>
                    <a:pt x="1986" y="18242"/>
                  </a:cubicBezTo>
                  <a:cubicBezTo>
                    <a:pt x="2509" y="14378"/>
                    <a:pt x="3434" y="10579"/>
                    <a:pt x="4748" y="6908"/>
                  </a:cubicBezTo>
                  <a:cubicBezTo>
                    <a:pt x="5595" y="4654"/>
                    <a:pt x="7128" y="2721"/>
                    <a:pt x="9129" y="1383"/>
                  </a:cubicBezTo>
                  <a:cubicBezTo>
                    <a:pt x="11427" y="-88"/>
                    <a:pt x="14280" y="-405"/>
                    <a:pt x="16845" y="526"/>
                  </a:cubicBezTo>
                  <a:cubicBezTo>
                    <a:pt x="21183" y="2710"/>
                    <a:pt x="24249" y="6799"/>
                    <a:pt x="25131" y="11575"/>
                  </a:cubicBezTo>
                  <a:cubicBezTo>
                    <a:pt x="26051" y="15304"/>
                    <a:pt x="26719" y="19091"/>
                    <a:pt x="27132" y="22910"/>
                  </a:cubicBezTo>
                  <a:cubicBezTo>
                    <a:pt x="28066" y="29952"/>
                    <a:pt x="28543" y="37047"/>
                    <a:pt x="28560" y="44151"/>
                  </a:cubicBezTo>
                  <a:cubicBezTo>
                    <a:pt x="28549" y="56153"/>
                    <a:pt x="27304" y="68122"/>
                    <a:pt x="24846" y="79869"/>
                  </a:cubicBezTo>
                  <a:cubicBezTo>
                    <a:pt x="23144" y="87756"/>
                    <a:pt x="20819" y="95496"/>
                    <a:pt x="17892" y="103015"/>
                  </a:cubicBezTo>
                  <a:cubicBezTo>
                    <a:pt x="16946" y="105720"/>
                    <a:pt x="15527" y="108236"/>
                    <a:pt x="13701" y="110445"/>
                  </a:cubicBezTo>
                  <a:close/>
                </a:path>
              </a:pathLst>
            </a:custGeom>
            <a:solidFill>
              <a:srgbClr val="FAFAFA"/>
            </a:solid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xmlns="" id="{0981B2E2-3B7F-4F0F-9FEC-35C3123D5ED8}"/>
                </a:ext>
              </a:extLst>
            </p:cNvPr>
            <p:cNvSpPr/>
            <p:nvPr/>
          </p:nvSpPr>
          <p:spPr>
            <a:xfrm>
              <a:off x="7057917" y="5984640"/>
              <a:ext cx="53542" cy="91058"/>
            </a:xfrm>
            <a:custGeom>
              <a:avLst/>
              <a:gdLst>
                <a:gd name="connsiteX0" fmla="*/ 6584 w 53542"/>
                <a:gd name="connsiteY0" fmla="*/ 80581 h 91058"/>
                <a:gd name="connsiteX1" fmla="*/ 25634 w 53542"/>
                <a:gd name="connsiteY1" fmla="*/ 62484 h 91058"/>
                <a:gd name="connsiteX2" fmla="*/ 48494 w 53542"/>
                <a:gd name="connsiteY2" fmla="*/ 3905 h 91058"/>
                <a:gd name="connsiteX3" fmla="*/ 52114 w 53542"/>
                <a:gd name="connsiteY3" fmla="*/ 6191 h 91058"/>
                <a:gd name="connsiteX4" fmla="*/ 46494 w 53542"/>
                <a:gd name="connsiteY4" fmla="*/ 9239 h 91058"/>
                <a:gd name="connsiteX5" fmla="*/ 5917 w 53542"/>
                <a:gd name="connsiteY5" fmla="*/ 62484 h 91058"/>
                <a:gd name="connsiteX6" fmla="*/ 1060 w 53542"/>
                <a:gd name="connsiteY6" fmla="*/ 91059 h 91058"/>
                <a:gd name="connsiteX7" fmla="*/ 12 w 53542"/>
                <a:gd name="connsiteY7" fmla="*/ 83248 h 91058"/>
                <a:gd name="connsiteX8" fmla="*/ 2488 w 53542"/>
                <a:gd name="connsiteY8" fmla="*/ 61817 h 91058"/>
                <a:gd name="connsiteX9" fmla="*/ 43922 w 53542"/>
                <a:gd name="connsiteY9" fmla="*/ 5239 h 91058"/>
                <a:gd name="connsiteX10" fmla="*/ 49828 w 53542"/>
                <a:gd name="connsiteY10" fmla="*/ 2000 h 91058"/>
                <a:gd name="connsiteX11" fmla="*/ 53542 w 53542"/>
                <a:gd name="connsiteY11" fmla="*/ 0 h 91058"/>
                <a:gd name="connsiteX12" fmla="*/ 53542 w 53542"/>
                <a:gd name="connsiteY12" fmla="*/ 4286 h 91058"/>
                <a:gd name="connsiteX13" fmla="*/ 28206 w 53542"/>
                <a:gd name="connsiteY13" fmla="*/ 65056 h 91058"/>
                <a:gd name="connsiteX14" fmla="*/ 12775 w 53542"/>
                <a:gd name="connsiteY14" fmla="*/ 77724 h 91058"/>
                <a:gd name="connsiteX15" fmla="*/ 6584 w 53542"/>
                <a:gd name="connsiteY15" fmla="*/ 80581 h 91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542" h="91058">
                  <a:moveTo>
                    <a:pt x="6584" y="80581"/>
                  </a:moveTo>
                  <a:cubicBezTo>
                    <a:pt x="13301" y="74947"/>
                    <a:pt x="19663" y="68903"/>
                    <a:pt x="25634" y="62484"/>
                  </a:cubicBezTo>
                  <a:cubicBezTo>
                    <a:pt x="39813" y="46197"/>
                    <a:pt x="47894" y="25491"/>
                    <a:pt x="48494" y="3905"/>
                  </a:cubicBezTo>
                  <a:lnTo>
                    <a:pt x="52114" y="6191"/>
                  </a:lnTo>
                  <a:lnTo>
                    <a:pt x="46494" y="9239"/>
                  </a:lnTo>
                  <a:cubicBezTo>
                    <a:pt x="26936" y="21454"/>
                    <a:pt x="12508" y="40387"/>
                    <a:pt x="5917" y="62484"/>
                  </a:cubicBezTo>
                  <a:cubicBezTo>
                    <a:pt x="3621" y="71881"/>
                    <a:pt x="1997" y="81430"/>
                    <a:pt x="1060" y="91059"/>
                  </a:cubicBezTo>
                  <a:cubicBezTo>
                    <a:pt x="283" y="88531"/>
                    <a:pt x="-71" y="85892"/>
                    <a:pt x="12" y="83248"/>
                  </a:cubicBezTo>
                  <a:cubicBezTo>
                    <a:pt x="-100" y="76027"/>
                    <a:pt x="733" y="68823"/>
                    <a:pt x="2488" y="61817"/>
                  </a:cubicBezTo>
                  <a:cubicBezTo>
                    <a:pt x="8504" y="38328"/>
                    <a:pt x="23344" y="18063"/>
                    <a:pt x="43922" y="5239"/>
                  </a:cubicBezTo>
                  <a:lnTo>
                    <a:pt x="49828" y="2000"/>
                  </a:lnTo>
                  <a:lnTo>
                    <a:pt x="53542" y="0"/>
                  </a:lnTo>
                  <a:lnTo>
                    <a:pt x="53542" y="4286"/>
                  </a:lnTo>
                  <a:cubicBezTo>
                    <a:pt x="52936" y="26986"/>
                    <a:pt x="43904" y="48648"/>
                    <a:pt x="28206" y="65056"/>
                  </a:cubicBezTo>
                  <a:cubicBezTo>
                    <a:pt x="23596" y="69889"/>
                    <a:pt x="18414" y="74143"/>
                    <a:pt x="12775" y="77724"/>
                  </a:cubicBezTo>
                  <a:cubicBezTo>
                    <a:pt x="10884" y="79012"/>
                    <a:pt x="8792" y="79978"/>
                    <a:pt x="6584" y="80581"/>
                  </a:cubicBezTo>
                  <a:close/>
                </a:path>
              </a:pathLst>
            </a:custGeom>
            <a:solidFill>
              <a:srgbClr val="FAFAFA"/>
            </a:solid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xmlns="" id="{FE178499-A451-457D-82CF-52D276DB722D}"/>
                </a:ext>
              </a:extLst>
            </p:cNvPr>
            <p:cNvSpPr/>
            <p:nvPr/>
          </p:nvSpPr>
          <p:spPr>
            <a:xfrm>
              <a:off x="8064912" y="4852879"/>
              <a:ext cx="104489" cy="178212"/>
            </a:xfrm>
            <a:custGeom>
              <a:avLst/>
              <a:gdLst>
                <a:gd name="connsiteX0" fmla="*/ 104489 w 104489"/>
                <a:gd name="connsiteY0" fmla="*/ 0 h 178212"/>
                <a:gd name="connsiteX1" fmla="*/ 102775 w 104489"/>
                <a:gd name="connsiteY1" fmla="*/ 8096 h 178212"/>
                <a:gd name="connsiteX2" fmla="*/ 95917 w 104489"/>
                <a:gd name="connsiteY2" fmla="*/ 29432 h 178212"/>
                <a:gd name="connsiteX3" fmla="*/ 64294 w 104489"/>
                <a:gd name="connsiteY3" fmla="*/ 96107 h 178212"/>
                <a:gd name="connsiteX4" fmla="*/ 21431 w 104489"/>
                <a:gd name="connsiteY4" fmla="*/ 156305 h 178212"/>
                <a:gd name="connsiteX5" fmla="*/ 6191 w 104489"/>
                <a:gd name="connsiteY5" fmla="*/ 172784 h 178212"/>
                <a:gd name="connsiteX6" fmla="*/ 0 w 104489"/>
                <a:gd name="connsiteY6" fmla="*/ 178213 h 178212"/>
                <a:gd name="connsiteX7" fmla="*/ 19050 w 104489"/>
                <a:gd name="connsiteY7" fmla="*/ 154115 h 178212"/>
                <a:gd name="connsiteX8" fmla="*/ 92678 w 104489"/>
                <a:gd name="connsiteY8" fmla="*/ 28004 h 178212"/>
                <a:gd name="connsiteX9" fmla="*/ 104489 w 104489"/>
                <a:gd name="connsiteY9" fmla="*/ 0 h 17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489" h="178212">
                  <a:moveTo>
                    <a:pt x="104489" y="0"/>
                  </a:moveTo>
                  <a:cubicBezTo>
                    <a:pt x="104322" y="2769"/>
                    <a:pt x="103744" y="5497"/>
                    <a:pt x="102775" y="8096"/>
                  </a:cubicBezTo>
                  <a:cubicBezTo>
                    <a:pt x="101441" y="13240"/>
                    <a:pt x="99155" y="20479"/>
                    <a:pt x="95917" y="29432"/>
                  </a:cubicBezTo>
                  <a:cubicBezTo>
                    <a:pt x="87413" y="52567"/>
                    <a:pt x="76829" y="74884"/>
                    <a:pt x="64294" y="96107"/>
                  </a:cubicBezTo>
                  <a:cubicBezTo>
                    <a:pt x="51814" y="117401"/>
                    <a:pt x="37471" y="137546"/>
                    <a:pt x="21431" y="156305"/>
                  </a:cubicBezTo>
                  <a:cubicBezTo>
                    <a:pt x="15240" y="163544"/>
                    <a:pt x="10001" y="169164"/>
                    <a:pt x="6191" y="172784"/>
                  </a:cubicBezTo>
                  <a:cubicBezTo>
                    <a:pt x="4372" y="174855"/>
                    <a:pt x="2291" y="176680"/>
                    <a:pt x="0" y="178213"/>
                  </a:cubicBezTo>
                  <a:cubicBezTo>
                    <a:pt x="5906" y="169839"/>
                    <a:pt x="12266" y="161794"/>
                    <a:pt x="19050" y="154115"/>
                  </a:cubicBezTo>
                  <a:cubicBezTo>
                    <a:pt x="49284" y="115670"/>
                    <a:pt x="74061" y="73231"/>
                    <a:pt x="92678" y="28004"/>
                  </a:cubicBezTo>
                  <a:cubicBezTo>
                    <a:pt x="96086" y="18455"/>
                    <a:pt x="100029" y="9105"/>
                    <a:pt x="104489" y="0"/>
                  </a:cubicBezTo>
                  <a:close/>
                </a:path>
              </a:pathLst>
            </a:custGeom>
            <a:solidFill>
              <a:srgbClr val="FAFAFA"/>
            </a:solid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xmlns="" id="{2A71C2CF-F837-42F8-9A5E-C0789F046167}"/>
                </a:ext>
              </a:extLst>
            </p:cNvPr>
            <p:cNvSpPr/>
            <p:nvPr/>
          </p:nvSpPr>
          <p:spPr>
            <a:xfrm>
              <a:off x="8093297" y="4855356"/>
              <a:ext cx="26947" cy="109537"/>
            </a:xfrm>
            <a:custGeom>
              <a:avLst/>
              <a:gdLst>
                <a:gd name="connsiteX0" fmla="*/ 15240 w 26947"/>
                <a:gd name="connsiteY0" fmla="*/ 109538 h 109537"/>
                <a:gd name="connsiteX1" fmla="*/ 10763 w 26947"/>
                <a:gd name="connsiteY1" fmla="*/ 102489 h 109537"/>
                <a:gd name="connsiteX2" fmla="*/ 3048 w 26947"/>
                <a:gd name="connsiteY2" fmla="*/ 81153 h 109537"/>
                <a:gd name="connsiteX3" fmla="*/ 10382 w 26947"/>
                <a:gd name="connsiteY3" fmla="*/ 7334 h 109537"/>
                <a:gd name="connsiteX4" fmla="*/ 11525 w 26947"/>
                <a:gd name="connsiteY4" fmla="*/ 5048 h 109537"/>
                <a:gd name="connsiteX5" fmla="*/ 13811 w 26947"/>
                <a:gd name="connsiteY5" fmla="*/ 0 h 109537"/>
                <a:gd name="connsiteX6" fmla="*/ 16002 w 26947"/>
                <a:gd name="connsiteY6" fmla="*/ 5143 h 109537"/>
                <a:gd name="connsiteX7" fmla="*/ 25527 w 26947"/>
                <a:gd name="connsiteY7" fmla="*/ 77248 h 109537"/>
                <a:gd name="connsiteX8" fmla="*/ 20098 w 26947"/>
                <a:gd name="connsiteY8" fmla="*/ 98679 h 109537"/>
                <a:gd name="connsiteX9" fmla="*/ 16669 w 26947"/>
                <a:gd name="connsiteY9" fmla="*/ 105918 h 109537"/>
                <a:gd name="connsiteX10" fmla="*/ 22098 w 26947"/>
                <a:gd name="connsiteY10" fmla="*/ 76771 h 109537"/>
                <a:gd name="connsiteX11" fmla="*/ 11811 w 26947"/>
                <a:gd name="connsiteY11" fmla="*/ 7144 h 109537"/>
                <a:gd name="connsiteX12" fmla="*/ 16288 w 26947"/>
                <a:gd name="connsiteY12" fmla="*/ 7144 h 109537"/>
                <a:gd name="connsiteX13" fmla="*/ 15335 w 26947"/>
                <a:gd name="connsiteY13" fmla="*/ 9430 h 109537"/>
                <a:gd name="connsiteX14" fmla="*/ 6858 w 26947"/>
                <a:gd name="connsiteY14" fmla="*/ 80296 h 109537"/>
                <a:gd name="connsiteX15" fmla="*/ 15240 w 26947"/>
                <a:gd name="connsiteY15" fmla="*/ 109538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947" h="109537">
                  <a:moveTo>
                    <a:pt x="15240" y="109538"/>
                  </a:moveTo>
                  <a:cubicBezTo>
                    <a:pt x="15240" y="109538"/>
                    <a:pt x="13240" y="107251"/>
                    <a:pt x="10763" y="102489"/>
                  </a:cubicBezTo>
                  <a:cubicBezTo>
                    <a:pt x="7411" y="95684"/>
                    <a:pt x="4823" y="88528"/>
                    <a:pt x="3048" y="81153"/>
                  </a:cubicBezTo>
                  <a:cubicBezTo>
                    <a:pt x="-2782" y="56415"/>
                    <a:pt x="-201" y="30441"/>
                    <a:pt x="10382" y="7334"/>
                  </a:cubicBezTo>
                  <a:lnTo>
                    <a:pt x="11525" y="5048"/>
                  </a:lnTo>
                  <a:lnTo>
                    <a:pt x="13811" y="0"/>
                  </a:lnTo>
                  <a:lnTo>
                    <a:pt x="16002" y="5143"/>
                  </a:lnTo>
                  <a:cubicBezTo>
                    <a:pt x="25836" y="27820"/>
                    <a:pt x="29135" y="52795"/>
                    <a:pt x="25527" y="77248"/>
                  </a:cubicBezTo>
                  <a:cubicBezTo>
                    <a:pt x="24390" y="84545"/>
                    <a:pt x="22573" y="91720"/>
                    <a:pt x="20098" y="98679"/>
                  </a:cubicBezTo>
                  <a:cubicBezTo>
                    <a:pt x="18288" y="103537"/>
                    <a:pt x="16955" y="106108"/>
                    <a:pt x="16669" y="105918"/>
                  </a:cubicBezTo>
                  <a:cubicBezTo>
                    <a:pt x="16383" y="105728"/>
                    <a:pt x="20098" y="94964"/>
                    <a:pt x="22098" y="76771"/>
                  </a:cubicBezTo>
                  <a:cubicBezTo>
                    <a:pt x="24714" y="53064"/>
                    <a:pt x="21170" y="29082"/>
                    <a:pt x="11811" y="7144"/>
                  </a:cubicBezTo>
                  <a:lnTo>
                    <a:pt x="16288" y="7144"/>
                  </a:lnTo>
                  <a:lnTo>
                    <a:pt x="15335" y="9430"/>
                  </a:lnTo>
                  <a:cubicBezTo>
                    <a:pt x="5165" y="31583"/>
                    <a:pt x="2200" y="56369"/>
                    <a:pt x="6858" y="80296"/>
                  </a:cubicBezTo>
                  <a:cubicBezTo>
                    <a:pt x="9088" y="90196"/>
                    <a:pt x="11887" y="99959"/>
                    <a:pt x="15240" y="109538"/>
                  </a:cubicBezTo>
                  <a:close/>
                </a:path>
              </a:pathLst>
            </a:custGeom>
            <a:solidFill>
              <a:srgbClr val="FAFAFA"/>
            </a:solidFill>
            <a:ln w="9525"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xmlns="" id="{5136F210-8600-4776-A5A3-D7873A8D676E}"/>
                </a:ext>
              </a:extLst>
            </p:cNvPr>
            <p:cNvSpPr/>
            <p:nvPr/>
          </p:nvSpPr>
          <p:spPr>
            <a:xfrm>
              <a:off x="8144636" y="4869843"/>
              <a:ext cx="94367" cy="64989"/>
            </a:xfrm>
            <a:custGeom>
              <a:avLst/>
              <a:gdLst>
                <a:gd name="connsiteX0" fmla="*/ 0 w 94367"/>
                <a:gd name="connsiteY0" fmla="*/ 64951 h 64989"/>
                <a:gd name="connsiteX1" fmla="*/ 30575 w 94367"/>
                <a:gd name="connsiteY1" fmla="*/ 53521 h 64989"/>
                <a:gd name="connsiteX2" fmla="*/ 61246 w 94367"/>
                <a:gd name="connsiteY2" fmla="*/ 36376 h 64989"/>
                <a:gd name="connsiteX3" fmla="*/ 77534 w 94367"/>
                <a:gd name="connsiteY3" fmla="*/ 23613 h 64989"/>
                <a:gd name="connsiteX4" fmla="*/ 85249 w 94367"/>
                <a:gd name="connsiteY4" fmla="*/ 16183 h 64989"/>
                <a:gd name="connsiteX5" fmla="*/ 88583 w 94367"/>
                <a:gd name="connsiteY5" fmla="*/ 7897 h 64989"/>
                <a:gd name="connsiteX6" fmla="*/ 82296 w 94367"/>
                <a:gd name="connsiteY6" fmla="*/ 5134 h 64989"/>
                <a:gd name="connsiteX7" fmla="*/ 72771 w 94367"/>
                <a:gd name="connsiteY7" fmla="*/ 8658 h 64989"/>
                <a:gd name="connsiteX8" fmla="*/ 26099 w 94367"/>
                <a:gd name="connsiteY8" fmla="*/ 39139 h 64989"/>
                <a:gd name="connsiteX9" fmla="*/ 3429 w 94367"/>
                <a:gd name="connsiteY9" fmla="*/ 62475 h 64989"/>
                <a:gd name="connsiteX10" fmla="*/ 8001 w 94367"/>
                <a:gd name="connsiteY10" fmla="*/ 54855 h 64989"/>
                <a:gd name="connsiteX11" fmla="*/ 23717 w 94367"/>
                <a:gd name="connsiteY11" fmla="*/ 36567 h 64989"/>
                <a:gd name="connsiteX12" fmla="*/ 52292 w 94367"/>
                <a:gd name="connsiteY12" fmla="*/ 14374 h 64989"/>
                <a:gd name="connsiteX13" fmla="*/ 71342 w 94367"/>
                <a:gd name="connsiteY13" fmla="*/ 4277 h 64989"/>
                <a:gd name="connsiteX14" fmla="*/ 82296 w 94367"/>
                <a:gd name="connsiteY14" fmla="*/ 276 h 64989"/>
                <a:gd name="connsiteX15" fmla="*/ 89345 w 94367"/>
                <a:gd name="connsiteY15" fmla="*/ 848 h 64989"/>
                <a:gd name="connsiteX16" fmla="*/ 94298 w 94367"/>
                <a:gd name="connsiteY16" fmla="*/ 6849 h 64989"/>
                <a:gd name="connsiteX17" fmla="*/ 89916 w 94367"/>
                <a:gd name="connsiteY17" fmla="*/ 19326 h 64989"/>
                <a:gd name="connsiteX18" fmla="*/ 81534 w 94367"/>
                <a:gd name="connsiteY18" fmla="*/ 27232 h 64989"/>
                <a:gd name="connsiteX19" fmla="*/ 64675 w 94367"/>
                <a:gd name="connsiteY19" fmla="*/ 40091 h 64989"/>
                <a:gd name="connsiteX20" fmla="*/ 32766 w 94367"/>
                <a:gd name="connsiteY20" fmla="*/ 56760 h 64989"/>
                <a:gd name="connsiteX21" fmla="*/ 9620 w 94367"/>
                <a:gd name="connsiteY21" fmla="*/ 63808 h 64989"/>
                <a:gd name="connsiteX22" fmla="*/ 0 w 94367"/>
                <a:gd name="connsiteY22" fmla="*/ 64951 h 6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367" h="64989">
                  <a:moveTo>
                    <a:pt x="0" y="64951"/>
                  </a:moveTo>
                  <a:cubicBezTo>
                    <a:pt x="0" y="63999"/>
                    <a:pt x="12192" y="61617"/>
                    <a:pt x="30575" y="53521"/>
                  </a:cubicBezTo>
                  <a:cubicBezTo>
                    <a:pt x="41324" y="48801"/>
                    <a:pt x="51595" y="43060"/>
                    <a:pt x="61246" y="36376"/>
                  </a:cubicBezTo>
                  <a:cubicBezTo>
                    <a:pt x="66902" y="32420"/>
                    <a:pt x="72340" y="28159"/>
                    <a:pt x="77534" y="23613"/>
                  </a:cubicBezTo>
                  <a:cubicBezTo>
                    <a:pt x="80242" y="21282"/>
                    <a:pt x="82817" y="18801"/>
                    <a:pt x="85249" y="16183"/>
                  </a:cubicBezTo>
                  <a:cubicBezTo>
                    <a:pt x="87429" y="13981"/>
                    <a:pt x="88630" y="10995"/>
                    <a:pt x="88583" y="7897"/>
                  </a:cubicBezTo>
                  <a:cubicBezTo>
                    <a:pt x="88583" y="5610"/>
                    <a:pt x="85535" y="4467"/>
                    <a:pt x="82296" y="5134"/>
                  </a:cubicBezTo>
                  <a:cubicBezTo>
                    <a:pt x="79007" y="5975"/>
                    <a:pt x="75815" y="7156"/>
                    <a:pt x="72771" y="8658"/>
                  </a:cubicBezTo>
                  <a:cubicBezTo>
                    <a:pt x="55745" y="16370"/>
                    <a:pt x="40004" y="26650"/>
                    <a:pt x="26099" y="39139"/>
                  </a:cubicBezTo>
                  <a:cubicBezTo>
                    <a:pt x="11240" y="52664"/>
                    <a:pt x="4096" y="63046"/>
                    <a:pt x="3429" y="62475"/>
                  </a:cubicBezTo>
                  <a:cubicBezTo>
                    <a:pt x="4521" y="59699"/>
                    <a:pt x="6066" y="57124"/>
                    <a:pt x="8001" y="54855"/>
                  </a:cubicBezTo>
                  <a:cubicBezTo>
                    <a:pt x="12677" y="48297"/>
                    <a:pt x="17937" y="42176"/>
                    <a:pt x="23717" y="36567"/>
                  </a:cubicBezTo>
                  <a:cubicBezTo>
                    <a:pt x="32342" y="28077"/>
                    <a:pt x="41932" y="20629"/>
                    <a:pt x="52292" y="14374"/>
                  </a:cubicBezTo>
                  <a:cubicBezTo>
                    <a:pt x="58394" y="10560"/>
                    <a:pt x="64760" y="7186"/>
                    <a:pt x="71342" y="4277"/>
                  </a:cubicBezTo>
                  <a:cubicBezTo>
                    <a:pt x="74816" y="2500"/>
                    <a:pt x="78495" y="1156"/>
                    <a:pt x="82296" y="276"/>
                  </a:cubicBezTo>
                  <a:cubicBezTo>
                    <a:pt x="84650" y="-234"/>
                    <a:pt x="87103" y="-35"/>
                    <a:pt x="89345" y="848"/>
                  </a:cubicBezTo>
                  <a:cubicBezTo>
                    <a:pt x="91861" y="1941"/>
                    <a:pt x="93702" y="4171"/>
                    <a:pt x="94298" y="6849"/>
                  </a:cubicBezTo>
                  <a:cubicBezTo>
                    <a:pt x="94730" y="11448"/>
                    <a:pt x="93129" y="16007"/>
                    <a:pt x="89916" y="19326"/>
                  </a:cubicBezTo>
                  <a:cubicBezTo>
                    <a:pt x="87267" y="22111"/>
                    <a:pt x="84469" y="24750"/>
                    <a:pt x="81534" y="27232"/>
                  </a:cubicBezTo>
                  <a:cubicBezTo>
                    <a:pt x="76214" y="31898"/>
                    <a:pt x="70581" y="36194"/>
                    <a:pt x="64675" y="40091"/>
                  </a:cubicBezTo>
                  <a:cubicBezTo>
                    <a:pt x="54681" y="46799"/>
                    <a:pt x="43981" y="52389"/>
                    <a:pt x="32766" y="56760"/>
                  </a:cubicBezTo>
                  <a:cubicBezTo>
                    <a:pt x="25276" y="59794"/>
                    <a:pt x="17530" y="62153"/>
                    <a:pt x="9620" y="63808"/>
                  </a:cubicBezTo>
                  <a:cubicBezTo>
                    <a:pt x="6502" y="64734"/>
                    <a:pt x="3248" y="65120"/>
                    <a:pt x="0" y="64951"/>
                  </a:cubicBezTo>
                  <a:close/>
                </a:path>
              </a:pathLst>
            </a:custGeom>
            <a:solidFill>
              <a:srgbClr val="FAFAFA"/>
            </a:solidFill>
            <a:ln w="9525" cap="flat">
              <a:noFill/>
              <a:prstDash val="solid"/>
              <a:miter/>
            </a:ln>
          </p:spPr>
          <p:txBody>
            <a:bodyPr rtlCol="0" anchor="ctr"/>
            <a:lstStyle/>
            <a:p>
              <a:endParaRPr lang="en-US"/>
            </a:p>
          </p:txBody>
        </p:sp>
        <p:sp>
          <p:nvSpPr>
            <p:cNvPr id="51" name="Freeform: Shape 50">
              <a:extLst>
                <a:ext uri="{FF2B5EF4-FFF2-40B4-BE49-F238E27FC236}">
                  <a16:creationId xmlns:a16="http://schemas.microsoft.com/office/drawing/2014/main" xmlns="" id="{95F1D705-D9E9-440D-BBBE-0C192BBCDD91}"/>
                </a:ext>
              </a:extLst>
            </p:cNvPr>
            <p:cNvSpPr/>
            <p:nvPr/>
          </p:nvSpPr>
          <p:spPr>
            <a:xfrm>
              <a:off x="8104060" y="4991535"/>
              <a:ext cx="104679" cy="29859"/>
            </a:xfrm>
            <a:custGeom>
              <a:avLst/>
              <a:gdLst>
                <a:gd name="connsiteX0" fmla="*/ 11239 w 104679"/>
                <a:gd name="connsiteY0" fmla="*/ 18601 h 29859"/>
                <a:gd name="connsiteX1" fmla="*/ 37147 w 104679"/>
                <a:gd name="connsiteY1" fmla="*/ 24888 h 29859"/>
                <a:gd name="connsiteX2" fmla="*/ 98584 w 104679"/>
                <a:gd name="connsiteY2" fmla="*/ 11553 h 29859"/>
                <a:gd name="connsiteX3" fmla="*/ 98584 w 104679"/>
                <a:gd name="connsiteY3" fmla="*/ 15839 h 29859"/>
                <a:gd name="connsiteX4" fmla="*/ 92964 w 104679"/>
                <a:gd name="connsiteY4" fmla="*/ 12886 h 29859"/>
                <a:gd name="connsiteX5" fmla="*/ 26289 w 104679"/>
                <a:gd name="connsiteY5" fmla="*/ 8410 h 29859"/>
                <a:gd name="connsiteX6" fmla="*/ 0 w 104679"/>
                <a:gd name="connsiteY6" fmla="*/ 20030 h 29859"/>
                <a:gd name="connsiteX7" fmla="*/ 5905 w 104679"/>
                <a:gd name="connsiteY7" fmla="*/ 14791 h 29859"/>
                <a:gd name="connsiteX8" fmla="*/ 24955 w 104679"/>
                <a:gd name="connsiteY8" fmla="*/ 5266 h 29859"/>
                <a:gd name="connsiteX9" fmla="*/ 94964 w 104679"/>
                <a:gd name="connsiteY9" fmla="*/ 8600 h 29859"/>
                <a:gd name="connsiteX10" fmla="*/ 100965 w 104679"/>
                <a:gd name="connsiteY10" fmla="*/ 11743 h 29859"/>
                <a:gd name="connsiteX11" fmla="*/ 104680 w 104679"/>
                <a:gd name="connsiteY11" fmla="*/ 13648 h 29859"/>
                <a:gd name="connsiteX12" fmla="*/ 101060 w 104679"/>
                <a:gd name="connsiteY12" fmla="*/ 15934 h 29859"/>
                <a:gd name="connsiteX13" fmla="*/ 36385 w 104679"/>
                <a:gd name="connsiteY13" fmla="*/ 28412 h 29859"/>
                <a:gd name="connsiteX14" fmla="*/ 17335 w 104679"/>
                <a:gd name="connsiteY14" fmla="*/ 22507 h 29859"/>
                <a:gd name="connsiteX15" fmla="*/ 11239 w 104679"/>
                <a:gd name="connsiteY15" fmla="*/ 18601 h 29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679" h="29859">
                  <a:moveTo>
                    <a:pt x="11239" y="18601"/>
                  </a:moveTo>
                  <a:cubicBezTo>
                    <a:pt x="19747" y="21194"/>
                    <a:pt x="28398" y="23293"/>
                    <a:pt x="37147" y="24888"/>
                  </a:cubicBezTo>
                  <a:cubicBezTo>
                    <a:pt x="58554" y="27728"/>
                    <a:pt x="80281" y="23012"/>
                    <a:pt x="98584" y="11553"/>
                  </a:cubicBezTo>
                  <a:lnTo>
                    <a:pt x="98584" y="15839"/>
                  </a:lnTo>
                  <a:lnTo>
                    <a:pt x="92964" y="12886"/>
                  </a:lnTo>
                  <a:cubicBezTo>
                    <a:pt x="72009" y="3391"/>
                    <a:pt x="48325" y="1801"/>
                    <a:pt x="26289" y="8410"/>
                  </a:cubicBezTo>
                  <a:cubicBezTo>
                    <a:pt x="17220" y="11549"/>
                    <a:pt x="8426" y="15436"/>
                    <a:pt x="0" y="20030"/>
                  </a:cubicBezTo>
                  <a:cubicBezTo>
                    <a:pt x="0" y="20030"/>
                    <a:pt x="1810" y="17839"/>
                    <a:pt x="5905" y="14791"/>
                  </a:cubicBezTo>
                  <a:cubicBezTo>
                    <a:pt x="11828" y="10826"/>
                    <a:pt x="18229" y="7625"/>
                    <a:pt x="24955" y="5266"/>
                  </a:cubicBezTo>
                  <a:cubicBezTo>
                    <a:pt x="47837" y="-2768"/>
                    <a:pt x="72949" y="-1572"/>
                    <a:pt x="94964" y="8600"/>
                  </a:cubicBezTo>
                  <a:lnTo>
                    <a:pt x="100965" y="11743"/>
                  </a:lnTo>
                  <a:lnTo>
                    <a:pt x="104680" y="13648"/>
                  </a:lnTo>
                  <a:lnTo>
                    <a:pt x="101060" y="15934"/>
                  </a:lnTo>
                  <a:cubicBezTo>
                    <a:pt x="81804" y="27992"/>
                    <a:pt x="58745" y="32441"/>
                    <a:pt x="36385" y="28412"/>
                  </a:cubicBezTo>
                  <a:cubicBezTo>
                    <a:pt x="29813" y="27250"/>
                    <a:pt x="23413" y="25266"/>
                    <a:pt x="17335" y="22507"/>
                  </a:cubicBezTo>
                  <a:cubicBezTo>
                    <a:pt x="15104" y="21546"/>
                    <a:pt x="13045" y="20227"/>
                    <a:pt x="11239" y="18601"/>
                  </a:cubicBezTo>
                  <a:close/>
                </a:path>
              </a:pathLst>
            </a:custGeom>
            <a:solidFill>
              <a:srgbClr val="FAFAFA"/>
            </a:solidFill>
            <a:ln w="9525"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xmlns="" id="{90EBBE62-5336-490B-A897-482EF5C45B6A}"/>
                </a:ext>
              </a:extLst>
            </p:cNvPr>
            <p:cNvSpPr/>
            <p:nvPr/>
          </p:nvSpPr>
          <p:spPr>
            <a:xfrm>
              <a:off x="6898033" y="5031092"/>
              <a:ext cx="36304" cy="92119"/>
            </a:xfrm>
            <a:custGeom>
              <a:avLst/>
              <a:gdLst>
                <a:gd name="connsiteX0" fmla="*/ 20450 w 36304"/>
                <a:gd name="connsiteY0" fmla="*/ 92107 h 92119"/>
                <a:gd name="connsiteX1" fmla="*/ 29975 w 36304"/>
                <a:gd name="connsiteY1" fmla="*/ 66770 h 92119"/>
                <a:gd name="connsiteX2" fmla="*/ 16640 w 36304"/>
                <a:gd name="connsiteY2" fmla="*/ 5620 h 92119"/>
                <a:gd name="connsiteX3" fmla="*/ 20355 w 36304"/>
                <a:gd name="connsiteY3" fmla="*/ 5620 h 92119"/>
                <a:gd name="connsiteX4" fmla="*/ 19593 w 36304"/>
                <a:gd name="connsiteY4" fmla="*/ 6477 h 92119"/>
                <a:gd name="connsiteX5" fmla="*/ 4925 w 36304"/>
                <a:gd name="connsiteY5" fmla="*/ 38386 h 92119"/>
                <a:gd name="connsiteX6" fmla="*/ 8258 w 36304"/>
                <a:gd name="connsiteY6" fmla="*/ 66961 h 92119"/>
                <a:gd name="connsiteX7" fmla="*/ 20450 w 36304"/>
                <a:gd name="connsiteY7" fmla="*/ 91631 h 92119"/>
                <a:gd name="connsiteX8" fmla="*/ 4925 w 36304"/>
                <a:gd name="connsiteY8" fmla="*/ 68866 h 92119"/>
                <a:gd name="connsiteX9" fmla="*/ 353 w 36304"/>
                <a:gd name="connsiteY9" fmla="*/ 38291 h 92119"/>
                <a:gd name="connsiteX10" fmla="*/ 15974 w 36304"/>
                <a:gd name="connsiteY10" fmla="*/ 3620 h 92119"/>
                <a:gd name="connsiteX11" fmla="*/ 17117 w 36304"/>
                <a:gd name="connsiteY11" fmla="*/ 2191 h 92119"/>
                <a:gd name="connsiteX12" fmla="*/ 19117 w 36304"/>
                <a:gd name="connsiteY12" fmla="*/ 0 h 92119"/>
                <a:gd name="connsiteX13" fmla="*/ 20927 w 36304"/>
                <a:gd name="connsiteY13" fmla="*/ 2381 h 92119"/>
                <a:gd name="connsiteX14" fmla="*/ 35500 w 36304"/>
                <a:gd name="connsiteY14" fmla="*/ 36957 h 92119"/>
                <a:gd name="connsiteX15" fmla="*/ 33785 w 36304"/>
                <a:gd name="connsiteY15" fmla="*/ 67437 h 92119"/>
                <a:gd name="connsiteX16" fmla="*/ 25594 w 36304"/>
                <a:gd name="connsiteY16" fmla="*/ 86487 h 92119"/>
                <a:gd name="connsiteX17" fmla="*/ 20450 w 36304"/>
                <a:gd name="connsiteY17" fmla="*/ 92107 h 9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04" h="92119">
                  <a:moveTo>
                    <a:pt x="20450" y="92107"/>
                  </a:moveTo>
                  <a:cubicBezTo>
                    <a:pt x="24449" y="83994"/>
                    <a:pt x="27639" y="75508"/>
                    <a:pt x="29975" y="66770"/>
                  </a:cubicBezTo>
                  <a:cubicBezTo>
                    <a:pt x="34659" y="45418"/>
                    <a:pt x="29789" y="23084"/>
                    <a:pt x="16640" y="5620"/>
                  </a:cubicBezTo>
                  <a:lnTo>
                    <a:pt x="20355" y="5620"/>
                  </a:lnTo>
                  <a:lnTo>
                    <a:pt x="19593" y="6477"/>
                  </a:lnTo>
                  <a:cubicBezTo>
                    <a:pt x="11703" y="15460"/>
                    <a:pt x="6605" y="26549"/>
                    <a:pt x="4925" y="38386"/>
                  </a:cubicBezTo>
                  <a:cubicBezTo>
                    <a:pt x="3679" y="48040"/>
                    <a:pt x="4824" y="57853"/>
                    <a:pt x="8258" y="66961"/>
                  </a:cubicBezTo>
                  <a:cubicBezTo>
                    <a:pt x="11489" y="75570"/>
                    <a:pt x="15574" y="83835"/>
                    <a:pt x="20450" y="91631"/>
                  </a:cubicBezTo>
                  <a:cubicBezTo>
                    <a:pt x="13312" y="85586"/>
                    <a:pt x="7946" y="77719"/>
                    <a:pt x="4925" y="68866"/>
                  </a:cubicBezTo>
                  <a:cubicBezTo>
                    <a:pt x="803" y="59235"/>
                    <a:pt x="-772" y="48706"/>
                    <a:pt x="353" y="38291"/>
                  </a:cubicBezTo>
                  <a:cubicBezTo>
                    <a:pt x="1921" y="25416"/>
                    <a:pt x="7369" y="13324"/>
                    <a:pt x="15974" y="3620"/>
                  </a:cubicBezTo>
                  <a:lnTo>
                    <a:pt x="17117" y="2191"/>
                  </a:lnTo>
                  <a:lnTo>
                    <a:pt x="19117" y="0"/>
                  </a:lnTo>
                  <a:lnTo>
                    <a:pt x="20927" y="2381"/>
                  </a:lnTo>
                  <a:cubicBezTo>
                    <a:pt x="28693" y="12452"/>
                    <a:pt x="33714" y="24365"/>
                    <a:pt x="35500" y="36957"/>
                  </a:cubicBezTo>
                  <a:cubicBezTo>
                    <a:pt x="36990" y="47129"/>
                    <a:pt x="36407" y="57497"/>
                    <a:pt x="33785" y="67437"/>
                  </a:cubicBezTo>
                  <a:cubicBezTo>
                    <a:pt x="32083" y="74182"/>
                    <a:pt x="29318" y="80612"/>
                    <a:pt x="25594" y="86487"/>
                  </a:cubicBezTo>
                  <a:cubicBezTo>
                    <a:pt x="22546" y="90392"/>
                    <a:pt x="20641" y="92297"/>
                    <a:pt x="20450" y="92107"/>
                  </a:cubicBezTo>
                  <a:close/>
                </a:path>
              </a:pathLst>
            </a:custGeom>
            <a:solidFill>
              <a:srgbClr val="FAFAFA"/>
            </a:solid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xmlns="" id="{EFFF4B37-01AA-4612-9B0D-7E1764974FCE}"/>
                </a:ext>
              </a:extLst>
            </p:cNvPr>
            <p:cNvSpPr/>
            <p:nvPr/>
          </p:nvSpPr>
          <p:spPr>
            <a:xfrm>
              <a:off x="7401084" y="4701336"/>
              <a:ext cx="53617" cy="75438"/>
            </a:xfrm>
            <a:custGeom>
              <a:avLst/>
              <a:gdLst>
                <a:gd name="connsiteX0" fmla="*/ 1365 w 53617"/>
                <a:gd name="connsiteY0" fmla="*/ 75438 h 75438"/>
                <a:gd name="connsiteX1" fmla="*/ 23939 w 53617"/>
                <a:gd name="connsiteY1" fmla="*/ 60389 h 75438"/>
                <a:gd name="connsiteX2" fmla="*/ 48704 w 53617"/>
                <a:gd name="connsiteY2" fmla="*/ 3239 h 75438"/>
                <a:gd name="connsiteX3" fmla="*/ 51657 w 53617"/>
                <a:gd name="connsiteY3" fmla="*/ 5525 h 75438"/>
                <a:gd name="connsiteX4" fmla="*/ 50609 w 53617"/>
                <a:gd name="connsiteY4" fmla="*/ 5525 h 75438"/>
                <a:gd name="connsiteX5" fmla="*/ 19938 w 53617"/>
                <a:gd name="connsiteY5" fmla="*/ 22860 h 75438"/>
                <a:gd name="connsiteX6" fmla="*/ 5937 w 53617"/>
                <a:gd name="connsiteY6" fmla="*/ 48292 h 75438"/>
                <a:gd name="connsiteX7" fmla="*/ 1365 w 53617"/>
                <a:gd name="connsiteY7" fmla="*/ 75438 h 75438"/>
                <a:gd name="connsiteX8" fmla="*/ 2508 w 53617"/>
                <a:gd name="connsiteY8" fmla="*/ 47340 h 75438"/>
                <a:gd name="connsiteX9" fmla="*/ 16604 w 53617"/>
                <a:gd name="connsiteY9" fmla="*/ 19717 h 75438"/>
                <a:gd name="connsiteX10" fmla="*/ 49466 w 53617"/>
                <a:gd name="connsiteY10" fmla="*/ 667 h 75438"/>
                <a:gd name="connsiteX11" fmla="*/ 50704 w 53617"/>
                <a:gd name="connsiteY11" fmla="*/ 667 h 75438"/>
                <a:gd name="connsiteX12" fmla="*/ 53562 w 53617"/>
                <a:gd name="connsiteY12" fmla="*/ 0 h 75438"/>
                <a:gd name="connsiteX13" fmla="*/ 53562 w 53617"/>
                <a:gd name="connsiteY13" fmla="*/ 2953 h 75438"/>
                <a:gd name="connsiteX14" fmla="*/ 45275 w 53617"/>
                <a:gd name="connsiteY14" fmla="*/ 39624 h 75438"/>
                <a:gd name="connsiteX15" fmla="*/ 26225 w 53617"/>
                <a:gd name="connsiteY15" fmla="*/ 63341 h 75438"/>
                <a:gd name="connsiteX16" fmla="*/ 8603 w 53617"/>
                <a:gd name="connsiteY16" fmla="*/ 73819 h 75438"/>
                <a:gd name="connsiteX17" fmla="*/ 1365 w 53617"/>
                <a:gd name="connsiteY17" fmla="*/ 75438 h 7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617" h="75438">
                  <a:moveTo>
                    <a:pt x="1365" y="75438"/>
                  </a:moveTo>
                  <a:cubicBezTo>
                    <a:pt x="9410" y="71251"/>
                    <a:pt x="16979" y="66205"/>
                    <a:pt x="23939" y="60389"/>
                  </a:cubicBezTo>
                  <a:cubicBezTo>
                    <a:pt x="40145" y="45870"/>
                    <a:pt x="49192" y="24991"/>
                    <a:pt x="48704" y="3239"/>
                  </a:cubicBezTo>
                  <a:lnTo>
                    <a:pt x="51657" y="5525"/>
                  </a:lnTo>
                  <a:lnTo>
                    <a:pt x="50609" y="5525"/>
                  </a:lnTo>
                  <a:cubicBezTo>
                    <a:pt x="38920" y="8206"/>
                    <a:pt x="28264" y="14229"/>
                    <a:pt x="19938" y="22860"/>
                  </a:cubicBezTo>
                  <a:cubicBezTo>
                    <a:pt x="13282" y="30080"/>
                    <a:pt x="8477" y="38807"/>
                    <a:pt x="5937" y="48292"/>
                  </a:cubicBezTo>
                  <a:cubicBezTo>
                    <a:pt x="3586" y="57182"/>
                    <a:pt x="2055" y="66269"/>
                    <a:pt x="1365" y="75438"/>
                  </a:cubicBezTo>
                  <a:cubicBezTo>
                    <a:pt x="-784" y="66140"/>
                    <a:pt x="-389" y="56433"/>
                    <a:pt x="2508" y="47340"/>
                  </a:cubicBezTo>
                  <a:cubicBezTo>
                    <a:pt x="4775" y="37081"/>
                    <a:pt x="9628" y="27572"/>
                    <a:pt x="16604" y="19717"/>
                  </a:cubicBezTo>
                  <a:cubicBezTo>
                    <a:pt x="25382" y="10193"/>
                    <a:pt x="36839" y="3552"/>
                    <a:pt x="49466" y="667"/>
                  </a:cubicBezTo>
                  <a:lnTo>
                    <a:pt x="50704" y="667"/>
                  </a:lnTo>
                  <a:lnTo>
                    <a:pt x="53562" y="0"/>
                  </a:lnTo>
                  <a:lnTo>
                    <a:pt x="53562" y="2953"/>
                  </a:lnTo>
                  <a:cubicBezTo>
                    <a:pt x="54064" y="15692"/>
                    <a:pt x="51206" y="28339"/>
                    <a:pt x="45275" y="39624"/>
                  </a:cubicBezTo>
                  <a:cubicBezTo>
                    <a:pt x="40617" y="48752"/>
                    <a:pt x="34133" y="56824"/>
                    <a:pt x="26225" y="63341"/>
                  </a:cubicBezTo>
                  <a:cubicBezTo>
                    <a:pt x="20975" y="67790"/>
                    <a:pt x="15020" y="71331"/>
                    <a:pt x="8603" y="73819"/>
                  </a:cubicBezTo>
                  <a:cubicBezTo>
                    <a:pt x="6330" y="74858"/>
                    <a:pt x="3864" y="75409"/>
                    <a:pt x="1365" y="75438"/>
                  </a:cubicBezTo>
                  <a:close/>
                </a:path>
              </a:pathLst>
            </a:custGeom>
            <a:solidFill>
              <a:srgbClr val="FAFAFA"/>
            </a:solid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xmlns="" id="{2911D21D-075D-4C90-B05C-F4C622DF044C}"/>
                </a:ext>
              </a:extLst>
            </p:cNvPr>
            <p:cNvSpPr/>
            <p:nvPr/>
          </p:nvSpPr>
          <p:spPr>
            <a:xfrm>
              <a:off x="8165493" y="4651235"/>
              <a:ext cx="36310" cy="91359"/>
            </a:xfrm>
            <a:custGeom>
              <a:avLst/>
              <a:gdLst>
                <a:gd name="connsiteX0" fmla="*/ 14672 w 36310"/>
                <a:gd name="connsiteY0" fmla="*/ 91345 h 91359"/>
                <a:gd name="connsiteX1" fmla="*/ 27436 w 36310"/>
                <a:gd name="connsiteY1" fmla="*/ 67437 h 91359"/>
                <a:gd name="connsiteX2" fmla="*/ 22006 w 36310"/>
                <a:gd name="connsiteY2" fmla="*/ 5048 h 91359"/>
                <a:gd name="connsiteX3" fmla="*/ 25721 w 36310"/>
                <a:gd name="connsiteY3" fmla="*/ 5715 h 91359"/>
                <a:gd name="connsiteX4" fmla="*/ 24864 w 36310"/>
                <a:gd name="connsiteY4" fmla="*/ 6477 h 91359"/>
                <a:gd name="connsiteX5" fmla="*/ 5814 w 36310"/>
                <a:gd name="connsiteY5" fmla="*/ 36195 h 91359"/>
                <a:gd name="connsiteX6" fmla="*/ 5814 w 36310"/>
                <a:gd name="connsiteY6" fmla="*/ 65246 h 91359"/>
                <a:gd name="connsiteX7" fmla="*/ 14672 w 36310"/>
                <a:gd name="connsiteY7" fmla="*/ 91344 h 91359"/>
                <a:gd name="connsiteX8" fmla="*/ 2385 w 36310"/>
                <a:gd name="connsiteY8" fmla="*/ 66008 h 91359"/>
                <a:gd name="connsiteX9" fmla="*/ 1718 w 36310"/>
                <a:gd name="connsiteY9" fmla="*/ 35052 h 91359"/>
                <a:gd name="connsiteX10" fmla="*/ 21625 w 36310"/>
                <a:gd name="connsiteY10" fmla="*/ 2667 h 91359"/>
                <a:gd name="connsiteX11" fmla="*/ 22578 w 36310"/>
                <a:gd name="connsiteY11" fmla="*/ 1905 h 91359"/>
                <a:gd name="connsiteX12" fmla="*/ 24769 w 36310"/>
                <a:gd name="connsiteY12" fmla="*/ 0 h 91359"/>
                <a:gd name="connsiteX13" fmla="*/ 26293 w 36310"/>
                <a:gd name="connsiteY13" fmla="*/ 2476 h 91359"/>
                <a:gd name="connsiteX14" fmla="*/ 36294 w 36310"/>
                <a:gd name="connsiteY14" fmla="*/ 38671 h 91359"/>
                <a:gd name="connsiteX15" fmla="*/ 30769 w 36310"/>
                <a:gd name="connsiteY15" fmla="*/ 68675 h 91359"/>
                <a:gd name="connsiteX16" fmla="*/ 20197 w 36310"/>
                <a:gd name="connsiteY16" fmla="*/ 86201 h 91359"/>
                <a:gd name="connsiteX17" fmla="*/ 14672 w 36310"/>
                <a:gd name="connsiteY17" fmla="*/ 91345 h 9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10" h="91359">
                  <a:moveTo>
                    <a:pt x="14672" y="91345"/>
                  </a:moveTo>
                  <a:cubicBezTo>
                    <a:pt x="19793" y="83869"/>
                    <a:pt x="24073" y="75851"/>
                    <a:pt x="27436" y="67437"/>
                  </a:cubicBezTo>
                  <a:cubicBezTo>
                    <a:pt x="34815" y="46845"/>
                    <a:pt x="32832" y="24056"/>
                    <a:pt x="22006" y="5048"/>
                  </a:cubicBezTo>
                  <a:lnTo>
                    <a:pt x="25721" y="5715"/>
                  </a:lnTo>
                  <a:lnTo>
                    <a:pt x="24864" y="6477"/>
                  </a:lnTo>
                  <a:cubicBezTo>
                    <a:pt x="15713" y="14280"/>
                    <a:pt x="9084" y="24622"/>
                    <a:pt x="5814" y="36195"/>
                  </a:cubicBezTo>
                  <a:cubicBezTo>
                    <a:pt x="3438" y="45733"/>
                    <a:pt x="3438" y="55708"/>
                    <a:pt x="5814" y="65246"/>
                  </a:cubicBezTo>
                  <a:cubicBezTo>
                    <a:pt x="7930" y="74208"/>
                    <a:pt x="10896" y="82947"/>
                    <a:pt x="14672" y="91344"/>
                  </a:cubicBezTo>
                  <a:cubicBezTo>
                    <a:pt x="8349" y="84173"/>
                    <a:pt x="4101" y="75413"/>
                    <a:pt x="2385" y="66008"/>
                  </a:cubicBezTo>
                  <a:cubicBezTo>
                    <a:pt x="-550" y="55927"/>
                    <a:pt x="-780" y="45250"/>
                    <a:pt x="1718" y="35052"/>
                  </a:cubicBezTo>
                  <a:cubicBezTo>
                    <a:pt x="4899" y="22480"/>
                    <a:pt x="11845" y="11181"/>
                    <a:pt x="21625" y="2667"/>
                  </a:cubicBezTo>
                  <a:lnTo>
                    <a:pt x="22578" y="1905"/>
                  </a:lnTo>
                  <a:lnTo>
                    <a:pt x="24769" y="0"/>
                  </a:lnTo>
                  <a:lnTo>
                    <a:pt x="26293" y="2476"/>
                  </a:lnTo>
                  <a:cubicBezTo>
                    <a:pt x="32703" y="13472"/>
                    <a:pt x="36149" y="25944"/>
                    <a:pt x="36294" y="38671"/>
                  </a:cubicBezTo>
                  <a:cubicBezTo>
                    <a:pt x="36510" y="48944"/>
                    <a:pt x="34630" y="59153"/>
                    <a:pt x="30769" y="68675"/>
                  </a:cubicBezTo>
                  <a:cubicBezTo>
                    <a:pt x="28184" y="75034"/>
                    <a:pt x="24616" y="80948"/>
                    <a:pt x="20197" y="86201"/>
                  </a:cubicBezTo>
                  <a:cubicBezTo>
                    <a:pt x="17053" y="89916"/>
                    <a:pt x="14863" y="91535"/>
                    <a:pt x="14672" y="91345"/>
                  </a:cubicBezTo>
                  <a:close/>
                </a:path>
              </a:pathLst>
            </a:custGeom>
            <a:solidFill>
              <a:srgbClr val="FAFAFA"/>
            </a:solidFill>
            <a:ln w="9525"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xmlns="" id="{1E7F402F-8145-4CFD-9F94-50D69F8F56E5}"/>
                </a:ext>
              </a:extLst>
            </p:cNvPr>
            <p:cNvSpPr/>
            <p:nvPr/>
          </p:nvSpPr>
          <p:spPr>
            <a:xfrm>
              <a:off x="7829712" y="5230259"/>
              <a:ext cx="35761" cy="91454"/>
            </a:xfrm>
            <a:custGeom>
              <a:avLst/>
              <a:gdLst>
                <a:gd name="connsiteX0" fmla="*/ 14697 w 35761"/>
                <a:gd name="connsiteY0" fmla="*/ 91440 h 91454"/>
                <a:gd name="connsiteX1" fmla="*/ 27365 w 35761"/>
                <a:gd name="connsiteY1" fmla="*/ 67532 h 91454"/>
                <a:gd name="connsiteX2" fmla="*/ 21936 w 35761"/>
                <a:gd name="connsiteY2" fmla="*/ 5144 h 91454"/>
                <a:gd name="connsiteX3" fmla="*/ 25651 w 35761"/>
                <a:gd name="connsiteY3" fmla="*/ 5810 h 91454"/>
                <a:gd name="connsiteX4" fmla="*/ 24793 w 35761"/>
                <a:gd name="connsiteY4" fmla="*/ 6477 h 91454"/>
                <a:gd name="connsiteX5" fmla="*/ 5743 w 35761"/>
                <a:gd name="connsiteY5" fmla="*/ 65341 h 91454"/>
                <a:gd name="connsiteX6" fmla="*/ 14697 w 35761"/>
                <a:gd name="connsiteY6" fmla="*/ 91440 h 91454"/>
                <a:gd name="connsiteX7" fmla="*/ 2314 w 35761"/>
                <a:gd name="connsiteY7" fmla="*/ 66103 h 91454"/>
                <a:gd name="connsiteX8" fmla="*/ 1647 w 35761"/>
                <a:gd name="connsiteY8" fmla="*/ 35147 h 91454"/>
                <a:gd name="connsiteX9" fmla="*/ 21555 w 35761"/>
                <a:gd name="connsiteY9" fmla="*/ 2762 h 91454"/>
                <a:gd name="connsiteX10" fmla="*/ 22507 w 35761"/>
                <a:gd name="connsiteY10" fmla="*/ 2000 h 91454"/>
                <a:gd name="connsiteX11" fmla="*/ 24698 w 35761"/>
                <a:gd name="connsiteY11" fmla="*/ 0 h 91454"/>
                <a:gd name="connsiteX12" fmla="*/ 26222 w 35761"/>
                <a:gd name="connsiteY12" fmla="*/ 2572 h 91454"/>
                <a:gd name="connsiteX13" fmla="*/ 35747 w 35761"/>
                <a:gd name="connsiteY13" fmla="*/ 38767 h 91454"/>
                <a:gd name="connsiteX14" fmla="*/ 30222 w 35761"/>
                <a:gd name="connsiteY14" fmla="*/ 68771 h 91454"/>
                <a:gd name="connsiteX15" fmla="*/ 19650 w 35761"/>
                <a:gd name="connsiteY15" fmla="*/ 86296 h 91454"/>
                <a:gd name="connsiteX16" fmla="*/ 14697 w 35761"/>
                <a:gd name="connsiteY16" fmla="*/ 91440 h 9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761" h="91454">
                  <a:moveTo>
                    <a:pt x="14697" y="91440"/>
                  </a:moveTo>
                  <a:cubicBezTo>
                    <a:pt x="19716" y="83919"/>
                    <a:pt x="23960" y="75909"/>
                    <a:pt x="27365" y="67532"/>
                  </a:cubicBezTo>
                  <a:cubicBezTo>
                    <a:pt x="34758" y="46942"/>
                    <a:pt x="32774" y="24148"/>
                    <a:pt x="21936" y="5144"/>
                  </a:cubicBezTo>
                  <a:lnTo>
                    <a:pt x="25651" y="5810"/>
                  </a:lnTo>
                  <a:lnTo>
                    <a:pt x="24793" y="6477"/>
                  </a:lnTo>
                  <a:cubicBezTo>
                    <a:pt x="7945" y="20999"/>
                    <a:pt x="598" y="43702"/>
                    <a:pt x="5743" y="65341"/>
                  </a:cubicBezTo>
                  <a:cubicBezTo>
                    <a:pt x="7900" y="74303"/>
                    <a:pt x="10898" y="83041"/>
                    <a:pt x="14697" y="91440"/>
                  </a:cubicBezTo>
                  <a:cubicBezTo>
                    <a:pt x="8347" y="84274"/>
                    <a:pt x="4067" y="75516"/>
                    <a:pt x="2314" y="66103"/>
                  </a:cubicBezTo>
                  <a:cubicBezTo>
                    <a:pt x="-526" y="56008"/>
                    <a:pt x="-756" y="45356"/>
                    <a:pt x="1647" y="35147"/>
                  </a:cubicBezTo>
                  <a:cubicBezTo>
                    <a:pt x="4867" y="22592"/>
                    <a:pt x="11806" y="11304"/>
                    <a:pt x="21555" y="2762"/>
                  </a:cubicBezTo>
                  <a:lnTo>
                    <a:pt x="22507" y="2000"/>
                  </a:lnTo>
                  <a:lnTo>
                    <a:pt x="24698" y="0"/>
                  </a:lnTo>
                  <a:lnTo>
                    <a:pt x="26222" y="2572"/>
                  </a:lnTo>
                  <a:cubicBezTo>
                    <a:pt x="32466" y="13613"/>
                    <a:pt x="35747" y="26082"/>
                    <a:pt x="35747" y="38767"/>
                  </a:cubicBezTo>
                  <a:cubicBezTo>
                    <a:pt x="35947" y="49038"/>
                    <a:pt x="34068" y="59244"/>
                    <a:pt x="30222" y="68771"/>
                  </a:cubicBezTo>
                  <a:cubicBezTo>
                    <a:pt x="27675" y="75149"/>
                    <a:pt x="24104" y="81068"/>
                    <a:pt x="19650" y="86296"/>
                  </a:cubicBezTo>
                  <a:cubicBezTo>
                    <a:pt x="16983" y="89916"/>
                    <a:pt x="14887" y="91630"/>
                    <a:pt x="14697" y="91440"/>
                  </a:cubicBezTo>
                  <a:close/>
                </a:path>
              </a:pathLst>
            </a:custGeom>
            <a:solidFill>
              <a:srgbClr val="FAFAFA"/>
            </a:solid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xmlns="" id="{3A54C11B-9F95-4AD7-8F07-AC570BE02850}"/>
                </a:ext>
              </a:extLst>
            </p:cNvPr>
            <p:cNvSpPr/>
            <p:nvPr/>
          </p:nvSpPr>
          <p:spPr>
            <a:xfrm>
              <a:off x="6779037" y="6028169"/>
              <a:ext cx="67508" cy="62706"/>
            </a:xfrm>
            <a:custGeom>
              <a:avLst/>
              <a:gdLst>
                <a:gd name="connsiteX0" fmla="*/ 67437 w 67508"/>
                <a:gd name="connsiteY0" fmla="*/ 62389 h 62706"/>
                <a:gd name="connsiteX1" fmla="*/ 55817 w 67508"/>
                <a:gd name="connsiteY1" fmla="*/ 37909 h 62706"/>
                <a:gd name="connsiteX2" fmla="*/ 2762 w 67508"/>
                <a:gd name="connsiteY2" fmla="*/ 5239 h 62706"/>
                <a:gd name="connsiteX3" fmla="*/ 5429 w 67508"/>
                <a:gd name="connsiteY3" fmla="*/ 2667 h 62706"/>
                <a:gd name="connsiteX4" fmla="*/ 5429 w 67508"/>
                <a:gd name="connsiteY4" fmla="*/ 3715 h 62706"/>
                <a:gd name="connsiteX5" fmla="*/ 18193 w 67508"/>
                <a:gd name="connsiteY5" fmla="*/ 36576 h 62706"/>
                <a:gd name="connsiteX6" fmla="*/ 40862 w 67508"/>
                <a:gd name="connsiteY6" fmla="*/ 54102 h 62706"/>
                <a:gd name="connsiteX7" fmla="*/ 67056 w 67508"/>
                <a:gd name="connsiteY7" fmla="*/ 62484 h 62706"/>
                <a:gd name="connsiteX8" fmla="*/ 39433 w 67508"/>
                <a:gd name="connsiteY8" fmla="*/ 57340 h 62706"/>
                <a:gd name="connsiteX9" fmla="*/ 14192 w 67508"/>
                <a:gd name="connsiteY9" fmla="*/ 39433 h 62706"/>
                <a:gd name="connsiteX10" fmla="*/ 0 w 67508"/>
                <a:gd name="connsiteY10" fmla="*/ 4096 h 62706"/>
                <a:gd name="connsiteX11" fmla="*/ 0 w 67508"/>
                <a:gd name="connsiteY11" fmla="*/ 2857 h 62706"/>
                <a:gd name="connsiteX12" fmla="*/ 0 w 67508"/>
                <a:gd name="connsiteY12" fmla="*/ 0 h 62706"/>
                <a:gd name="connsiteX13" fmla="*/ 2953 w 67508"/>
                <a:gd name="connsiteY13" fmla="*/ 0 h 62706"/>
                <a:gd name="connsiteX14" fmla="*/ 37910 w 67508"/>
                <a:gd name="connsiteY14" fmla="*/ 13526 h 62706"/>
                <a:gd name="connsiteX15" fmla="*/ 58674 w 67508"/>
                <a:gd name="connsiteY15" fmla="*/ 35814 h 62706"/>
                <a:gd name="connsiteX16" fmla="*/ 66580 w 67508"/>
                <a:gd name="connsiteY16" fmla="*/ 54864 h 62706"/>
                <a:gd name="connsiteX17" fmla="*/ 67437 w 67508"/>
                <a:gd name="connsiteY17" fmla="*/ 62389 h 62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508" h="62706">
                  <a:moveTo>
                    <a:pt x="67437" y="62389"/>
                  </a:moveTo>
                  <a:cubicBezTo>
                    <a:pt x="64471" y="53828"/>
                    <a:pt x="60574" y="45620"/>
                    <a:pt x="55817" y="37909"/>
                  </a:cubicBezTo>
                  <a:cubicBezTo>
                    <a:pt x="43710" y="19837"/>
                    <a:pt x="24350" y="7915"/>
                    <a:pt x="2762" y="5239"/>
                  </a:cubicBezTo>
                  <a:lnTo>
                    <a:pt x="5429" y="2667"/>
                  </a:lnTo>
                  <a:lnTo>
                    <a:pt x="5429" y="3715"/>
                  </a:lnTo>
                  <a:cubicBezTo>
                    <a:pt x="6388" y="15679"/>
                    <a:pt x="10824" y="27101"/>
                    <a:pt x="18193" y="36576"/>
                  </a:cubicBezTo>
                  <a:cubicBezTo>
                    <a:pt x="24223" y="44163"/>
                    <a:pt x="32001" y="50176"/>
                    <a:pt x="40862" y="54102"/>
                  </a:cubicBezTo>
                  <a:cubicBezTo>
                    <a:pt x="49296" y="57753"/>
                    <a:pt x="58070" y="60561"/>
                    <a:pt x="67056" y="62484"/>
                  </a:cubicBezTo>
                  <a:cubicBezTo>
                    <a:pt x="57549" y="63371"/>
                    <a:pt x="47984" y="61590"/>
                    <a:pt x="39433" y="57340"/>
                  </a:cubicBezTo>
                  <a:cubicBezTo>
                    <a:pt x="29617" y="53646"/>
                    <a:pt x="20923" y="47478"/>
                    <a:pt x="14192" y="39433"/>
                  </a:cubicBezTo>
                  <a:cubicBezTo>
                    <a:pt x="5970" y="29376"/>
                    <a:pt x="1018" y="17046"/>
                    <a:pt x="0" y="4096"/>
                  </a:cubicBezTo>
                  <a:lnTo>
                    <a:pt x="0" y="2857"/>
                  </a:lnTo>
                  <a:lnTo>
                    <a:pt x="0" y="0"/>
                  </a:lnTo>
                  <a:lnTo>
                    <a:pt x="2953" y="0"/>
                  </a:lnTo>
                  <a:cubicBezTo>
                    <a:pt x="15587" y="1374"/>
                    <a:pt x="27640" y="6038"/>
                    <a:pt x="37910" y="13526"/>
                  </a:cubicBezTo>
                  <a:cubicBezTo>
                    <a:pt x="46284" y="19456"/>
                    <a:pt x="53351" y="27042"/>
                    <a:pt x="58674" y="35814"/>
                  </a:cubicBezTo>
                  <a:cubicBezTo>
                    <a:pt x="62281" y="41715"/>
                    <a:pt x="64949" y="48142"/>
                    <a:pt x="66580" y="54864"/>
                  </a:cubicBezTo>
                  <a:cubicBezTo>
                    <a:pt x="67366" y="57290"/>
                    <a:pt x="67658" y="59848"/>
                    <a:pt x="67437" y="62389"/>
                  </a:cubicBezTo>
                  <a:close/>
                </a:path>
              </a:pathLst>
            </a:custGeom>
            <a:solidFill>
              <a:srgbClr val="FAFAFA"/>
            </a:solid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xmlns="" id="{53D47497-E780-4608-8AD0-3BD33FDFBB1F}"/>
                </a:ext>
              </a:extLst>
            </p:cNvPr>
            <p:cNvSpPr/>
            <p:nvPr/>
          </p:nvSpPr>
          <p:spPr>
            <a:xfrm>
              <a:off x="8020979" y="5165108"/>
              <a:ext cx="91842" cy="107727"/>
            </a:xfrm>
            <a:custGeom>
              <a:avLst/>
              <a:gdLst>
                <a:gd name="connsiteX0" fmla="*/ 23 w 91842"/>
                <a:gd name="connsiteY0" fmla="*/ 107728 h 107727"/>
                <a:gd name="connsiteX1" fmla="*/ 37170 w 91842"/>
                <a:gd name="connsiteY1" fmla="*/ 85820 h 107727"/>
                <a:gd name="connsiteX2" fmla="*/ 71175 w 91842"/>
                <a:gd name="connsiteY2" fmla="*/ 54864 h 107727"/>
                <a:gd name="connsiteX3" fmla="*/ 86319 w 91842"/>
                <a:gd name="connsiteY3" fmla="*/ 2858 h 107727"/>
                <a:gd name="connsiteX4" fmla="*/ 88986 w 91842"/>
                <a:gd name="connsiteY4" fmla="*/ 4953 h 107727"/>
                <a:gd name="connsiteX5" fmla="*/ 87272 w 91842"/>
                <a:gd name="connsiteY5" fmla="*/ 4953 h 107727"/>
                <a:gd name="connsiteX6" fmla="*/ 85367 w 91842"/>
                <a:gd name="connsiteY6" fmla="*/ 4953 h 107727"/>
                <a:gd name="connsiteX7" fmla="*/ 81747 w 91842"/>
                <a:gd name="connsiteY7" fmla="*/ 5525 h 107727"/>
                <a:gd name="connsiteX8" fmla="*/ 74604 w 91842"/>
                <a:gd name="connsiteY8" fmla="*/ 7239 h 107727"/>
                <a:gd name="connsiteX9" fmla="*/ 61173 w 91842"/>
                <a:gd name="connsiteY9" fmla="*/ 11906 h 107727"/>
                <a:gd name="connsiteX10" fmla="*/ 38028 w 91842"/>
                <a:gd name="connsiteY10" fmla="*/ 25908 h 107727"/>
                <a:gd name="connsiteX11" fmla="*/ 10405 w 91842"/>
                <a:gd name="connsiteY11" fmla="*/ 62103 h 107727"/>
                <a:gd name="connsiteX12" fmla="*/ 880 w 91842"/>
                <a:gd name="connsiteY12" fmla="*/ 103632 h 107727"/>
                <a:gd name="connsiteX13" fmla="*/ 213 w 91842"/>
                <a:gd name="connsiteY13" fmla="*/ 91916 h 107727"/>
                <a:gd name="connsiteX14" fmla="*/ 7262 w 91842"/>
                <a:gd name="connsiteY14" fmla="*/ 60769 h 107727"/>
                <a:gd name="connsiteX15" fmla="*/ 59173 w 91842"/>
                <a:gd name="connsiteY15" fmla="*/ 7525 h 107727"/>
                <a:gd name="connsiteX16" fmla="*/ 73365 w 91842"/>
                <a:gd name="connsiteY16" fmla="*/ 2476 h 107727"/>
                <a:gd name="connsiteX17" fmla="*/ 80795 w 91842"/>
                <a:gd name="connsiteY17" fmla="*/ 667 h 107727"/>
                <a:gd name="connsiteX18" fmla="*/ 84605 w 91842"/>
                <a:gd name="connsiteY18" fmla="*/ 0 h 107727"/>
                <a:gd name="connsiteX19" fmla="*/ 86605 w 91842"/>
                <a:gd name="connsiteY19" fmla="*/ 0 h 107727"/>
                <a:gd name="connsiteX20" fmla="*/ 88415 w 91842"/>
                <a:gd name="connsiteY20" fmla="*/ 0 h 107727"/>
                <a:gd name="connsiteX21" fmla="*/ 91177 w 91842"/>
                <a:gd name="connsiteY21" fmla="*/ 2096 h 107727"/>
                <a:gd name="connsiteX22" fmla="*/ 74794 w 91842"/>
                <a:gd name="connsiteY22" fmla="*/ 57626 h 107727"/>
                <a:gd name="connsiteX23" fmla="*/ 38980 w 91842"/>
                <a:gd name="connsiteY23" fmla="*/ 88773 h 107727"/>
                <a:gd name="connsiteX24" fmla="*/ 10881 w 91842"/>
                <a:gd name="connsiteY24" fmla="*/ 103441 h 107727"/>
                <a:gd name="connsiteX25" fmla="*/ 23 w 91842"/>
                <a:gd name="connsiteY25" fmla="*/ 107728 h 107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1842" h="107727">
                  <a:moveTo>
                    <a:pt x="23" y="107728"/>
                  </a:moveTo>
                  <a:cubicBezTo>
                    <a:pt x="23" y="106871"/>
                    <a:pt x="14691" y="99917"/>
                    <a:pt x="37170" y="85820"/>
                  </a:cubicBezTo>
                  <a:cubicBezTo>
                    <a:pt x="50254" y="77604"/>
                    <a:pt x="61769" y="67121"/>
                    <a:pt x="71175" y="54864"/>
                  </a:cubicBezTo>
                  <a:cubicBezTo>
                    <a:pt x="82745" y="40132"/>
                    <a:pt x="88172" y="21498"/>
                    <a:pt x="86319" y="2858"/>
                  </a:cubicBezTo>
                  <a:cubicBezTo>
                    <a:pt x="83843" y="953"/>
                    <a:pt x="89653" y="5334"/>
                    <a:pt x="88986" y="4953"/>
                  </a:cubicBezTo>
                  <a:lnTo>
                    <a:pt x="87272" y="4953"/>
                  </a:lnTo>
                  <a:lnTo>
                    <a:pt x="85367" y="4953"/>
                  </a:lnTo>
                  <a:cubicBezTo>
                    <a:pt x="84129" y="4953"/>
                    <a:pt x="82986" y="4953"/>
                    <a:pt x="81747" y="5525"/>
                  </a:cubicBezTo>
                  <a:cubicBezTo>
                    <a:pt x="80509" y="6096"/>
                    <a:pt x="76985" y="6572"/>
                    <a:pt x="74604" y="7239"/>
                  </a:cubicBezTo>
                  <a:cubicBezTo>
                    <a:pt x="70010" y="8436"/>
                    <a:pt x="65519" y="9997"/>
                    <a:pt x="61173" y="11906"/>
                  </a:cubicBezTo>
                  <a:cubicBezTo>
                    <a:pt x="52858" y="15502"/>
                    <a:pt x="45072" y="20212"/>
                    <a:pt x="38028" y="25908"/>
                  </a:cubicBezTo>
                  <a:cubicBezTo>
                    <a:pt x="26122" y="35652"/>
                    <a:pt x="16662" y="48048"/>
                    <a:pt x="10405" y="62103"/>
                  </a:cubicBezTo>
                  <a:cubicBezTo>
                    <a:pt x="5025" y="75346"/>
                    <a:pt x="1809" y="89368"/>
                    <a:pt x="880" y="103632"/>
                  </a:cubicBezTo>
                  <a:cubicBezTo>
                    <a:pt x="7" y="99791"/>
                    <a:pt x="-219" y="95831"/>
                    <a:pt x="213" y="91916"/>
                  </a:cubicBezTo>
                  <a:cubicBezTo>
                    <a:pt x="793" y="81211"/>
                    <a:pt x="3176" y="70681"/>
                    <a:pt x="7262" y="60769"/>
                  </a:cubicBezTo>
                  <a:cubicBezTo>
                    <a:pt x="16926" y="36908"/>
                    <a:pt x="35565" y="17790"/>
                    <a:pt x="59173" y="7525"/>
                  </a:cubicBezTo>
                  <a:cubicBezTo>
                    <a:pt x="63748" y="5432"/>
                    <a:pt x="68497" y="3743"/>
                    <a:pt x="73365" y="2476"/>
                  </a:cubicBezTo>
                  <a:cubicBezTo>
                    <a:pt x="75747" y="1810"/>
                    <a:pt x="78319" y="1143"/>
                    <a:pt x="80795" y="667"/>
                  </a:cubicBezTo>
                  <a:lnTo>
                    <a:pt x="84605" y="0"/>
                  </a:lnTo>
                  <a:lnTo>
                    <a:pt x="86605" y="0"/>
                  </a:lnTo>
                  <a:lnTo>
                    <a:pt x="88415" y="0"/>
                  </a:lnTo>
                  <a:cubicBezTo>
                    <a:pt x="88415" y="0"/>
                    <a:pt x="93654" y="4001"/>
                    <a:pt x="91177" y="2096"/>
                  </a:cubicBezTo>
                  <a:cubicBezTo>
                    <a:pt x="93235" y="22040"/>
                    <a:pt x="87348" y="41992"/>
                    <a:pt x="74794" y="57626"/>
                  </a:cubicBezTo>
                  <a:cubicBezTo>
                    <a:pt x="64962" y="70207"/>
                    <a:pt x="52804" y="80781"/>
                    <a:pt x="38980" y="88773"/>
                  </a:cubicBezTo>
                  <a:cubicBezTo>
                    <a:pt x="29899" y="94189"/>
                    <a:pt x="20517" y="99087"/>
                    <a:pt x="10881" y="103441"/>
                  </a:cubicBezTo>
                  <a:cubicBezTo>
                    <a:pt x="7420" y="105241"/>
                    <a:pt x="3781" y="106677"/>
                    <a:pt x="23" y="107728"/>
                  </a:cubicBezTo>
                  <a:close/>
                </a:path>
              </a:pathLst>
            </a:custGeom>
            <a:solidFill>
              <a:srgbClr val="FAFAFA"/>
            </a:solid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xmlns="" id="{B2483ED1-1A67-4AEA-9961-6ED0FB53F12F}"/>
                </a:ext>
              </a:extLst>
            </p:cNvPr>
            <p:cNvSpPr/>
            <p:nvPr/>
          </p:nvSpPr>
          <p:spPr>
            <a:xfrm>
              <a:off x="7553965" y="5975841"/>
              <a:ext cx="91806" cy="107762"/>
            </a:xfrm>
            <a:custGeom>
              <a:avLst/>
              <a:gdLst>
                <a:gd name="connsiteX0" fmla="*/ 27 w 91806"/>
                <a:gd name="connsiteY0" fmla="*/ 107763 h 107762"/>
                <a:gd name="connsiteX1" fmla="*/ 37174 w 91806"/>
                <a:gd name="connsiteY1" fmla="*/ 85760 h 107762"/>
                <a:gd name="connsiteX2" fmla="*/ 71178 w 91806"/>
                <a:gd name="connsiteY2" fmla="*/ 54899 h 107762"/>
                <a:gd name="connsiteX3" fmla="*/ 86323 w 91806"/>
                <a:gd name="connsiteY3" fmla="*/ 2797 h 107762"/>
                <a:gd name="connsiteX4" fmla="*/ 88990 w 91806"/>
                <a:gd name="connsiteY4" fmla="*/ 4893 h 107762"/>
                <a:gd name="connsiteX5" fmla="*/ 88133 w 91806"/>
                <a:gd name="connsiteY5" fmla="*/ 4893 h 107762"/>
                <a:gd name="connsiteX6" fmla="*/ 87276 w 91806"/>
                <a:gd name="connsiteY6" fmla="*/ 4893 h 107762"/>
                <a:gd name="connsiteX7" fmla="*/ 85371 w 91806"/>
                <a:gd name="connsiteY7" fmla="*/ 4893 h 107762"/>
                <a:gd name="connsiteX8" fmla="*/ 81751 w 91806"/>
                <a:gd name="connsiteY8" fmla="*/ 5560 h 107762"/>
                <a:gd name="connsiteX9" fmla="*/ 74607 w 91806"/>
                <a:gd name="connsiteY9" fmla="*/ 7179 h 107762"/>
                <a:gd name="connsiteX10" fmla="*/ 61177 w 91806"/>
                <a:gd name="connsiteY10" fmla="*/ 11941 h 107762"/>
                <a:gd name="connsiteX11" fmla="*/ 38031 w 91806"/>
                <a:gd name="connsiteY11" fmla="*/ 25943 h 107762"/>
                <a:gd name="connsiteX12" fmla="*/ 10409 w 91806"/>
                <a:gd name="connsiteY12" fmla="*/ 62138 h 107762"/>
                <a:gd name="connsiteX13" fmla="*/ 884 w 91806"/>
                <a:gd name="connsiteY13" fmla="*/ 103572 h 107762"/>
                <a:gd name="connsiteX14" fmla="*/ 217 w 91806"/>
                <a:gd name="connsiteY14" fmla="*/ 91951 h 107762"/>
                <a:gd name="connsiteX15" fmla="*/ 35174 w 91806"/>
                <a:gd name="connsiteY15" fmla="*/ 22419 h 107762"/>
                <a:gd name="connsiteX16" fmla="*/ 59177 w 91806"/>
                <a:gd name="connsiteY16" fmla="*/ 7464 h 107762"/>
                <a:gd name="connsiteX17" fmla="*/ 73369 w 91806"/>
                <a:gd name="connsiteY17" fmla="*/ 2416 h 107762"/>
                <a:gd name="connsiteX18" fmla="*/ 80799 w 91806"/>
                <a:gd name="connsiteY18" fmla="*/ 702 h 107762"/>
                <a:gd name="connsiteX19" fmla="*/ 84609 w 91806"/>
                <a:gd name="connsiteY19" fmla="*/ 35 h 107762"/>
                <a:gd name="connsiteX20" fmla="*/ 86609 w 91806"/>
                <a:gd name="connsiteY20" fmla="*/ 35 h 107762"/>
                <a:gd name="connsiteX21" fmla="*/ 88514 w 91806"/>
                <a:gd name="connsiteY21" fmla="*/ 35 h 107762"/>
                <a:gd name="connsiteX22" fmla="*/ 91181 w 91806"/>
                <a:gd name="connsiteY22" fmla="*/ 2226 h 107762"/>
                <a:gd name="connsiteX23" fmla="*/ 74798 w 91806"/>
                <a:gd name="connsiteY23" fmla="*/ 57756 h 107762"/>
                <a:gd name="connsiteX24" fmla="*/ 39079 w 91806"/>
                <a:gd name="connsiteY24" fmla="*/ 88808 h 107762"/>
                <a:gd name="connsiteX25" fmla="*/ 10504 w 91806"/>
                <a:gd name="connsiteY25" fmla="*/ 103572 h 107762"/>
                <a:gd name="connsiteX26" fmla="*/ 27 w 91806"/>
                <a:gd name="connsiteY26" fmla="*/ 107763 h 10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806" h="107762">
                  <a:moveTo>
                    <a:pt x="27" y="107763"/>
                  </a:moveTo>
                  <a:cubicBezTo>
                    <a:pt x="27" y="106906"/>
                    <a:pt x="14695" y="99952"/>
                    <a:pt x="37174" y="85760"/>
                  </a:cubicBezTo>
                  <a:cubicBezTo>
                    <a:pt x="50279" y="77610"/>
                    <a:pt x="61799" y="67154"/>
                    <a:pt x="71178" y="54899"/>
                  </a:cubicBezTo>
                  <a:cubicBezTo>
                    <a:pt x="82763" y="40138"/>
                    <a:pt x="88190" y="21469"/>
                    <a:pt x="86323" y="2797"/>
                  </a:cubicBezTo>
                  <a:lnTo>
                    <a:pt x="88990" y="4893"/>
                  </a:lnTo>
                  <a:lnTo>
                    <a:pt x="88133" y="4893"/>
                  </a:lnTo>
                  <a:lnTo>
                    <a:pt x="87276" y="4893"/>
                  </a:lnTo>
                  <a:lnTo>
                    <a:pt x="85371" y="4893"/>
                  </a:lnTo>
                  <a:lnTo>
                    <a:pt x="81751" y="5560"/>
                  </a:lnTo>
                  <a:cubicBezTo>
                    <a:pt x="79370" y="5560"/>
                    <a:pt x="76989" y="6607"/>
                    <a:pt x="74607" y="7179"/>
                  </a:cubicBezTo>
                  <a:cubicBezTo>
                    <a:pt x="70011" y="8408"/>
                    <a:pt x="65520" y="10000"/>
                    <a:pt x="61177" y="11941"/>
                  </a:cubicBezTo>
                  <a:cubicBezTo>
                    <a:pt x="52844" y="15501"/>
                    <a:pt x="45052" y="20214"/>
                    <a:pt x="38031" y="25943"/>
                  </a:cubicBezTo>
                  <a:cubicBezTo>
                    <a:pt x="26105" y="35667"/>
                    <a:pt x="16641" y="48068"/>
                    <a:pt x="10409" y="62138"/>
                  </a:cubicBezTo>
                  <a:cubicBezTo>
                    <a:pt x="5039" y="75351"/>
                    <a:pt x="1823" y="89340"/>
                    <a:pt x="884" y="103572"/>
                  </a:cubicBezTo>
                  <a:cubicBezTo>
                    <a:pt x="5" y="99764"/>
                    <a:pt x="-221" y="95834"/>
                    <a:pt x="217" y="91951"/>
                  </a:cubicBezTo>
                  <a:cubicBezTo>
                    <a:pt x="1785" y="64946"/>
                    <a:pt x="14434" y="39786"/>
                    <a:pt x="35174" y="22419"/>
                  </a:cubicBezTo>
                  <a:cubicBezTo>
                    <a:pt x="42451" y="16357"/>
                    <a:pt x="50528" y="11325"/>
                    <a:pt x="59177" y="7464"/>
                  </a:cubicBezTo>
                  <a:cubicBezTo>
                    <a:pt x="63768" y="5413"/>
                    <a:pt x="68513" y="3725"/>
                    <a:pt x="73369" y="2416"/>
                  </a:cubicBezTo>
                  <a:cubicBezTo>
                    <a:pt x="75750" y="1750"/>
                    <a:pt x="78322" y="1178"/>
                    <a:pt x="80799" y="702"/>
                  </a:cubicBezTo>
                  <a:cubicBezTo>
                    <a:pt x="83275" y="226"/>
                    <a:pt x="83370" y="130"/>
                    <a:pt x="84609" y="35"/>
                  </a:cubicBezTo>
                  <a:lnTo>
                    <a:pt x="86609" y="35"/>
                  </a:lnTo>
                  <a:lnTo>
                    <a:pt x="88514" y="35"/>
                  </a:lnTo>
                  <a:cubicBezTo>
                    <a:pt x="87942" y="-441"/>
                    <a:pt x="93657" y="4131"/>
                    <a:pt x="91181" y="2226"/>
                  </a:cubicBezTo>
                  <a:cubicBezTo>
                    <a:pt x="93238" y="22171"/>
                    <a:pt x="87352" y="42123"/>
                    <a:pt x="74798" y="57756"/>
                  </a:cubicBezTo>
                  <a:cubicBezTo>
                    <a:pt x="64950" y="70260"/>
                    <a:pt x="52832" y="80795"/>
                    <a:pt x="39079" y="88808"/>
                  </a:cubicBezTo>
                  <a:cubicBezTo>
                    <a:pt x="29851" y="94284"/>
                    <a:pt x="20310" y="99214"/>
                    <a:pt x="10504" y="103572"/>
                  </a:cubicBezTo>
                  <a:cubicBezTo>
                    <a:pt x="7160" y="105314"/>
                    <a:pt x="3650" y="106718"/>
                    <a:pt x="27" y="107763"/>
                  </a:cubicBezTo>
                  <a:close/>
                </a:path>
              </a:pathLst>
            </a:custGeom>
            <a:solidFill>
              <a:srgbClr val="FAFAFA"/>
            </a:solid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xmlns="" id="{356102FC-7954-4D03-85EB-82CA25434F38}"/>
                </a:ext>
              </a:extLst>
            </p:cNvPr>
            <p:cNvSpPr/>
            <p:nvPr/>
          </p:nvSpPr>
          <p:spPr>
            <a:xfrm>
              <a:off x="7062764" y="4983562"/>
              <a:ext cx="91579" cy="107441"/>
            </a:xfrm>
            <a:custGeom>
              <a:avLst/>
              <a:gdLst>
                <a:gd name="connsiteX0" fmla="*/ 23 w 91579"/>
                <a:gd name="connsiteY0" fmla="*/ 107442 h 107441"/>
                <a:gd name="connsiteX1" fmla="*/ 37170 w 91579"/>
                <a:gd name="connsiteY1" fmla="*/ 85535 h 107441"/>
                <a:gd name="connsiteX2" fmla="*/ 71175 w 91579"/>
                <a:gd name="connsiteY2" fmla="*/ 54578 h 107441"/>
                <a:gd name="connsiteX3" fmla="*/ 86319 w 91579"/>
                <a:gd name="connsiteY3" fmla="*/ 2572 h 107441"/>
                <a:gd name="connsiteX4" fmla="*/ 88986 w 91579"/>
                <a:gd name="connsiteY4" fmla="*/ 4667 h 107441"/>
                <a:gd name="connsiteX5" fmla="*/ 87177 w 91579"/>
                <a:gd name="connsiteY5" fmla="*/ 4667 h 107441"/>
                <a:gd name="connsiteX6" fmla="*/ 85367 w 91579"/>
                <a:gd name="connsiteY6" fmla="*/ 4667 h 107441"/>
                <a:gd name="connsiteX7" fmla="*/ 81747 w 91579"/>
                <a:gd name="connsiteY7" fmla="*/ 5239 h 107441"/>
                <a:gd name="connsiteX8" fmla="*/ 74604 w 91579"/>
                <a:gd name="connsiteY8" fmla="*/ 6953 h 107441"/>
                <a:gd name="connsiteX9" fmla="*/ 61078 w 91579"/>
                <a:gd name="connsiteY9" fmla="*/ 11621 h 107441"/>
                <a:gd name="connsiteX10" fmla="*/ 38028 w 91579"/>
                <a:gd name="connsiteY10" fmla="*/ 25622 h 107441"/>
                <a:gd name="connsiteX11" fmla="*/ 10405 w 91579"/>
                <a:gd name="connsiteY11" fmla="*/ 61817 h 107441"/>
                <a:gd name="connsiteX12" fmla="*/ 880 w 91579"/>
                <a:gd name="connsiteY12" fmla="*/ 103346 h 107441"/>
                <a:gd name="connsiteX13" fmla="*/ 213 w 91579"/>
                <a:gd name="connsiteY13" fmla="*/ 91630 h 107441"/>
                <a:gd name="connsiteX14" fmla="*/ 7167 w 91579"/>
                <a:gd name="connsiteY14" fmla="*/ 60484 h 107441"/>
                <a:gd name="connsiteX15" fmla="*/ 35170 w 91579"/>
                <a:gd name="connsiteY15" fmla="*/ 22384 h 107441"/>
                <a:gd name="connsiteX16" fmla="*/ 59173 w 91579"/>
                <a:gd name="connsiteY16" fmla="*/ 7525 h 107441"/>
                <a:gd name="connsiteX17" fmla="*/ 73270 w 91579"/>
                <a:gd name="connsiteY17" fmla="*/ 2476 h 107441"/>
                <a:gd name="connsiteX18" fmla="*/ 80795 w 91579"/>
                <a:gd name="connsiteY18" fmla="*/ 667 h 107441"/>
                <a:gd name="connsiteX19" fmla="*/ 84605 w 91579"/>
                <a:gd name="connsiteY19" fmla="*/ 0 h 107441"/>
                <a:gd name="connsiteX20" fmla="*/ 86510 w 91579"/>
                <a:gd name="connsiteY20" fmla="*/ 0 h 107441"/>
                <a:gd name="connsiteX21" fmla="*/ 88415 w 91579"/>
                <a:gd name="connsiteY21" fmla="*/ 0 h 107441"/>
                <a:gd name="connsiteX22" fmla="*/ 91177 w 91579"/>
                <a:gd name="connsiteY22" fmla="*/ 2096 h 107441"/>
                <a:gd name="connsiteX23" fmla="*/ 74794 w 91579"/>
                <a:gd name="connsiteY23" fmla="*/ 57626 h 107441"/>
                <a:gd name="connsiteX24" fmla="*/ 38980 w 91579"/>
                <a:gd name="connsiteY24" fmla="*/ 88773 h 107441"/>
                <a:gd name="connsiteX25" fmla="*/ 10405 w 91579"/>
                <a:gd name="connsiteY25" fmla="*/ 103441 h 107441"/>
                <a:gd name="connsiteX26" fmla="*/ 23 w 91579"/>
                <a:gd name="connsiteY26" fmla="*/ 107442 h 10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579" h="107441">
                  <a:moveTo>
                    <a:pt x="23" y="107442"/>
                  </a:moveTo>
                  <a:cubicBezTo>
                    <a:pt x="23" y="106585"/>
                    <a:pt x="14691" y="99631"/>
                    <a:pt x="37170" y="85535"/>
                  </a:cubicBezTo>
                  <a:cubicBezTo>
                    <a:pt x="50254" y="77318"/>
                    <a:pt x="61769" y="66835"/>
                    <a:pt x="71175" y="54578"/>
                  </a:cubicBezTo>
                  <a:cubicBezTo>
                    <a:pt x="82665" y="39806"/>
                    <a:pt x="88082" y="21204"/>
                    <a:pt x="86319" y="2572"/>
                  </a:cubicBezTo>
                  <a:cubicBezTo>
                    <a:pt x="83843" y="667"/>
                    <a:pt x="89653" y="5048"/>
                    <a:pt x="88986" y="4667"/>
                  </a:cubicBezTo>
                  <a:lnTo>
                    <a:pt x="87177" y="4667"/>
                  </a:lnTo>
                  <a:lnTo>
                    <a:pt x="85367" y="4667"/>
                  </a:lnTo>
                  <a:cubicBezTo>
                    <a:pt x="84129" y="4667"/>
                    <a:pt x="82890" y="4667"/>
                    <a:pt x="81747" y="5239"/>
                  </a:cubicBezTo>
                  <a:cubicBezTo>
                    <a:pt x="80604" y="5810"/>
                    <a:pt x="76985" y="6287"/>
                    <a:pt x="74604" y="6953"/>
                  </a:cubicBezTo>
                  <a:cubicBezTo>
                    <a:pt x="69984" y="8165"/>
                    <a:pt x="65462" y="9725"/>
                    <a:pt x="61078" y="11621"/>
                  </a:cubicBezTo>
                  <a:cubicBezTo>
                    <a:pt x="52793" y="15217"/>
                    <a:pt x="45038" y="19928"/>
                    <a:pt x="38028" y="25622"/>
                  </a:cubicBezTo>
                  <a:cubicBezTo>
                    <a:pt x="26096" y="35342"/>
                    <a:pt x="16631" y="47744"/>
                    <a:pt x="10405" y="61817"/>
                  </a:cubicBezTo>
                  <a:cubicBezTo>
                    <a:pt x="4973" y="75044"/>
                    <a:pt x="1755" y="89074"/>
                    <a:pt x="880" y="103346"/>
                  </a:cubicBezTo>
                  <a:cubicBezTo>
                    <a:pt x="7" y="99505"/>
                    <a:pt x="-219" y="95545"/>
                    <a:pt x="213" y="91630"/>
                  </a:cubicBezTo>
                  <a:cubicBezTo>
                    <a:pt x="763" y="80931"/>
                    <a:pt x="3114" y="70401"/>
                    <a:pt x="7167" y="60484"/>
                  </a:cubicBezTo>
                  <a:cubicBezTo>
                    <a:pt x="13235" y="45679"/>
                    <a:pt x="22852" y="32595"/>
                    <a:pt x="35170" y="22384"/>
                  </a:cubicBezTo>
                  <a:cubicBezTo>
                    <a:pt x="42398" y="16278"/>
                    <a:pt x="50486" y="11271"/>
                    <a:pt x="59173" y="7525"/>
                  </a:cubicBezTo>
                  <a:cubicBezTo>
                    <a:pt x="63721" y="5446"/>
                    <a:pt x="68437" y="3758"/>
                    <a:pt x="73270" y="2476"/>
                  </a:cubicBezTo>
                  <a:cubicBezTo>
                    <a:pt x="75747" y="1810"/>
                    <a:pt x="78223" y="1143"/>
                    <a:pt x="80795" y="667"/>
                  </a:cubicBezTo>
                  <a:lnTo>
                    <a:pt x="84605" y="0"/>
                  </a:lnTo>
                  <a:lnTo>
                    <a:pt x="86510" y="0"/>
                  </a:lnTo>
                  <a:lnTo>
                    <a:pt x="88415" y="0"/>
                  </a:lnTo>
                  <a:lnTo>
                    <a:pt x="91177" y="2096"/>
                  </a:lnTo>
                  <a:cubicBezTo>
                    <a:pt x="93235" y="22040"/>
                    <a:pt x="87348" y="41992"/>
                    <a:pt x="74794" y="57626"/>
                  </a:cubicBezTo>
                  <a:cubicBezTo>
                    <a:pt x="64940" y="70186"/>
                    <a:pt x="52786" y="80757"/>
                    <a:pt x="38980" y="88773"/>
                  </a:cubicBezTo>
                  <a:cubicBezTo>
                    <a:pt x="29755" y="94226"/>
                    <a:pt x="20213" y="99124"/>
                    <a:pt x="10405" y="103441"/>
                  </a:cubicBezTo>
                  <a:cubicBezTo>
                    <a:pt x="7089" y="105124"/>
                    <a:pt x="3610" y="106464"/>
                    <a:pt x="23" y="107442"/>
                  </a:cubicBezTo>
                  <a:close/>
                </a:path>
              </a:pathLst>
            </a:custGeom>
            <a:solidFill>
              <a:srgbClr val="FAFAFA"/>
            </a:solid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xmlns="" id="{400A1098-5A94-4657-8EC8-EBAE39CDE758}"/>
                </a:ext>
              </a:extLst>
            </p:cNvPr>
            <p:cNvSpPr/>
            <p:nvPr/>
          </p:nvSpPr>
          <p:spPr>
            <a:xfrm>
              <a:off x="6854530" y="3685132"/>
              <a:ext cx="591640" cy="1103929"/>
            </a:xfrm>
            <a:custGeom>
              <a:avLst/>
              <a:gdLst>
                <a:gd name="connsiteX0" fmla="*/ 568397 w 591640"/>
                <a:gd name="connsiteY0" fmla="*/ 182577 h 1103929"/>
                <a:gd name="connsiteX1" fmla="*/ 252548 w 591640"/>
                <a:gd name="connsiteY1" fmla="*/ 11127 h 1103929"/>
                <a:gd name="connsiteX2" fmla="*/ 51095 w 591640"/>
                <a:gd name="connsiteY2" fmla="*/ 76373 h 1103929"/>
                <a:gd name="connsiteX3" fmla="*/ 231 w 591640"/>
                <a:gd name="connsiteY3" fmla="*/ 142476 h 1103929"/>
                <a:gd name="connsiteX4" fmla="*/ 75002 w 591640"/>
                <a:gd name="connsiteY4" fmla="*/ 934575 h 1103929"/>
                <a:gd name="connsiteX5" fmla="*/ 261216 w 591640"/>
                <a:gd name="connsiteY5" fmla="*/ 1103930 h 1103929"/>
                <a:gd name="connsiteX6" fmla="*/ 261216 w 591640"/>
                <a:gd name="connsiteY6" fmla="*/ 1103930 h 1103929"/>
                <a:gd name="connsiteX7" fmla="*/ 448098 w 591640"/>
                <a:gd name="connsiteY7" fmla="*/ 916861 h 1103929"/>
                <a:gd name="connsiteX8" fmla="*/ 447906 w 591640"/>
                <a:gd name="connsiteY8" fmla="*/ 908477 h 1103929"/>
                <a:gd name="connsiteX9" fmla="*/ 440477 w 591640"/>
                <a:gd name="connsiteY9" fmla="*/ 737027 h 1103929"/>
                <a:gd name="connsiteX10" fmla="*/ 589162 w 591640"/>
                <a:gd name="connsiteY10" fmla="*/ 528906 h 1103929"/>
                <a:gd name="connsiteX11" fmla="*/ 568397 w 591640"/>
                <a:gd name="connsiteY11" fmla="*/ 182577 h 110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1640" h="1103929">
                  <a:moveTo>
                    <a:pt x="568397" y="182577"/>
                  </a:moveTo>
                  <a:cubicBezTo>
                    <a:pt x="554681" y="77802"/>
                    <a:pt x="457526" y="-36498"/>
                    <a:pt x="252548" y="11127"/>
                  </a:cubicBezTo>
                  <a:lnTo>
                    <a:pt x="51095" y="76373"/>
                  </a:lnTo>
                  <a:cubicBezTo>
                    <a:pt x="19565" y="81886"/>
                    <a:pt x="-2519" y="110587"/>
                    <a:pt x="231" y="142476"/>
                  </a:cubicBezTo>
                  <a:lnTo>
                    <a:pt x="75002" y="934575"/>
                  </a:lnTo>
                  <a:cubicBezTo>
                    <a:pt x="84136" y="1030589"/>
                    <a:pt x="164769" y="1103921"/>
                    <a:pt x="261216" y="1103930"/>
                  </a:cubicBezTo>
                  <a:lnTo>
                    <a:pt x="261216" y="1103930"/>
                  </a:lnTo>
                  <a:cubicBezTo>
                    <a:pt x="364480" y="1103878"/>
                    <a:pt x="448150" y="1020124"/>
                    <a:pt x="448098" y="916861"/>
                  </a:cubicBezTo>
                  <a:cubicBezTo>
                    <a:pt x="448097" y="914065"/>
                    <a:pt x="448033" y="911270"/>
                    <a:pt x="447906" y="908477"/>
                  </a:cubicBezTo>
                  <a:cubicBezTo>
                    <a:pt x="443620" y="813227"/>
                    <a:pt x="440381" y="737027"/>
                    <a:pt x="440477" y="737027"/>
                  </a:cubicBezTo>
                  <a:cubicBezTo>
                    <a:pt x="440572" y="737027"/>
                    <a:pt x="573160" y="705785"/>
                    <a:pt x="589162" y="528906"/>
                  </a:cubicBezTo>
                  <a:cubicBezTo>
                    <a:pt x="597449" y="441180"/>
                    <a:pt x="583542" y="298686"/>
                    <a:pt x="568397" y="182577"/>
                  </a:cubicBezTo>
                  <a:close/>
                </a:path>
              </a:pathLst>
            </a:custGeom>
            <a:solidFill>
              <a:srgbClr val="FFBE9D"/>
            </a:solid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xmlns="" id="{4329F522-15F6-4DD7-BF31-8891E2A3C0E5}"/>
                </a:ext>
              </a:extLst>
            </p:cNvPr>
            <p:cNvSpPr/>
            <p:nvPr/>
          </p:nvSpPr>
          <p:spPr>
            <a:xfrm>
              <a:off x="7326085" y="3969008"/>
              <a:ext cx="44808" cy="43608"/>
            </a:xfrm>
            <a:custGeom>
              <a:avLst/>
              <a:gdLst>
                <a:gd name="connsiteX0" fmla="*/ 44741 w 44808"/>
                <a:gd name="connsiteY0" fmla="*/ 19287 h 43608"/>
                <a:gd name="connsiteX1" fmla="*/ 24548 w 44808"/>
                <a:gd name="connsiteY1" fmla="*/ 43385 h 43608"/>
                <a:gd name="connsiteX2" fmla="*/ 170 w 44808"/>
                <a:gd name="connsiteY2" fmla="*/ 25150 h 43608"/>
                <a:gd name="connsiteX3" fmla="*/ 68 w 44808"/>
                <a:gd name="connsiteY3" fmla="*/ 24335 h 43608"/>
                <a:gd name="connsiteX4" fmla="*/ 20166 w 44808"/>
                <a:gd name="connsiteY4" fmla="*/ 237 h 43608"/>
                <a:gd name="connsiteX5" fmla="*/ 44624 w 44808"/>
                <a:gd name="connsiteY5" fmla="*/ 18364 h 43608"/>
                <a:gd name="connsiteX6" fmla="*/ 44741 w 44808"/>
                <a:gd name="connsiteY6" fmla="*/ 19287 h 43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8" h="43608">
                  <a:moveTo>
                    <a:pt x="44741" y="19287"/>
                  </a:moveTo>
                  <a:cubicBezTo>
                    <a:pt x="45681" y="31474"/>
                    <a:pt x="36711" y="42178"/>
                    <a:pt x="24548" y="43385"/>
                  </a:cubicBezTo>
                  <a:cubicBezTo>
                    <a:pt x="12780" y="45081"/>
                    <a:pt x="1866" y="36917"/>
                    <a:pt x="170" y="25150"/>
                  </a:cubicBezTo>
                  <a:cubicBezTo>
                    <a:pt x="131" y="24879"/>
                    <a:pt x="97" y="24607"/>
                    <a:pt x="68" y="24335"/>
                  </a:cubicBezTo>
                  <a:cubicBezTo>
                    <a:pt x="-874" y="12182"/>
                    <a:pt x="8041" y="1492"/>
                    <a:pt x="20166" y="237"/>
                  </a:cubicBezTo>
                  <a:cubicBezTo>
                    <a:pt x="31926" y="-1511"/>
                    <a:pt x="42876" y="6605"/>
                    <a:pt x="44624" y="18364"/>
                  </a:cubicBezTo>
                  <a:cubicBezTo>
                    <a:pt x="44669" y="18671"/>
                    <a:pt x="44708" y="18978"/>
                    <a:pt x="44741" y="19287"/>
                  </a:cubicBezTo>
                  <a:close/>
                </a:path>
              </a:pathLst>
            </a:custGeom>
            <a:solidFill>
              <a:srgbClr val="263238"/>
            </a:solid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xmlns="" id="{B9ED1FB5-4A20-4AEB-A783-901F62858F74}"/>
                </a:ext>
              </a:extLst>
            </p:cNvPr>
            <p:cNvSpPr/>
            <p:nvPr/>
          </p:nvSpPr>
          <p:spPr>
            <a:xfrm>
              <a:off x="7312146" y="3937084"/>
              <a:ext cx="89056" cy="26728"/>
            </a:xfrm>
            <a:custGeom>
              <a:avLst/>
              <a:gdLst>
                <a:gd name="connsiteX0" fmla="*/ 88778 w 89056"/>
                <a:gd name="connsiteY0" fmla="*/ 20826 h 26728"/>
                <a:gd name="connsiteX1" fmla="*/ 44201 w 89056"/>
                <a:gd name="connsiteY1" fmla="*/ 14159 h 26728"/>
                <a:gd name="connsiteX2" fmla="*/ 386 w 89056"/>
                <a:gd name="connsiteY2" fmla="*/ 26351 h 26728"/>
                <a:gd name="connsiteX3" fmla="*/ 8768 w 89056"/>
                <a:gd name="connsiteY3" fmla="*/ 13492 h 26728"/>
                <a:gd name="connsiteX4" fmla="*/ 43630 w 89056"/>
                <a:gd name="connsiteY4" fmla="*/ 157 h 26728"/>
                <a:gd name="connsiteX5" fmla="*/ 79444 w 89056"/>
                <a:gd name="connsiteY5" fmla="*/ 9110 h 26728"/>
                <a:gd name="connsiteX6" fmla="*/ 88778 w 89056"/>
                <a:gd name="connsiteY6" fmla="*/ 20826 h 2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56" h="26728">
                  <a:moveTo>
                    <a:pt x="88778" y="20826"/>
                  </a:moveTo>
                  <a:cubicBezTo>
                    <a:pt x="86207" y="23874"/>
                    <a:pt x="68395" y="12444"/>
                    <a:pt x="44201" y="14159"/>
                  </a:cubicBezTo>
                  <a:cubicBezTo>
                    <a:pt x="20008" y="15873"/>
                    <a:pt x="3149" y="29113"/>
                    <a:pt x="386" y="26351"/>
                  </a:cubicBezTo>
                  <a:cubicBezTo>
                    <a:pt x="-1042" y="25112"/>
                    <a:pt x="1434" y="19588"/>
                    <a:pt x="8768" y="13492"/>
                  </a:cubicBezTo>
                  <a:cubicBezTo>
                    <a:pt x="18741" y="5566"/>
                    <a:pt x="30914" y="910"/>
                    <a:pt x="43630" y="157"/>
                  </a:cubicBezTo>
                  <a:cubicBezTo>
                    <a:pt x="56218" y="-762"/>
                    <a:pt x="68770" y="2375"/>
                    <a:pt x="79444" y="9110"/>
                  </a:cubicBezTo>
                  <a:cubicBezTo>
                    <a:pt x="87159" y="14254"/>
                    <a:pt x="90017" y="19874"/>
                    <a:pt x="88778" y="20826"/>
                  </a:cubicBezTo>
                  <a:close/>
                </a:path>
              </a:pathLst>
            </a:custGeom>
            <a:solidFill>
              <a:srgbClr val="263238"/>
            </a:solid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xmlns="" id="{6CD70762-E19B-499C-88ED-50E614F3F07B}"/>
                </a:ext>
              </a:extLst>
            </p:cNvPr>
            <p:cNvSpPr/>
            <p:nvPr/>
          </p:nvSpPr>
          <p:spPr>
            <a:xfrm>
              <a:off x="7094913" y="3981009"/>
              <a:ext cx="44808" cy="43608"/>
            </a:xfrm>
            <a:custGeom>
              <a:avLst/>
              <a:gdLst>
                <a:gd name="connsiteX0" fmla="*/ 44741 w 44808"/>
                <a:gd name="connsiteY0" fmla="*/ 19287 h 43608"/>
                <a:gd name="connsiteX1" fmla="*/ 24548 w 44808"/>
                <a:gd name="connsiteY1" fmla="*/ 43385 h 43608"/>
                <a:gd name="connsiteX2" fmla="*/ 170 w 44808"/>
                <a:gd name="connsiteY2" fmla="*/ 25150 h 43608"/>
                <a:gd name="connsiteX3" fmla="*/ 68 w 44808"/>
                <a:gd name="connsiteY3" fmla="*/ 24335 h 43608"/>
                <a:gd name="connsiteX4" fmla="*/ 20166 w 44808"/>
                <a:gd name="connsiteY4" fmla="*/ 237 h 43608"/>
                <a:gd name="connsiteX5" fmla="*/ 44624 w 44808"/>
                <a:gd name="connsiteY5" fmla="*/ 18364 h 43608"/>
                <a:gd name="connsiteX6" fmla="*/ 44741 w 44808"/>
                <a:gd name="connsiteY6" fmla="*/ 19287 h 43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808" h="43608">
                  <a:moveTo>
                    <a:pt x="44741" y="19287"/>
                  </a:moveTo>
                  <a:cubicBezTo>
                    <a:pt x="45681" y="31474"/>
                    <a:pt x="36711" y="42178"/>
                    <a:pt x="24548" y="43385"/>
                  </a:cubicBezTo>
                  <a:cubicBezTo>
                    <a:pt x="12780" y="45081"/>
                    <a:pt x="1866" y="36917"/>
                    <a:pt x="170" y="25150"/>
                  </a:cubicBezTo>
                  <a:cubicBezTo>
                    <a:pt x="131" y="24879"/>
                    <a:pt x="97" y="24607"/>
                    <a:pt x="68" y="24335"/>
                  </a:cubicBezTo>
                  <a:cubicBezTo>
                    <a:pt x="-874" y="12182"/>
                    <a:pt x="8041" y="1492"/>
                    <a:pt x="20166" y="237"/>
                  </a:cubicBezTo>
                  <a:cubicBezTo>
                    <a:pt x="31926" y="-1511"/>
                    <a:pt x="42876" y="6605"/>
                    <a:pt x="44624" y="18364"/>
                  </a:cubicBezTo>
                  <a:cubicBezTo>
                    <a:pt x="44669" y="18671"/>
                    <a:pt x="44708" y="18978"/>
                    <a:pt x="44741" y="19287"/>
                  </a:cubicBezTo>
                  <a:close/>
                </a:path>
              </a:pathLst>
            </a:custGeom>
            <a:solidFill>
              <a:srgbClr val="263238"/>
            </a:solid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xmlns="" id="{34BD8843-DF61-4413-BEC1-5CD699C48176}"/>
                </a:ext>
              </a:extLst>
            </p:cNvPr>
            <p:cNvSpPr/>
            <p:nvPr/>
          </p:nvSpPr>
          <p:spPr>
            <a:xfrm>
              <a:off x="7072783" y="3950052"/>
              <a:ext cx="89056" cy="26712"/>
            </a:xfrm>
            <a:custGeom>
              <a:avLst/>
              <a:gdLst>
                <a:gd name="connsiteX0" fmla="*/ 88778 w 89056"/>
                <a:gd name="connsiteY0" fmla="*/ 20812 h 26712"/>
                <a:gd name="connsiteX1" fmla="*/ 44201 w 89056"/>
                <a:gd name="connsiteY1" fmla="*/ 14145 h 26712"/>
                <a:gd name="connsiteX2" fmla="*/ 386 w 89056"/>
                <a:gd name="connsiteY2" fmla="*/ 26337 h 26712"/>
                <a:gd name="connsiteX3" fmla="*/ 8768 w 89056"/>
                <a:gd name="connsiteY3" fmla="*/ 13478 h 26712"/>
                <a:gd name="connsiteX4" fmla="*/ 43630 w 89056"/>
                <a:gd name="connsiteY4" fmla="*/ 143 h 26712"/>
                <a:gd name="connsiteX5" fmla="*/ 79444 w 89056"/>
                <a:gd name="connsiteY5" fmla="*/ 9097 h 26712"/>
                <a:gd name="connsiteX6" fmla="*/ 88778 w 89056"/>
                <a:gd name="connsiteY6" fmla="*/ 20812 h 26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056" h="26712">
                  <a:moveTo>
                    <a:pt x="88778" y="20812"/>
                  </a:moveTo>
                  <a:cubicBezTo>
                    <a:pt x="86207" y="23955"/>
                    <a:pt x="68300" y="12525"/>
                    <a:pt x="44201" y="14145"/>
                  </a:cubicBezTo>
                  <a:cubicBezTo>
                    <a:pt x="20103" y="15764"/>
                    <a:pt x="3149" y="29099"/>
                    <a:pt x="386" y="26337"/>
                  </a:cubicBezTo>
                  <a:cubicBezTo>
                    <a:pt x="-1042" y="25099"/>
                    <a:pt x="1434" y="19669"/>
                    <a:pt x="8768" y="13478"/>
                  </a:cubicBezTo>
                  <a:cubicBezTo>
                    <a:pt x="18740" y="5553"/>
                    <a:pt x="30914" y="896"/>
                    <a:pt x="43630" y="143"/>
                  </a:cubicBezTo>
                  <a:cubicBezTo>
                    <a:pt x="56214" y="-730"/>
                    <a:pt x="68751" y="2405"/>
                    <a:pt x="79444" y="9097"/>
                  </a:cubicBezTo>
                  <a:cubicBezTo>
                    <a:pt x="87159" y="14335"/>
                    <a:pt x="90017" y="19384"/>
                    <a:pt x="88778" y="20812"/>
                  </a:cubicBezTo>
                  <a:close/>
                </a:path>
              </a:pathLst>
            </a:custGeom>
            <a:solidFill>
              <a:srgbClr val="263238"/>
            </a:solid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xmlns="" id="{7607676B-89E1-489C-B3C6-64C0963913FD}"/>
                </a:ext>
              </a:extLst>
            </p:cNvPr>
            <p:cNvSpPr/>
            <p:nvPr/>
          </p:nvSpPr>
          <p:spPr>
            <a:xfrm>
              <a:off x="7234686" y="3937505"/>
              <a:ext cx="84840" cy="200868"/>
            </a:xfrm>
            <a:custGeom>
              <a:avLst/>
              <a:gdLst>
                <a:gd name="connsiteX0" fmla="*/ 24793 w 84840"/>
                <a:gd name="connsiteY0" fmla="*/ 200428 h 200868"/>
                <a:gd name="connsiteX1" fmla="*/ 63559 w 84840"/>
                <a:gd name="connsiteY1" fmla="*/ 190903 h 200868"/>
                <a:gd name="connsiteX2" fmla="*/ 76132 w 84840"/>
                <a:gd name="connsiteY2" fmla="*/ 183949 h 200868"/>
                <a:gd name="connsiteX3" fmla="*/ 70798 w 84840"/>
                <a:gd name="connsiteY3" fmla="*/ 165947 h 200868"/>
                <a:gd name="connsiteX4" fmla="*/ 49462 w 84840"/>
                <a:gd name="connsiteY4" fmla="*/ 120132 h 200868"/>
                <a:gd name="connsiteX5" fmla="*/ 218 w 84840"/>
                <a:gd name="connsiteY5" fmla="*/ 22 h 200868"/>
                <a:gd name="connsiteX6" fmla="*/ 58987 w 84840"/>
                <a:gd name="connsiteY6" fmla="*/ 115941 h 200868"/>
                <a:gd name="connsiteX7" fmla="*/ 79657 w 84840"/>
                <a:gd name="connsiteY7" fmla="*/ 162042 h 200868"/>
                <a:gd name="connsiteX8" fmla="*/ 84419 w 84840"/>
                <a:gd name="connsiteY8" fmla="*/ 186045 h 200868"/>
                <a:gd name="connsiteX9" fmla="*/ 74894 w 84840"/>
                <a:gd name="connsiteY9" fmla="*/ 195570 h 200868"/>
                <a:gd name="connsiteX10" fmla="*/ 64512 w 84840"/>
                <a:gd name="connsiteY10" fmla="*/ 197761 h 200868"/>
                <a:gd name="connsiteX11" fmla="*/ 24793 w 84840"/>
                <a:gd name="connsiteY11" fmla="*/ 200428 h 20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4840" h="200868">
                  <a:moveTo>
                    <a:pt x="24793" y="200428"/>
                  </a:moveTo>
                  <a:cubicBezTo>
                    <a:pt x="24793" y="198999"/>
                    <a:pt x="39366" y="195475"/>
                    <a:pt x="63559" y="190903"/>
                  </a:cubicBezTo>
                  <a:cubicBezTo>
                    <a:pt x="69655" y="189855"/>
                    <a:pt x="75370" y="188236"/>
                    <a:pt x="76132" y="183949"/>
                  </a:cubicBezTo>
                  <a:cubicBezTo>
                    <a:pt x="76255" y="177542"/>
                    <a:pt x="74392" y="171254"/>
                    <a:pt x="70798" y="165947"/>
                  </a:cubicBezTo>
                  <a:lnTo>
                    <a:pt x="49462" y="120132"/>
                  </a:lnTo>
                  <a:cubicBezTo>
                    <a:pt x="19649" y="54981"/>
                    <a:pt x="-2449" y="1260"/>
                    <a:pt x="218" y="22"/>
                  </a:cubicBezTo>
                  <a:cubicBezTo>
                    <a:pt x="2885" y="-1217"/>
                    <a:pt x="28793" y="50790"/>
                    <a:pt x="58987" y="115941"/>
                  </a:cubicBezTo>
                  <a:cubicBezTo>
                    <a:pt x="66131" y="132038"/>
                    <a:pt x="73084" y="147373"/>
                    <a:pt x="79657" y="162042"/>
                  </a:cubicBezTo>
                  <a:cubicBezTo>
                    <a:pt x="84021" y="169233"/>
                    <a:pt x="85707" y="177733"/>
                    <a:pt x="84419" y="186045"/>
                  </a:cubicBezTo>
                  <a:cubicBezTo>
                    <a:pt x="82909" y="190535"/>
                    <a:pt x="79384" y="194059"/>
                    <a:pt x="74894" y="195570"/>
                  </a:cubicBezTo>
                  <a:cubicBezTo>
                    <a:pt x="71547" y="196760"/>
                    <a:pt x="68055" y="197497"/>
                    <a:pt x="64512" y="197761"/>
                  </a:cubicBezTo>
                  <a:cubicBezTo>
                    <a:pt x="40128" y="200428"/>
                    <a:pt x="24888" y="201571"/>
                    <a:pt x="24793" y="200428"/>
                  </a:cubicBezTo>
                  <a:close/>
                </a:path>
              </a:pathLst>
            </a:custGeom>
            <a:solidFill>
              <a:srgbClr val="263238"/>
            </a:solid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xmlns="" id="{17546538-F820-4C72-A8E8-7B8E91C41341}"/>
                </a:ext>
              </a:extLst>
            </p:cNvPr>
            <p:cNvSpPr/>
            <p:nvPr/>
          </p:nvSpPr>
          <p:spPr>
            <a:xfrm>
              <a:off x="7057167" y="4375676"/>
              <a:ext cx="241458" cy="95717"/>
            </a:xfrm>
            <a:custGeom>
              <a:avLst/>
              <a:gdLst>
                <a:gd name="connsiteX0" fmla="*/ 238125 w 241458"/>
                <a:gd name="connsiteY0" fmla="*/ 46768 h 95717"/>
                <a:gd name="connsiteX1" fmla="*/ 0 w 241458"/>
                <a:gd name="connsiteY1" fmla="*/ 0 h 95717"/>
                <a:gd name="connsiteX2" fmla="*/ 241459 w 241458"/>
                <a:gd name="connsiteY2" fmla="*/ 91440 h 95717"/>
              </a:gdLst>
              <a:ahLst/>
              <a:cxnLst>
                <a:cxn ang="0">
                  <a:pos x="connsiteX0" y="connsiteY0"/>
                </a:cxn>
                <a:cxn ang="0">
                  <a:pos x="connsiteX1" y="connsiteY1"/>
                </a:cxn>
                <a:cxn ang="0">
                  <a:pos x="connsiteX2" y="connsiteY2"/>
                </a:cxn>
              </a:cxnLst>
              <a:rect l="l" t="t" r="r" b="b"/>
              <a:pathLst>
                <a:path w="241458" h="95717">
                  <a:moveTo>
                    <a:pt x="238125" y="46768"/>
                  </a:moveTo>
                  <a:cubicBezTo>
                    <a:pt x="155953" y="53485"/>
                    <a:pt x="73528" y="37296"/>
                    <a:pt x="0" y="0"/>
                  </a:cubicBezTo>
                  <a:cubicBezTo>
                    <a:pt x="0" y="0"/>
                    <a:pt x="67437" y="119539"/>
                    <a:pt x="241459" y="91440"/>
                  </a:cubicBezTo>
                  <a:close/>
                </a:path>
              </a:pathLst>
            </a:custGeom>
            <a:solidFill>
              <a:srgbClr val="EB996E"/>
            </a:solidFill>
            <a:ln w="9525"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xmlns="" id="{E36D5DA2-AF15-43B1-A52B-39241EBDF6AB}"/>
                </a:ext>
              </a:extLst>
            </p:cNvPr>
            <p:cNvSpPr/>
            <p:nvPr/>
          </p:nvSpPr>
          <p:spPr>
            <a:xfrm>
              <a:off x="7182084" y="4182367"/>
              <a:ext cx="73887" cy="54240"/>
            </a:xfrm>
            <a:custGeom>
              <a:avLst/>
              <a:gdLst>
                <a:gd name="connsiteX0" fmla="*/ 71013 w 73887"/>
                <a:gd name="connsiteY0" fmla="*/ 14240 h 54240"/>
                <a:gd name="connsiteX1" fmla="*/ 30912 w 73887"/>
                <a:gd name="connsiteY1" fmla="*/ 714 h 54240"/>
                <a:gd name="connsiteX2" fmla="*/ 4433 w 73887"/>
                <a:gd name="connsiteY2" fmla="*/ 17288 h 54240"/>
                <a:gd name="connsiteX3" fmla="*/ 4433 w 73887"/>
                <a:gd name="connsiteY3" fmla="*/ 45863 h 54240"/>
                <a:gd name="connsiteX4" fmla="*/ 36627 w 73887"/>
                <a:gd name="connsiteY4" fmla="*/ 51768 h 54240"/>
                <a:gd name="connsiteX5" fmla="*/ 66441 w 73887"/>
                <a:gd name="connsiteY5" fmla="*/ 31766 h 54240"/>
                <a:gd name="connsiteX6" fmla="*/ 72822 w 73887"/>
                <a:gd name="connsiteY6" fmla="*/ 24146 h 54240"/>
                <a:gd name="connsiteX7" fmla="*/ 72251 w 73887"/>
                <a:gd name="connsiteY7" fmla="*/ 15192 h 54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87" h="54240">
                  <a:moveTo>
                    <a:pt x="71013" y="14240"/>
                  </a:moveTo>
                  <a:cubicBezTo>
                    <a:pt x="60874" y="3116"/>
                    <a:pt x="45717" y="-1997"/>
                    <a:pt x="30912" y="714"/>
                  </a:cubicBezTo>
                  <a:cubicBezTo>
                    <a:pt x="20201" y="2411"/>
                    <a:pt x="10641" y="8395"/>
                    <a:pt x="4433" y="17288"/>
                  </a:cubicBezTo>
                  <a:cubicBezTo>
                    <a:pt x="-1478" y="25896"/>
                    <a:pt x="-1478" y="37255"/>
                    <a:pt x="4433" y="45863"/>
                  </a:cubicBezTo>
                  <a:cubicBezTo>
                    <a:pt x="12942" y="54240"/>
                    <a:pt x="25699" y="56580"/>
                    <a:pt x="36627" y="51768"/>
                  </a:cubicBezTo>
                  <a:cubicBezTo>
                    <a:pt x="47795" y="47148"/>
                    <a:pt x="57930" y="40348"/>
                    <a:pt x="66441" y="31766"/>
                  </a:cubicBezTo>
                  <a:cubicBezTo>
                    <a:pt x="69022" y="29643"/>
                    <a:pt x="71186" y="27059"/>
                    <a:pt x="72822" y="24146"/>
                  </a:cubicBezTo>
                  <a:cubicBezTo>
                    <a:pt x="74428" y="21313"/>
                    <a:pt x="74204" y="17798"/>
                    <a:pt x="72251" y="15192"/>
                  </a:cubicBezTo>
                </a:path>
              </a:pathLst>
            </a:custGeom>
            <a:solidFill>
              <a:srgbClr val="EB996E"/>
            </a:solid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xmlns="" id="{67CBF28B-1831-4FFC-8F67-70FCB4D5343E}"/>
                </a:ext>
              </a:extLst>
            </p:cNvPr>
            <p:cNvSpPr/>
            <p:nvPr/>
          </p:nvSpPr>
          <p:spPr>
            <a:xfrm>
              <a:off x="7186320" y="4159173"/>
              <a:ext cx="84397" cy="65669"/>
            </a:xfrm>
            <a:custGeom>
              <a:avLst/>
              <a:gdLst>
                <a:gd name="connsiteX0" fmla="*/ 3149 w 84397"/>
                <a:gd name="connsiteY0" fmla="*/ 0 h 65669"/>
                <a:gd name="connsiteX1" fmla="*/ 32581 w 84397"/>
                <a:gd name="connsiteY1" fmla="*/ 42863 h 65669"/>
                <a:gd name="connsiteX2" fmla="*/ 84397 w 84397"/>
                <a:gd name="connsiteY2" fmla="*/ 58865 h 65669"/>
                <a:gd name="connsiteX3" fmla="*/ 66776 w 84397"/>
                <a:gd name="connsiteY3" fmla="*/ 65437 h 65669"/>
                <a:gd name="connsiteX4" fmla="*/ 23533 w 84397"/>
                <a:gd name="connsiteY4" fmla="*/ 53626 h 65669"/>
                <a:gd name="connsiteX5" fmla="*/ 577 w 84397"/>
                <a:gd name="connsiteY5" fmla="*/ 17526 h 65669"/>
                <a:gd name="connsiteX6" fmla="*/ 3149 w 84397"/>
                <a:gd name="connsiteY6" fmla="*/ 0 h 65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397" h="65669">
                  <a:moveTo>
                    <a:pt x="3149" y="0"/>
                  </a:moveTo>
                  <a:cubicBezTo>
                    <a:pt x="7054" y="0"/>
                    <a:pt x="8864" y="25717"/>
                    <a:pt x="32581" y="42863"/>
                  </a:cubicBezTo>
                  <a:cubicBezTo>
                    <a:pt x="56299" y="60008"/>
                    <a:pt x="83921" y="55245"/>
                    <a:pt x="84397" y="58865"/>
                  </a:cubicBezTo>
                  <a:cubicBezTo>
                    <a:pt x="84397" y="60484"/>
                    <a:pt x="78492" y="64389"/>
                    <a:pt x="66776" y="65437"/>
                  </a:cubicBezTo>
                  <a:cubicBezTo>
                    <a:pt x="51418" y="66739"/>
                    <a:pt x="36096" y="62554"/>
                    <a:pt x="23533" y="53626"/>
                  </a:cubicBezTo>
                  <a:cubicBezTo>
                    <a:pt x="11496" y="45018"/>
                    <a:pt x="3267" y="32077"/>
                    <a:pt x="577" y="17526"/>
                  </a:cubicBezTo>
                  <a:cubicBezTo>
                    <a:pt x="-1137" y="6667"/>
                    <a:pt x="1339" y="0"/>
                    <a:pt x="3149" y="0"/>
                  </a:cubicBezTo>
                  <a:close/>
                </a:path>
              </a:pathLst>
            </a:custGeom>
            <a:solidFill>
              <a:srgbClr val="263238"/>
            </a:solidFill>
            <a:ln w="9525"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xmlns="" id="{137CBC7C-F65F-4B01-8602-9BD044606CE0}"/>
                </a:ext>
              </a:extLst>
            </p:cNvPr>
            <p:cNvSpPr/>
            <p:nvPr/>
          </p:nvSpPr>
          <p:spPr>
            <a:xfrm>
              <a:off x="7052284" y="3888494"/>
              <a:ext cx="109588" cy="36451"/>
            </a:xfrm>
            <a:custGeom>
              <a:avLst/>
              <a:gdLst>
                <a:gd name="connsiteX0" fmla="*/ 109468 w 109588"/>
                <a:gd name="connsiteY0" fmla="*/ 15219 h 36451"/>
                <a:gd name="connsiteX1" fmla="*/ 55175 w 109588"/>
                <a:gd name="connsiteY1" fmla="*/ 25792 h 36451"/>
                <a:gd name="connsiteX2" fmla="*/ 502 w 109588"/>
                <a:gd name="connsiteY2" fmla="*/ 34650 h 36451"/>
                <a:gd name="connsiteX3" fmla="*/ 10979 w 109588"/>
                <a:gd name="connsiteY3" fmla="*/ 18553 h 36451"/>
                <a:gd name="connsiteX4" fmla="*/ 94037 w 109588"/>
                <a:gd name="connsiteY4" fmla="*/ 3694 h 36451"/>
                <a:gd name="connsiteX5" fmla="*/ 109468 w 109588"/>
                <a:gd name="connsiteY5" fmla="*/ 15219 h 36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588" h="36451">
                  <a:moveTo>
                    <a:pt x="109468" y="15219"/>
                  </a:moveTo>
                  <a:cubicBezTo>
                    <a:pt x="107563" y="21887"/>
                    <a:pt x="83274" y="20458"/>
                    <a:pt x="55175" y="25792"/>
                  </a:cubicBezTo>
                  <a:cubicBezTo>
                    <a:pt x="27077" y="31126"/>
                    <a:pt x="4598" y="40365"/>
                    <a:pt x="502" y="34650"/>
                  </a:cubicBezTo>
                  <a:cubicBezTo>
                    <a:pt x="-1403" y="31983"/>
                    <a:pt x="2121" y="25125"/>
                    <a:pt x="10979" y="18553"/>
                  </a:cubicBezTo>
                  <a:cubicBezTo>
                    <a:pt x="34883" y="1034"/>
                    <a:pt x="65543" y="-4451"/>
                    <a:pt x="94037" y="3694"/>
                  </a:cubicBezTo>
                  <a:cubicBezTo>
                    <a:pt x="104705" y="7218"/>
                    <a:pt x="110516" y="11981"/>
                    <a:pt x="109468" y="15219"/>
                  </a:cubicBezTo>
                  <a:close/>
                </a:path>
              </a:pathLst>
            </a:custGeom>
            <a:solidFill>
              <a:srgbClr val="263238"/>
            </a:solidFill>
            <a:ln w="952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xmlns="" id="{31A5BFDF-9037-41DD-A70F-4DF78698174E}"/>
                </a:ext>
              </a:extLst>
            </p:cNvPr>
            <p:cNvSpPr/>
            <p:nvPr/>
          </p:nvSpPr>
          <p:spPr>
            <a:xfrm>
              <a:off x="7306890" y="3878980"/>
              <a:ext cx="83176" cy="27847"/>
            </a:xfrm>
            <a:custGeom>
              <a:avLst/>
              <a:gdLst>
                <a:gd name="connsiteX0" fmla="*/ 82605 w 83176"/>
                <a:gd name="connsiteY0" fmla="*/ 22446 h 27847"/>
                <a:gd name="connsiteX1" fmla="*/ 41647 w 83176"/>
                <a:gd name="connsiteY1" fmla="*/ 24637 h 27847"/>
                <a:gd name="connsiteX2" fmla="*/ 690 w 83176"/>
                <a:gd name="connsiteY2" fmla="*/ 25399 h 27847"/>
                <a:gd name="connsiteX3" fmla="*/ 8119 w 83176"/>
                <a:gd name="connsiteY3" fmla="*/ 11302 h 27847"/>
                <a:gd name="connsiteX4" fmla="*/ 40790 w 83176"/>
                <a:gd name="connsiteY4" fmla="*/ 63 h 27847"/>
                <a:gd name="connsiteX5" fmla="*/ 74127 w 83176"/>
                <a:gd name="connsiteY5" fmla="*/ 8921 h 27847"/>
                <a:gd name="connsiteX6" fmla="*/ 82605 w 83176"/>
                <a:gd name="connsiteY6" fmla="*/ 22446 h 2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176" h="27847">
                  <a:moveTo>
                    <a:pt x="82605" y="22446"/>
                  </a:moveTo>
                  <a:cubicBezTo>
                    <a:pt x="78699" y="28161"/>
                    <a:pt x="61745" y="23589"/>
                    <a:pt x="41647" y="24637"/>
                  </a:cubicBezTo>
                  <a:cubicBezTo>
                    <a:pt x="21549" y="25685"/>
                    <a:pt x="4976" y="30828"/>
                    <a:pt x="690" y="25399"/>
                  </a:cubicBezTo>
                  <a:cubicBezTo>
                    <a:pt x="-1215" y="22732"/>
                    <a:pt x="690" y="17017"/>
                    <a:pt x="8119" y="11302"/>
                  </a:cubicBezTo>
                  <a:cubicBezTo>
                    <a:pt x="17589" y="4275"/>
                    <a:pt x="29001" y="349"/>
                    <a:pt x="40790" y="63"/>
                  </a:cubicBezTo>
                  <a:cubicBezTo>
                    <a:pt x="52550" y="-489"/>
                    <a:pt x="64193" y="2605"/>
                    <a:pt x="74127" y="8921"/>
                  </a:cubicBezTo>
                  <a:cubicBezTo>
                    <a:pt x="81652" y="14064"/>
                    <a:pt x="84510" y="19589"/>
                    <a:pt x="82605" y="22446"/>
                  </a:cubicBezTo>
                  <a:close/>
                </a:path>
              </a:pathLst>
            </a:custGeom>
            <a:solidFill>
              <a:srgbClr val="263238"/>
            </a:solidFill>
            <a:ln w="952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xmlns="" id="{A349A692-1BE0-4C52-94E5-566D9C7700B8}"/>
                </a:ext>
              </a:extLst>
            </p:cNvPr>
            <p:cNvSpPr/>
            <p:nvPr/>
          </p:nvSpPr>
          <p:spPr>
            <a:xfrm>
              <a:off x="7060977" y="3626108"/>
              <a:ext cx="406274" cy="265698"/>
            </a:xfrm>
            <a:custGeom>
              <a:avLst/>
              <a:gdLst>
                <a:gd name="connsiteX0" fmla="*/ 0 w 406274"/>
                <a:gd name="connsiteY0" fmla="*/ 83200 h 265698"/>
                <a:gd name="connsiteX1" fmla="*/ 185261 w 406274"/>
                <a:gd name="connsiteY1" fmla="*/ 132634 h 265698"/>
                <a:gd name="connsiteX2" fmla="*/ 229743 w 406274"/>
                <a:gd name="connsiteY2" fmla="*/ 135396 h 265698"/>
                <a:gd name="connsiteX3" fmla="*/ 269272 w 406274"/>
                <a:gd name="connsiteY3" fmla="*/ 154446 h 265698"/>
                <a:gd name="connsiteX4" fmla="*/ 292322 w 406274"/>
                <a:gd name="connsiteY4" fmla="*/ 207025 h 265698"/>
                <a:gd name="connsiteX5" fmla="*/ 377190 w 406274"/>
                <a:gd name="connsiteY5" fmla="*/ 265699 h 265698"/>
                <a:gd name="connsiteX6" fmla="*/ 404241 w 406274"/>
                <a:gd name="connsiteY6" fmla="*/ 254459 h 265698"/>
                <a:gd name="connsiteX7" fmla="*/ 404908 w 406274"/>
                <a:gd name="connsiteY7" fmla="*/ 233980 h 265698"/>
                <a:gd name="connsiteX8" fmla="*/ 362331 w 406274"/>
                <a:gd name="connsiteY8" fmla="*/ 101392 h 265698"/>
                <a:gd name="connsiteX9" fmla="*/ 238506 w 406274"/>
                <a:gd name="connsiteY9" fmla="*/ 7000 h 265698"/>
                <a:gd name="connsiteX10" fmla="*/ 16764 w 406274"/>
                <a:gd name="connsiteY10" fmla="*/ 26050 h 265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6274" h="265698">
                  <a:moveTo>
                    <a:pt x="0" y="83200"/>
                  </a:moveTo>
                  <a:cubicBezTo>
                    <a:pt x="32861" y="135968"/>
                    <a:pt x="123254" y="128158"/>
                    <a:pt x="185261" y="132634"/>
                  </a:cubicBezTo>
                  <a:cubicBezTo>
                    <a:pt x="200120" y="133777"/>
                    <a:pt x="215075" y="133206"/>
                    <a:pt x="229743" y="135396"/>
                  </a:cubicBezTo>
                  <a:cubicBezTo>
                    <a:pt x="244691" y="137105"/>
                    <a:pt x="258622" y="143819"/>
                    <a:pt x="269272" y="154446"/>
                  </a:cubicBezTo>
                  <a:cubicBezTo>
                    <a:pt x="282797" y="168925"/>
                    <a:pt x="284702" y="189308"/>
                    <a:pt x="292322" y="207025"/>
                  </a:cubicBezTo>
                  <a:cubicBezTo>
                    <a:pt x="307213" y="241080"/>
                    <a:pt x="340070" y="263796"/>
                    <a:pt x="377190" y="265699"/>
                  </a:cubicBezTo>
                  <a:cubicBezTo>
                    <a:pt x="387572" y="265699"/>
                    <a:pt x="399574" y="263698"/>
                    <a:pt x="404241" y="254459"/>
                  </a:cubicBezTo>
                  <a:cubicBezTo>
                    <a:pt x="406701" y="247890"/>
                    <a:pt x="406936" y="240695"/>
                    <a:pt x="404908" y="233980"/>
                  </a:cubicBezTo>
                  <a:cubicBezTo>
                    <a:pt x="396050" y="188165"/>
                    <a:pt x="385858" y="141492"/>
                    <a:pt x="362331" y="101392"/>
                  </a:cubicBezTo>
                  <a:cubicBezTo>
                    <a:pt x="334550" y="55337"/>
                    <a:pt x="290276" y="21587"/>
                    <a:pt x="238506" y="7000"/>
                  </a:cubicBezTo>
                  <a:cubicBezTo>
                    <a:pt x="187547" y="-7002"/>
                    <a:pt x="63722" y="332"/>
                    <a:pt x="16764" y="26050"/>
                  </a:cubicBezTo>
                </a:path>
              </a:pathLst>
            </a:custGeom>
            <a:solidFill>
              <a:srgbClr val="263238"/>
            </a:solidFill>
            <a:ln w="9525"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xmlns="" id="{869C8B2A-85DD-4D45-B6F6-D8410AFD76EE}"/>
                </a:ext>
              </a:extLst>
            </p:cNvPr>
            <p:cNvSpPr/>
            <p:nvPr/>
          </p:nvSpPr>
          <p:spPr>
            <a:xfrm>
              <a:off x="6556334" y="3628389"/>
              <a:ext cx="604768" cy="1312881"/>
            </a:xfrm>
            <a:custGeom>
              <a:avLst/>
              <a:gdLst>
                <a:gd name="connsiteX0" fmla="*/ 497500 w 604768"/>
                <a:gd name="connsiteY0" fmla="*/ 13196 h 1312881"/>
                <a:gd name="connsiteX1" fmla="*/ 491785 w 604768"/>
                <a:gd name="connsiteY1" fmla="*/ 285325 h 1312881"/>
                <a:gd name="connsiteX2" fmla="*/ 397392 w 604768"/>
                <a:gd name="connsiteY2" fmla="*/ 418675 h 1312881"/>
                <a:gd name="connsiteX3" fmla="*/ 480545 w 604768"/>
                <a:gd name="connsiteY3" fmla="*/ 582410 h 1312881"/>
                <a:gd name="connsiteX4" fmla="*/ 408536 w 604768"/>
                <a:gd name="connsiteY4" fmla="*/ 757193 h 1312881"/>
                <a:gd name="connsiteX5" fmla="*/ 474544 w 604768"/>
                <a:gd name="connsiteY5" fmla="*/ 890543 h 1312881"/>
                <a:gd name="connsiteX6" fmla="*/ 582844 w 604768"/>
                <a:gd name="connsiteY6" fmla="*/ 999795 h 1312881"/>
                <a:gd name="connsiteX7" fmla="*/ 592369 w 604768"/>
                <a:gd name="connsiteY7" fmla="*/ 1165244 h 1312881"/>
                <a:gd name="connsiteX8" fmla="*/ 508644 w 604768"/>
                <a:gd name="connsiteY8" fmla="*/ 1312882 h 1312881"/>
                <a:gd name="connsiteX9" fmla="*/ 346719 w 604768"/>
                <a:gd name="connsiteY9" fmla="*/ 1292594 h 1312881"/>
                <a:gd name="connsiteX10" fmla="*/ 351100 w 604768"/>
                <a:gd name="connsiteY10" fmla="*/ 1230300 h 1312881"/>
                <a:gd name="connsiteX11" fmla="*/ 314620 w 604768"/>
                <a:gd name="connsiteY11" fmla="*/ 1286212 h 1312881"/>
                <a:gd name="connsiteX12" fmla="*/ 243944 w 604768"/>
                <a:gd name="connsiteY12" fmla="*/ 1293737 h 1312881"/>
                <a:gd name="connsiteX13" fmla="*/ 26965 w 604768"/>
                <a:gd name="connsiteY13" fmla="*/ 1259351 h 1312881"/>
                <a:gd name="connsiteX14" fmla="*/ 95259 w 604768"/>
                <a:gd name="connsiteY14" fmla="*/ 1155338 h 1312881"/>
                <a:gd name="connsiteX15" fmla="*/ 85734 w 604768"/>
                <a:gd name="connsiteY15" fmla="*/ 1035704 h 1312881"/>
                <a:gd name="connsiteX16" fmla="*/ 14773 w 604768"/>
                <a:gd name="connsiteY16" fmla="*/ 964934 h 1312881"/>
                <a:gd name="connsiteX17" fmla="*/ 30870 w 604768"/>
                <a:gd name="connsiteY17" fmla="*/ 824249 h 1312881"/>
                <a:gd name="connsiteX18" fmla="*/ 139550 w 604768"/>
                <a:gd name="connsiteY18" fmla="*/ 720332 h 1312881"/>
                <a:gd name="connsiteX19" fmla="*/ 206892 w 604768"/>
                <a:gd name="connsiteY19" fmla="*/ 590506 h 1312881"/>
                <a:gd name="connsiteX20" fmla="*/ 147265 w 604768"/>
                <a:gd name="connsiteY20" fmla="*/ 406007 h 1312881"/>
                <a:gd name="connsiteX21" fmla="*/ 245373 w 604768"/>
                <a:gd name="connsiteY21" fmla="*/ 209315 h 1312881"/>
                <a:gd name="connsiteX22" fmla="*/ 285187 w 604768"/>
                <a:gd name="connsiteY22" fmla="*/ 61202 h 1312881"/>
                <a:gd name="connsiteX23" fmla="*/ 387391 w 604768"/>
                <a:gd name="connsiteY23" fmla="*/ 1765 h 1312881"/>
                <a:gd name="connsiteX24" fmla="*/ 497690 w 604768"/>
                <a:gd name="connsiteY24" fmla="*/ 13196 h 131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4768" h="1312881">
                  <a:moveTo>
                    <a:pt x="497500" y="13196"/>
                  </a:moveTo>
                  <a:cubicBezTo>
                    <a:pt x="559984" y="89396"/>
                    <a:pt x="557412" y="211601"/>
                    <a:pt x="491785" y="285325"/>
                  </a:cubicBezTo>
                  <a:cubicBezTo>
                    <a:pt x="454447" y="327330"/>
                    <a:pt x="396535" y="362858"/>
                    <a:pt x="397392" y="418675"/>
                  </a:cubicBezTo>
                  <a:cubicBezTo>
                    <a:pt x="398630" y="480873"/>
                    <a:pt x="474640" y="520402"/>
                    <a:pt x="480545" y="582410"/>
                  </a:cubicBezTo>
                  <a:cubicBezTo>
                    <a:pt x="486736" y="646132"/>
                    <a:pt x="417013" y="693662"/>
                    <a:pt x="408536" y="757193"/>
                  </a:cubicBezTo>
                  <a:cubicBezTo>
                    <a:pt x="401773" y="808247"/>
                    <a:pt x="436349" y="855586"/>
                    <a:pt x="474544" y="890543"/>
                  </a:cubicBezTo>
                  <a:cubicBezTo>
                    <a:pt x="512740" y="925500"/>
                    <a:pt x="557602" y="954837"/>
                    <a:pt x="582844" y="999795"/>
                  </a:cubicBezTo>
                  <a:cubicBezTo>
                    <a:pt x="610657" y="1049325"/>
                    <a:pt x="609895" y="1111142"/>
                    <a:pt x="592369" y="1165244"/>
                  </a:cubicBezTo>
                  <a:cubicBezTo>
                    <a:pt x="574843" y="1219346"/>
                    <a:pt x="542553" y="1267257"/>
                    <a:pt x="508644" y="1312882"/>
                  </a:cubicBezTo>
                  <a:cubicBezTo>
                    <a:pt x="455736" y="1299341"/>
                    <a:pt x="401332" y="1292525"/>
                    <a:pt x="346719" y="1292594"/>
                  </a:cubicBezTo>
                  <a:cubicBezTo>
                    <a:pt x="348179" y="1271829"/>
                    <a:pt x="349640" y="1251065"/>
                    <a:pt x="351100" y="1230300"/>
                  </a:cubicBezTo>
                  <a:cubicBezTo>
                    <a:pt x="354529" y="1253922"/>
                    <a:pt x="336527" y="1276592"/>
                    <a:pt x="314620" y="1286212"/>
                  </a:cubicBezTo>
                  <a:cubicBezTo>
                    <a:pt x="292712" y="1295832"/>
                    <a:pt x="267757" y="1295261"/>
                    <a:pt x="243944" y="1293737"/>
                  </a:cubicBezTo>
                  <a:cubicBezTo>
                    <a:pt x="170687" y="1289214"/>
                    <a:pt x="98030" y="1277700"/>
                    <a:pt x="26965" y="1259351"/>
                  </a:cubicBezTo>
                  <a:cubicBezTo>
                    <a:pt x="53539" y="1227157"/>
                    <a:pt x="80495" y="1194296"/>
                    <a:pt x="95259" y="1155338"/>
                  </a:cubicBezTo>
                  <a:cubicBezTo>
                    <a:pt x="110023" y="1116381"/>
                    <a:pt x="110499" y="1069613"/>
                    <a:pt x="85734" y="1035704"/>
                  </a:cubicBezTo>
                  <a:cubicBezTo>
                    <a:pt x="66112" y="1008558"/>
                    <a:pt x="33156" y="992937"/>
                    <a:pt x="14773" y="964934"/>
                  </a:cubicBezTo>
                  <a:cubicBezTo>
                    <a:pt x="-12659" y="922928"/>
                    <a:pt x="1247" y="864826"/>
                    <a:pt x="30870" y="824249"/>
                  </a:cubicBezTo>
                  <a:cubicBezTo>
                    <a:pt x="60493" y="783673"/>
                    <a:pt x="103069" y="754812"/>
                    <a:pt x="139550" y="720332"/>
                  </a:cubicBezTo>
                  <a:cubicBezTo>
                    <a:pt x="176031" y="685851"/>
                    <a:pt x="208416" y="640703"/>
                    <a:pt x="206892" y="590506"/>
                  </a:cubicBezTo>
                  <a:cubicBezTo>
                    <a:pt x="204891" y="525355"/>
                    <a:pt x="146884" y="471253"/>
                    <a:pt x="147265" y="406007"/>
                  </a:cubicBezTo>
                  <a:cubicBezTo>
                    <a:pt x="147265" y="331807"/>
                    <a:pt x="221179" y="279515"/>
                    <a:pt x="245373" y="209315"/>
                  </a:cubicBezTo>
                  <a:cubicBezTo>
                    <a:pt x="262804" y="158452"/>
                    <a:pt x="254898" y="105779"/>
                    <a:pt x="285187" y="61202"/>
                  </a:cubicBezTo>
                  <a:cubicBezTo>
                    <a:pt x="308324" y="26750"/>
                    <a:pt x="346005" y="4837"/>
                    <a:pt x="387391" y="1765"/>
                  </a:cubicBezTo>
                  <a:cubicBezTo>
                    <a:pt x="427110" y="51"/>
                    <a:pt x="461971" y="-4330"/>
                    <a:pt x="497690" y="13196"/>
                  </a:cubicBezTo>
                </a:path>
              </a:pathLst>
            </a:custGeom>
            <a:solidFill>
              <a:srgbClr val="263238"/>
            </a:solidFill>
            <a:ln w="9525" cap="flat">
              <a:noFill/>
              <a:prstDash val="solid"/>
              <a:miter/>
            </a:ln>
          </p:spPr>
          <p:txBody>
            <a:bodyPr rtlCol="0" anchor="ctr"/>
            <a:lstStyle/>
            <a:p>
              <a:endParaRPr lang="en-US"/>
            </a:p>
          </p:txBody>
        </p:sp>
        <p:sp>
          <p:nvSpPr>
            <p:cNvPr id="73" name="Freeform: Shape 72">
              <a:extLst>
                <a:ext uri="{FF2B5EF4-FFF2-40B4-BE49-F238E27FC236}">
                  <a16:creationId xmlns:a16="http://schemas.microsoft.com/office/drawing/2014/main" xmlns="" id="{C46083FB-9DA8-4B36-B50A-BAF5C2B888C6}"/>
                </a:ext>
              </a:extLst>
            </p:cNvPr>
            <p:cNvSpPr/>
            <p:nvPr/>
          </p:nvSpPr>
          <p:spPr>
            <a:xfrm>
              <a:off x="6730745" y="3731882"/>
              <a:ext cx="358709" cy="398061"/>
            </a:xfrm>
            <a:custGeom>
              <a:avLst/>
              <a:gdLst>
                <a:gd name="connsiteX0" fmla="*/ 358521 w 358709"/>
                <a:gd name="connsiteY0" fmla="*/ 0 h 398061"/>
                <a:gd name="connsiteX1" fmla="*/ 358521 w 358709"/>
                <a:gd name="connsiteY1" fmla="*/ 5905 h 398061"/>
                <a:gd name="connsiteX2" fmla="*/ 356235 w 358709"/>
                <a:gd name="connsiteY2" fmla="*/ 22574 h 398061"/>
                <a:gd name="connsiteX3" fmla="*/ 335852 w 358709"/>
                <a:gd name="connsiteY3" fmla="*/ 81058 h 398061"/>
                <a:gd name="connsiteX4" fmla="*/ 277654 w 358709"/>
                <a:gd name="connsiteY4" fmla="*/ 152114 h 398061"/>
                <a:gd name="connsiteX5" fmla="*/ 231267 w 358709"/>
                <a:gd name="connsiteY5" fmla="*/ 180689 h 398061"/>
                <a:gd name="connsiteX6" fmla="*/ 175641 w 358709"/>
                <a:gd name="connsiteY6" fmla="*/ 198692 h 398061"/>
                <a:gd name="connsiteX7" fmla="*/ 122206 w 358709"/>
                <a:gd name="connsiteY7" fmla="*/ 219075 h 398061"/>
                <a:gd name="connsiteX8" fmla="*/ 88106 w 358709"/>
                <a:gd name="connsiteY8" fmla="*/ 258223 h 398061"/>
                <a:gd name="connsiteX9" fmla="*/ 61531 w 358709"/>
                <a:gd name="connsiteY9" fmla="*/ 345662 h 398061"/>
                <a:gd name="connsiteX10" fmla="*/ 43148 w 358709"/>
                <a:gd name="connsiteY10" fmla="*/ 376047 h 398061"/>
                <a:gd name="connsiteX11" fmla="*/ 22193 w 358709"/>
                <a:gd name="connsiteY11" fmla="*/ 392906 h 398061"/>
                <a:gd name="connsiteX12" fmla="*/ 5906 w 358709"/>
                <a:gd name="connsiteY12" fmla="*/ 397859 h 398061"/>
                <a:gd name="connsiteX13" fmla="*/ 0 w 358709"/>
                <a:gd name="connsiteY13" fmla="*/ 397859 h 398061"/>
                <a:gd name="connsiteX14" fmla="*/ 21241 w 358709"/>
                <a:gd name="connsiteY14" fmla="*/ 391097 h 398061"/>
                <a:gd name="connsiteX15" fmla="*/ 40958 w 358709"/>
                <a:gd name="connsiteY15" fmla="*/ 374142 h 398061"/>
                <a:gd name="connsiteX16" fmla="*/ 58293 w 358709"/>
                <a:gd name="connsiteY16" fmla="*/ 344234 h 398061"/>
                <a:gd name="connsiteX17" fmla="*/ 83915 w 358709"/>
                <a:gd name="connsiteY17" fmla="*/ 256223 h 398061"/>
                <a:gd name="connsiteX18" fmla="*/ 119348 w 358709"/>
                <a:gd name="connsiteY18" fmla="*/ 215551 h 398061"/>
                <a:gd name="connsiteX19" fmla="*/ 174117 w 358709"/>
                <a:gd name="connsiteY19" fmla="*/ 194500 h 398061"/>
                <a:gd name="connsiteX20" fmla="*/ 228981 w 358709"/>
                <a:gd name="connsiteY20" fmla="*/ 176784 h 398061"/>
                <a:gd name="connsiteX21" fmla="*/ 274511 w 358709"/>
                <a:gd name="connsiteY21" fmla="*/ 148876 h 398061"/>
                <a:gd name="connsiteX22" fmla="*/ 332423 w 358709"/>
                <a:gd name="connsiteY22" fmla="*/ 79724 h 398061"/>
                <a:gd name="connsiteX23" fmla="*/ 354044 w 358709"/>
                <a:gd name="connsiteY23" fmla="*/ 22574 h 398061"/>
                <a:gd name="connsiteX24" fmla="*/ 358521 w 358709"/>
                <a:gd name="connsiteY24" fmla="*/ 0 h 398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8709" h="398061">
                  <a:moveTo>
                    <a:pt x="358521" y="0"/>
                  </a:moveTo>
                  <a:cubicBezTo>
                    <a:pt x="358772" y="1960"/>
                    <a:pt x="358772" y="3945"/>
                    <a:pt x="358521" y="5905"/>
                  </a:cubicBezTo>
                  <a:cubicBezTo>
                    <a:pt x="358153" y="11509"/>
                    <a:pt x="357389" y="17079"/>
                    <a:pt x="356235" y="22574"/>
                  </a:cubicBezTo>
                  <a:cubicBezTo>
                    <a:pt x="352450" y="42991"/>
                    <a:pt x="345577" y="62712"/>
                    <a:pt x="335852" y="81058"/>
                  </a:cubicBezTo>
                  <a:cubicBezTo>
                    <a:pt x="321533" y="108486"/>
                    <a:pt x="301723" y="132673"/>
                    <a:pt x="277654" y="152114"/>
                  </a:cubicBezTo>
                  <a:cubicBezTo>
                    <a:pt x="263525" y="163652"/>
                    <a:pt x="247927" y="173261"/>
                    <a:pt x="231267" y="180689"/>
                  </a:cubicBezTo>
                  <a:cubicBezTo>
                    <a:pt x="213262" y="188238"/>
                    <a:pt x="194655" y="194260"/>
                    <a:pt x="175641" y="198692"/>
                  </a:cubicBezTo>
                  <a:cubicBezTo>
                    <a:pt x="156955" y="202925"/>
                    <a:pt x="138964" y="209788"/>
                    <a:pt x="122206" y="219075"/>
                  </a:cubicBezTo>
                  <a:cubicBezTo>
                    <a:pt x="107066" y="228286"/>
                    <a:pt x="95153" y="241963"/>
                    <a:pt x="88106" y="258223"/>
                  </a:cubicBezTo>
                  <a:cubicBezTo>
                    <a:pt x="74390" y="289370"/>
                    <a:pt x="72295" y="321278"/>
                    <a:pt x="61531" y="345662"/>
                  </a:cubicBezTo>
                  <a:cubicBezTo>
                    <a:pt x="56942" y="356645"/>
                    <a:pt x="50747" y="366885"/>
                    <a:pt x="43148" y="376047"/>
                  </a:cubicBezTo>
                  <a:cubicBezTo>
                    <a:pt x="37300" y="382950"/>
                    <a:pt x="30188" y="388672"/>
                    <a:pt x="22193" y="392906"/>
                  </a:cubicBezTo>
                  <a:cubicBezTo>
                    <a:pt x="17088" y="395478"/>
                    <a:pt x="11578" y="397153"/>
                    <a:pt x="5906" y="397859"/>
                  </a:cubicBezTo>
                  <a:cubicBezTo>
                    <a:pt x="3946" y="398129"/>
                    <a:pt x="1959" y="398129"/>
                    <a:pt x="0" y="397859"/>
                  </a:cubicBezTo>
                  <a:cubicBezTo>
                    <a:pt x="7418" y="396850"/>
                    <a:pt x="14605" y="394562"/>
                    <a:pt x="21241" y="391097"/>
                  </a:cubicBezTo>
                  <a:cubicBezTo>
                    <a:pt x="28806" y="386715"/>
                    <a:pt x="35492" y="380966"/>
                    <a:pt x="40958" y="374142"/>
                  </a:cubicBezTo>
                  <a:cubicBezTo>
                    <a:pt x="48183" y="365085"/>
                    <a:pt x="54025" y="355006"/>
                    <a:pt x="58293" y="344234"/>
                  </a:cubicBezTo>
                  <a:cubicBezTo>
                    <a:pt x="68390" y="320421"/>
                    <a:pt x="70009" y="288608"/>
                    <a:pt x="83915" y="256223"/>
                  </a:cubicBezTo>
                  <a:cubicBezTo>
                    <a:pt x="91317" y="239378"/>
                    <a:pt x="103677" y="225191"/>
                    <a:pt x="119348" y="215551"/>
                  </a:cubicBezTo>
                  <a:cubicBezTo>
                    <a:pt x="136485" y="205910"/>
                    <a:pt x="154935" y="198819"/>
                    <a:pt x="174117" y="194500"/>
                  </a:cubicBezTo>
                  <a:cubicBezTo>
                    <a:pt x="192846" y="190060"/>
                    <a:pt x="211192" y="184136"/>
                    <a:pt x="228981" y="176784"/>
                  </a:cubicBezTo>
                  <a:cubicBezTo>
                    <a:pt x="245311" y="169508"/>
                    <a:pt x="260617" y="160126"/>
                    <a:pt x="274511" y="148876"/>
                  </a:cubicBezTo>
                  <a:cubicBezTo>
                    <a:pt x="298248" y="129933"/>
                    <a:pt x="317941" y="106418"/>
                    <a:pt x="332423" y="79724"/>
                  </a:cubicBezTo>
                  <a:cubicBezTo>
                    <a:pt x="342305" y="61797"/>
                    <a:pt x="349585" y="42554"/>
                    <a:pt x="354044" y="22574"/>
                  </a:cubicBezTo>
                  <a:cubicBezTo>
                    <a:pt x="357283" y="8096"/>
                    <a:pt x="357950" y="0"/>
                    <a:pt x="358521" y="0"/>
                  </a:cubicBezTo>
                  <a:close/>
                </a:path>
              </a:pathLst>
            </a:custGeom>
            <a:solidFill>
              <a:srgbClr val="455A64"/>
            </a:solidFill>
            <a:ln w="9525"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xmlns="" id="{A295CB39-4399-405B-97EC-B0F75BBBB7D3}"/>
                </a:ext>
              </a:extLst>
            </p:cNvPr>
            <p:cNvSpPr/>
            <p:nvPr/>
          </p:nvSpPr>
          <p:spPr>
            <a:xfrm>
              <a:off x="7330344" y="3783222"/>
              <a:ext cx="220810" cy="129825"/>
            </a:xfrm>
            <a:custGeom>
              <a:avLst/>
              <a:gdLst>
                <a:gd name="connsiteX0" fmla="*/ 220790 w 220810"/>
                <a:gd name="connsiteY0" fmla="*/ 129826 h 129825"/>
                <a:gd name="connsiteX1" fmla="*/ 213265 w 220810"/>
                <a:gd name="connsiteY1" fmla="*/ 122206 h 129825"/>
                <a:gd name="connsiteX2" fmla="*/ 185642 w 220810"/>
                <a:gd name="connsiteY2" fmla="*/ 115252 h 129825"/>
                <a:gd name="connsiteX3" fmla="*/ 165259 w 220810"/>
                <a:gd name="connsiteY3" fmla="*/ 116872 h 129825"/>
                <a:gd name="connsiteX4" fmla="*/ 141351 w 220810"/>
                <a:gd name="connsiteY4" fmla="*/ 116872 h 129825"/>
                <a:gd name="connsiteX5" fmla="*/ 88297 w 220810"/>
                <a:gd name="connsiteY5" fmla="*/ 103441 h 129825"/>
                <a:gd name="connsiteX6" fmla="*/ 15050 w 220810"/>
                <a:gd name="connsiteY6" fmla="*/ 38005 h 129825"/>
                <a:gd name="connsiteX7" fmla="*/ 2667 w 220810"/>
                <a:gd name="connsiteY7" fmla="*/ 10668 h 129825"/>
                <a:gd name="connsiteX8" fmla="*/ 0 w 220810"/>
                <a:gd name="connsiteY8" fmla="*/ 0 h 129825"/>
                <a:gd name="connsiteX9" fmla="*/ 18097 w 220810"/>
                <a:gd name="connsiteY9" fmla="*/ 36195 h 129825"/>
                <a:gd name="connsiteX10" fmla="*/ 90297 w 220810"/>
                <a:gd name="connsiteY10" fmla="*/ 98965 h 129825"/>
                <a:gd name="connsiteX11" fmla="*/ 141732 w 220810"/>
                <a:gd name="connsiteY11" fmla="*/ 112300 h 129825"/>
                <a:gd name="connsiteX12" fmla="*/ 164973 w 220810"/>
                <a:gd name="connsiteY12" fmla="*/ 112871 h 129825"/>
                <a:gd name="connsiteX13" fmla="*/ 185642 w 220810"/>
                <a:gd name="connsiteY13" fmla="*/ 111823 h 129825"/>
                <a:gd name="connsiteX14" fmla="*/ 214217 w 220810"/>
                <a:gd name="connsiteY14" fmla="*/ 120777 h 129825"/>
                <a:gd name="connsiteX15" fmla="*/ 219551 w 220810"/>
                <a:gd name="connsiteY15" fmla="*/ 127159 h 129825"/>
                <a:gd name="connsiteX16" fmla="*/ 220790 w 220810"/>
                <a:gd name="connsiteY16" fmla="*/ 129826 h 12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0810" h="129825">
                  <a:moveTo>
                    <a:pt x="220790" y="129826"/>
                  </a:moveTo>
                  <a:cubicBezTo>
                    <a:pt x="218550" y="127034"/>
                    <a:pt x="216029" y="124480"/>
                    <a:pt x="213265" y="122206"/>
                  </a:cubicBezTo>
                  <a:cubicBezTo>
                    <a:pt x="205086" y="116883"/>
                    <a:pt x="195367" y="114436"/>
                    <a:pt x="185642" y="115252"/>
                  </a:cubicBezTo>
                  <a:cubicBezTo>
                    <a:pt x="179546" y="115252"/>
                    <a:pt x="172688" y="116300"/>
                    <a:pt x="165259" y="116872"/>
                  </a:cubicBezTo>
                  <a:cubicBezTo>
                    <a:pt x="157300" y="117442"/>
                    <a:pt x="149310" y="117442"/>
                    <a:pt x="141351" y="116872"/>
                  </a:cubicBezTo>
                  <a:cubicBezTo>
                    <a:pt x="123038" y="115405"/>
                    <a:pt x="105102" y="110865"/>
                    <a:pt x="88297" y="103441"/>
                  </a:cubicBezTo>
                  <a:cubicBezTo>
                    <a:pt x="57632" y="89836"/>
                    <a:pt x="32012" y="66948"/>
                    <a:pt x="15050" y="38005"/>
                  </a:cubicBezTo>
                  <a:cubicBezTo>
                    <a:pt x="10004" y="29337"/>
                    <a:pt x="5855" y="20177"/>
                    <a:pt x="2667" y="10668"/>
                  </a:cubicBezTo>
                  <a:cubicBezTo>
                    <a:pt x="1218" y="7276"/>
                    <a:pt x="317" y="3675"/>
                    <a:pt x="0" y="0"/>
                  </a:cubicBezTo>
                  <a:cubicBezTo>
                    <a:pt x="5304" y="12416"/>
                    <a:pt x="11347" y="24502"/>
                    <a:pt x="18097" y="36195"/>
                  </a:cubicBezTo>
                  <a:cubicBezTo>
                    <a:pt x="35396" y="63824"/>
                    <a:pt x="60531" y="85676"/>
                    <a:pt x="90297" y="98965"/>
                  </a:cubicBezTo>
                  <a:cubicBezTo>
                    <a:pt x="106621" y="106125"/>
                    <a:pt x="123985" y="110627"/>
                    <a:pt x="141732" y="112300"/>
                  </a:cubicBezTo>
                  <a:cubicBezTo>
                    <a:pt x="149458" y="113004"/>
                    <a:pt x="157222" y="113194"/>
                    <a:pt x="164973" y="112871"/>
                  </a:cubicBezTo>
                  <a:cubicBezTo>
                    <a:pt x="172307" y="112871"/>
                    <a:pt x="179261" y="111823"/>
                    <a:pt x="185642" y="111823"/>
                  </a:cubicBezTo>
                  <a:cubicBezTo>
                    <a:pt x="195922" y="111368"/>
                    <a:pt x="206036" y="114536"/>
                    <a:pt x="214217" y="120777"/>
                  </a:cubicBezTo>
                  <a:cubicBezTo>
                    <a:pt x="216365" y="122566"/>
                    <a:pt x="218172" y="124728"/>
                    <a:pt x="219551" y="127159"/>
                  </a:cubicBezTo>
                  <a:cubicBezTo>
                    <a:pt x="220694" y="128778"/>
                    <a:pt x="220885" y="129730"/>
                    <a:pt x="220790" y="129826"/>
                  </a:cubicBezTo>
                  <a:close/>
                </a:path>
              </a:pathLst>
            </a:custGeom>
            <a:solidFill>
              <a:srgbClr val="455A64"/>
            </a:solidFill>
            <a:ln w="9525"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xmlns="" id="{CF8DEA38-2135-4AE0-8B66-97C4B570E1F4}"/>
                </a:ext>
              </a:extLst>
            </p:cNvPr>
            <p:cNvSpPr/>
            <p:nvPr/>
          </p:nvSpPr>
          <p:spPr>
            <a:xfrm>
              <a:off x="7074789" y="3602006"/>
              <a:ext cx="446818" cy="179402"/>
            </a:xfrm>
            <a:custGeom>
              <a:avLst/>
              <a:gdLst>
                <a:gd name="connsiteX0" fmla="*/ 446818 w 446818"/>
                <a:gd name="connsiteY0" fmla="*/ 179215 h 179402"/>
                <a:gd name="connsiteX1" fmla="*/ 441293 w 446818"/>
                <a:gd name="connsiteY1" fmla="*/ 179215 h 179402"/>
                <a:gd name="connsiteX2" fmla="*/ 425577 w 446818"/>
                <a:gd name="connsiteY2" fmla="*/ 176834 h 179402"/>
                <a:gd name="connsiteX3" fmla="*/ 374332 w 446818"/>
                <a:gd name="connsiteY3" fmla="*/ 149211 h 179402"/>
                <a:gd name="connsiteX4" fmla="*/ 349948 w 446818"/>
                <a:gd name="connsiteY4" fmla="*/ 116826 h 179402"/>
                <a:gd name="connsiteX5" fmla="*/ 330898 w 446818"/>
                <a:gd name="connsiteY5" fmla="*/ 74821 h 179402"/>
                <a:gd name="connsiteX6" fmla="*/ 302323 w 446818"/>
                <a:gd name="connsiteY6" fmla="*/ 34244 h 179402"/>
                <a:gd name="connsiteX7" fmla="*/ 255270 w 446818"/>
                <a:gd name="connsiteY7" fmla="*/ 9765 h 179402"/>
                <a:gd name="connsiteX8" fmla="*/ 152686 w 446818"/>
                <a:gd name="connsiteY8" fmla="*/ 16623 h 179402"/>
                <a:gd name="connsiteX9" fmla="*/ 73723 w 446818"/>
                <a:gd name="connsiteY9" fmla="*/ 50151 h 179402"/>
                <a:gd name="connsiteX10" fmla="*/ 20383 w 446818"/>
                <a:gd name="connsiteY10" fmla="*/ 73678 h 179402"/>
                <a:gd name="connsiteX11" fmla="*/ 5334 w 446818"/>
                <a:gd name="connsiteY11" fmla="*/ 78726 h 179402"/>
                <a:gd name="connsiteX12" fmla="*/ 0 w 446818"/>
                <a:gd name="connsiteY12" fmla="*/ 80060 h 179402"/>
                <a:gd name="connsiteX13" fmla="*/ 5048 w 446818"/>
                <a:gd name="connsiteY13" fmla="*/ 77774 h 179402"/>
                <a:gd name="connsiteX14" fmla="*/ 19717 w 446818"/>
                <a:gd name="connsiteY14" fmla="*/ 71868 h 179402"/>
                <a:gd name="connsiteX15" fmla="*/ 72104 w 446818"/>
                <a:gd name="connsiteY15" fmla="*/ 47008 h 179402"/>
                <a:gd name="connsiteX16" fmla="*/ 151162 w 446818"/>
                <a:gd name="connsiteY16" fmla="*/ 11861 h 179402"/>
                <a:gd name="connsiteX17" fmla="*/ 256413 w 446818"/>
                <a:gd name="connsiteY17" fmla="*/ 4526 h 179402"/>
                <a:gd name="connsiteX18" fmla="*/ 305467 w 446818"/>
                <a:gd name="connsiteY18" fmla="*/ 30053 h 179402"/>
                <a:gd name="connsiteX19" fmla="*/ 334804 w 446818"/>
                <a:gd name="connsiteY19" fmla="*/ 72439 h 179402"/>
                <a:gd name="connsiteX20" fmla="*/ 353854 w 446818"/>
                <a:gd name="connsiteY20" fmla="*/ 114445 h 179402"/>
                <a:gd name="connsiteX21" fmla="*/ 376904 w 446818"/>
                <a:gd name="connsiteY21" fmla="*/ 146258 h 179402"/>
                <a:gd name="connsiteX22" fmla="*/ 426244 w 446818"/>
                <a:gd name="connsiteY22" fmla="*/ 174833 h 179402"/>
                <a:gd name="connsiteX23" fmla="*/ 446818 w 446818"/>
                <a:gd name="connsiteY23" fmla="*/ 179215 h 179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6818" h="179402">
                  <a:moveTo>
                    <a:pt x="446818" y="179215"/>
                  </a:moveTo>
                  <a:cubicBezTo>
                    <a:pt x="444985" y="179466"/>
                    <a:pt x="443126" y="179466"/>
                    <a:pt x="441293" y="179215"/>
                  </a:cubicBezTo>
                  <a:cubicBezTo>
                    <a:pt x="436004" y="178804"/>
                    <a:pt x="430751" y="178008"/>
                    <a:pt x="425577" y="176834"/>
                  </a:cubicBezTo>
                  <a:cubicBezTo>
                    <a:pt x="406398" y="172203"/>
                    <a:pt x="388744" y="162687"/>
                    <a:pt x="374332" y="149211"/>
                  </a:cubicBezTo>
                  <a:cubicBezTo>
                    <a:pt x="364404" y="139897"/>
                    <a:pt x="356156" y="128942"/>
                    <a:pt x="349948" y="116826"/>
                  </a:cubicBezTo>
                  <a:cubicBezTo>
                    <a:pt x="343090" y="103872"/>
                    <a:pt x="337566" y="89394"/>
                    <a:pt x="330898" y="74821"/>
                  </a:cubicBezTo>
                  <a:cubicBezTo>
                    <a:pt x="324292" y="59459"/>
                    <a:pt x="314561" y="45640"/>
                    <a:pt x="302323" y="34244"/>
                  </a:cubicBezTo>
                  <a:cubicBezTo>
                    <a:pt x="288775" y="22508"/>
                    <a:pt x="272657" y="14122"/>
                    <a:pt x="255270" y="9765"/>
                  </a:cubicBezTo>
                  <a:cubicBezTo>
                    <a:pt x="221127" y="2135"/>
                    <a:pt x="185509" y="4516"/>
                    <a:pt x="152686" y="16623"/>
                  </a:cubicBezTo>
                  <a:cubicBezTo>
                    <a:pt x="125676" y="26101"/>
                    <a:pt x="99301" y="37300"/>
                    <a:pt x="73723" y="50151"/>
                  </a:cubicBezTo>
                  <a:cubicBezTo>
                    <a:pt x="51530" y="60819"/>
                    <a:pt x="33338" y="69201"/>
                    <a:pt x="20383" y="73678"/>
                  </a:cubicBezTo>
                  <a:cubicBezTo>
                    <a:pt x="13906" y="76059"/>
                    <a:pt x="8858" y="77678"/>
                    <a:pt x="5334" y="78726"/>
                  </a:cubicBezTo>
                  <a:cubicBezTo>
                    <a:pt x="3623" y="79406"/>
                    <a:pt x="1829" y="79855"/>
                    <a:pt x="0" y="80060"/>
                  </a:cubicBezTo>
                  <a:cubicBezTo>
                    <a:pt x="1575" y="79078"/>
                    <a:pt x="3272" y="78310"/>
                    <a:pt x="5048" y="77774"/>
                  </a:cubicBezTo>
                  <a:lnTo>
                    <a:pt x="19717" y="71868"/>
                  </a:lnTo>
                  <a:cubicBezTo>
                    <a:pt x="32290" y="66534"/>
                    <a:pt x="50197" y="58152"/>
                    <a:pt x="72104" y="47008"/>
                  </a:cubicBezTo>
                  <a:cubicBezTo>
                    <a:pt x="97603" y="33459"/>
                    <a:pt x="124020" y="21714"/>
                    <a:pt x="151162" y="11861"/>
                  </a:cubicBezTo>
                  <a:cubicBezTo>
                    <a:pt x="184764" y="-866"/>
                    <a:pt x="221370" y="-3416"/>
                    <a:pt x="256413" y="4526"/>
                  </a:cubicBezTo>
                  <a:cubicBezTo>
                    <a:pt x="274539" y="9074"/>
                    <a:pt x="291341" y="17818"/>
                    <a:pt x="305467" y="30053"/>
                  </a:cubicBezTo>
                  <a:cubicBezTo>
                    <a:pt x="318083" y="41991"/>
                    <a:pt x="328074" y="56427"/>
                    <a:pt x="334804" y="72439"/>
                  </a:cubicBezTo>
                  <a:cubicBezTo>
                    <a:pt x="341662" y="87299"/>
                    <a:pt x="347091" y="101681"/>
                    <a:pt x="353854" y="114445"/>
                  </a:cubicBezTo>
                  <a:cubicBezTo>
                    <a:pt x="359655" y="126293"/>
                    <a:pt x="367452" y="137055"/>
                    <a:pt x="376904" y="146258"/>
                  </a:cubicBezTo>
                  <a:cubicBezTo>
                    <a:pt x="390732" y="159720"/>
                    <a:pt x="407686" y="169539"/>
                    <a:pt x="426244" y="174833"/>
                  </a:cubicBezTo>
                  <a:cubicBezTo>
                    <a:pt x="439198" y="178643"/>
                    <a:pt x="446913" y="178643"/>
                    <a:pt x="446818" y="179215"/>
                  </a:cubicBezTo>
                  <a:close/>
                </a:path>
              </a:pathLst>
            </a:custGeom>
            <a:solidFill>
              <a:srgbClr val="455A64"/>
            </a:solidFill>
            <a:ln w="952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xmlns="" id="{F5707E35-4EA6-471A-BDCD-E823C4FCE705}"/>
                </a:ext>
              </a:extLst>
            </p:cNvPr>
            <p:cNvSpPr/>
            <p:nvPr/>
          </p:nvSpPr>
          <p:spPr>
            <a:xfrm>
              <a:off x="6843998" y="3650496"/>
              <a:ext cx="215169" cy="95672"/>
            </a:xfrm>
            <a:custGeom>
              <a:avLst/>
              <a:gdLst>
                <a:gd name="connsiteX0" fmla="*/ 0 w 215169"/>
                <a:gd name="connsiteY0" fmla="*/ 95673 h 95672"/>
                <a:gd name="connsiteX1" fmla="*/ 2381 w 215169"/>
                <a:gd name="connsiteY1" fmla="*/ 85386 h 95672"/>
                <a:gd name="connsiteX2" fmla="*/ 15050 w 215169"/>
                <a:gd name="connsiteY2" fmla="*/ 59287 h 95672"/>
                <a:gd name="connsiteX3" fmla="*/ 184595 w 215169"/>
                <a:gd name="connsiteY3" fmla="*/ 16520 h 95672"/>
                <a:gd name="connsiteX4" fmla="*/ 208121 w 215169"/>
                <a:gd name="connsiteY4" fmla="*/ 33475 h 95672"/>
                <a:gd name="connsiteX5" fmla="*/ 215170 w 215169"/>
                <a:gd name="connsiteY5" fmla="*/ 41475 h 95672"/>
                <a:gd name="connsiteX6" fmla="*/ 182975 w 215169"/>
                <a:gd name="connsiteY6" fmla="*/ 19663 h 95672"/>
                <a:gd name="connsiteX7" fmla="*/ 17907 w 215169"/>
                <a:gd name="connsiteY7" fmla="*/ 61287 h 95672"/>
                <a:gd name="connsiteX8" fmla="*/ 0 w 215169"/>
                <a:gd name="connsiteY8" fmla="*/ 95673 h 95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5169" h="95672">
                  <a:moveTo>
                    <a:pt x="0" y="95673"/>
                  </a:moveTo>
                  <a:cubicBezTo>
                    <a:pt x="302" y="92148"/>
                    <a:pt x="1104" y="88685"/>
                    <a:pt x="2381" y="85386"/>
                  </a:cubicBezTo>
                  <a:cubicBezTo>
                    <a:pt x="5523" y="76202"/>
                    <a:pt x="9777" y="67437"/>
                    <a:pt x="15050" y="59287"/>
                  </a:cubicBezTo>
                  <a:cubicBezTo>
                    <a:pt x="50997" y="1934"/>
                    <a:pt x="125745" y="-16921"/>
                    <a:pt x="184595" y="16520"/>
                  </a:cubicBezTo>
                  <a:cubicBezTo>
                    <a:pt x="193119" y="21159"/>
                    <a:pt x="201023" y="26856"/>
                    <a:pt x="208121" y="33475"/>
                  </a:cubicBezTo>
                  <a:cubicBezTo>
                    <a:pt x="210865" y="35767"/>
                    <a:pt x="213242" y="38465"/>
                    <a:pt x="215170" y="41475"/>
                  </a:cubicBezTo>
                  <a:cubicBezTo>
                    <a:pt x="205154" y="33201"/>
                    <a:pt x="194374" y="25897"/>
                    <a:pt x="182975" y="19663"/>
                  </a:cubicBezTo>
                  <a:cubicBezTo>
                    <a:pt x="125422" y="-10866"/>
                    <a:pt x="54102" y="7118"/>
                    <a:pt x="17907" y="61287"/>
                  </a:cubicBezTo>
                  <a:cubicBezTo>
                    <a:pt x="10900" y="72178"/>
                    <a:pt x="4906" y="83688"/>
                    <a:pt x="0" y="95673"/>
                  </a:cubicBezTo>
                  <a:close/>
                </a:path>
              </a:pathLst>
            </a:custGeom>
            <a:solidFill>
              <a:srgbClr val="455A64"/>
            </a:solidFill>
            <a:ln w="9525"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xmlns="" id="{3A9FDF28-AFD5-46FC-BD51-E659BECAA754}"/>
                </a:ext>
              </a:extLst>
            </p:cNvPr>
            <p:cNvSpPr/>
            <p:nvPr/>
          </p:nvSpPr>
          <p:spPr>
            <a:xfrm>
              <a:off x="6676452" y="3922763"/>
              <a:ext cx="249651" cy="972559"/>
            </a:xfrm>
            <a:custGeom>
              <a:avLst/>
              <a:gdLst>
                <a:gd name="connsiteX0" fmla="*/ 40578 w 249651"/>
                <a:gd name="connsiteY0" fmla="*/ 972407 h 972559"/>
                <a:gd name="connsiteX1" fmla="*/ 52103 w 249651"/>
                <a:gd name="connsiteY1" fmla="*/ 970407 h 972559"/>
                <a:gd name="connsiteX2" fmla="*/ 81726 w 249651"/>
                <a:gd name="connsiteY2" fmla="*/ 956120 h 972559"/>
                <a:gd name="connsiteX3" fmla="*/ 112301 w 249651"/>
                <a:gd name="connsiteY3" fmla="*/ 914114 h 972559"/>
                <a:gd name="connsiteX4" fmla="*/ 119635 w 249651"/>
                <a:gd name="connsiteY4" fmla="*/ 881920 h 972559"/>
                <a:gd name="connsiteX5" fmla="*/ 116873 w 249651"/>
                <a:gd name="connsiteY5" fmla="*/ 845439 h 972559"/>
                <a:gd name="connsiteX6" fmla="*/ 83440 w 249651"/>
                <a:gd name="connsiteY6" fmla="*/ 768001 h 972559"/>
                <a:gd name="connsiteX7" fmla="*/ 30291 w 249651"/>
                <a:gd name="connsiteY7" fmla="*/ 685705 h 972559"/>
                <a:gd name="connsiteX8" fmla="*/ 8288 w 249651"/>
                <a:gd name="connsiteY8" fmla="*/ 637032 h 972559"/>
                <a:gd name="connsiteX9" fmla="*/ 1 w 249651"/>
                <a:gd name="connsiteY9" fmla="*/ 581882 h 972559"/>
                <a:gd name="connsiteX10" fmla="*/ 34387 w 249651"/>
                <a:gd name="connsiteY10" fmla="*/ 471107 h 972559"/>
                <a:gd name="connsiteX11" fmla="*/ 74773 w 249651"/>
                <a:gd name="connsiteY11" fmla="*/ 427387 h 972559"/>
                <a:gd name="connsiteX12" fmla="*/ 124398 w 249651"/>
                <a:gd name="connsiteY12" fmla="*/ 398050 h 972559"/>
                <a:gd name="connsiteX13" fmla="*/ 170880 w 249651"/>
                <a:gd name="connsiteY13" fmla="*/ 369475 h 972559"/>
                <a:gd name="connsiteX14" fmla="*/ 200598 w 249651"/>
                <a:gd name="connsiteY14" fmla="*/ 327660 h 972559"/>
                <a:gd name="connsiteX15" fmla="*/ 206218 w 249651"/>
                <a:gd name="connsiteY15" fmla="*/ 232410 h 972559"/>
                <a:gd name="connsiteX16" fmla="*/ 192025 w 249651"/>
                <a:gd name="connsiteY16" fmla="*/ 148209 h 972559"/>
                <a:gd name="connsiteX17" fmla="*/ 195454 w 249651"/>
                <a:gd name="connsiteY17" fmla="*/ 77629 h 972559"/>
                <a:gd name="connsiteX18" fmla="*/ 214504 w 249651"/>
                <a:gd name="connsiteY18" fmla="*/ 28004 h 972559"/>
                <a:gd name="connsiteX19" fmla="*/ 238698 w 249651"/>
                <a:gd name="connsiteY19" fmla="*/ 4286 h 972559"/>
                <a:gd name="connsiteX20" fmla="*/ 246699 w 249651"/>
                <a:gd name="connsiteY20" fmla="*/ 857 h 972559"/>
                <a:gd name="connsiteX21" fmla="*/ 249652 w 249651"/>
                <a:gd name="connsiteY21" fmla="*/ 0 h 972559"/>
                <a:gd name="connsiteX22" fmla="*/ 239174 w 249651"/>
                <a:gd name="connsiteY22" fmla="*/ 5144 h 972559"/>
                <a:gd name="connsiteX23" fmla="*/ 216124 w 249651"/>
                <a:gd name="connsiteY23" fmla="*/ 28670 h 972559"/>
                <a:gd name="connsiteX24" fmla="*/ 197836 w 249651"/>
                <a:gd name="connsiteY24" fmla="*/ 77819 h 972559"/>
                <a:gd name="connsiteX25" fmla="*/ 195264 w 249651"/>
                <a:gd name="connsiteY25" fmla="*/ 147447 h 972559"/>
                <a:gd name="connsiteX26" fmla="*/ 210028 w 249651"/>
                <a:gd name="connsiteY26" fmla="*/ 231362 h 972559"/>
                <a:gd name="connsiteX27" fmla="*/ 204694 w 249651"/>
                <a:gd name="connsiteY27" fmla="*/ 329470 h 972559"/>
                <a:gd name="connsiteX28" fmla="*/ 173642 w 249651"/>
                <a:gd name="connsiteY28" fmla="*/ 373094 h 972559"/>
                <a:gd name="connsiteX29" fmla="*/ 126017 w 249651"/>
                <a:gd name="connsiteY29" fmla="*/ 402622 h 972559"/>
                <a:gd name="connsiteX30" fmla="*/ 77440 w 249651"/>
                <a:gd name="connsiteY30" fmla="*/ 431864 h 972559"/>
                <a:gd name="connsiteX31" fmla="*/ 38673 w 249651"/>
                <a:gd name="connsiteY31" fmla="*/ 474250 h 972559"/>
                <a:gd name="connsiteX32" fmla="*/ 5050 w 249651"/>
                <a:gd name="connsiteY32" fmla="*/ 582263 h 972559"/>
                <a:gd name="connsiteX33" fmla="*/ 12955 w 249651"/>
                <a:gd name="connsiteY33" fmla="*/ 635985 h 972559"/>
                <a:gd name="connsiteX34" fmla="*/ 34482 w 249651"/>
                <a:gd name="connsiteY34" fmla="*/ 683610 h 972559"/>
                <a:gd name="connsiteX35" fmla="*/ 87155 w 249651"/>
                <a:gd name="connsiteY35" fmla="*/ 766096 h 972559"/>
                <a:gd name="connsiteX36" fmla="*/ 120493 w 249651"/>
                <a:gd name="connsiteY36" fmla="*/ 844868 h 972559"/>
                <a:gd name="connsiteX37" fmla="*/ 122969 w 249651"/>
                <a:gd name="connsiteY37" fmla="*/ 882396 h 972559"/>
                <a:gd name="connsiteX38" fmla="*/ 115063 w 249651"/>
                <a:gd name="connsiteY38" fmla="*/ 914972 h 972559"/>
                <a:gd name="connsiteX39" fmla="*/ 82964 w 249651"/>
                <a:gd name="connsiteY39" fmla="*/ 958120 h 972559"/>
                <a:gd name="connsiteX40" fmla="*/ 52294 w 249651"/>
                <a:gd name="connsiteY40" fmla="*/ 971931 h 972559"/>
                <a:gd name="connsiteX41" fmla="*/ 40578 w 249651"/>
                <a:gd name="connsiteY41" fmla="*/ 972407 h 972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49651" h="972559">
                  <a:moveTo>
                    <a:pt x="40578" y="972407"/>
                  </a:moveTo>
                  <a:cubicBezTo>
                    <a:pt x="40578" y="972407"/>
                    <a:pt x="44674" y="972407"/>
                    <a:pt x="52103" y="970407"/>
                  </a:cubicBezTo>
                  <a:cubicBezTo>
                    <a:pt x="62947" y="967994"/>
                    <a:pt x="73086" y="963104"/>
                    <a:pt x="81726" y="956120"/>
                  </a:cubicBezTo>
                  <a:cubicBezTo>
                    <a:pt x="95437" y="945053"/>
                    <a:pt x="105984" y="930563"/>
                    <a:pt x="112301" y="914114"/>
                  </a:cubicBezTo>
                  <a:cubicBezTo>
                    <a:pt x="116402" y="903829"/>
                    <a:pt x="118876" y="892967"/>
                    <a:pt x="119635" y="881920"/>
                  </a:cubicBezTo>
                  <a:cubicBezTo>
                    <a:pt x="120338" y="869691"/>
                    <a:pt x="119409" y="857423"/>
                    <a:pt x="116873" y="845439"/>
                  </a:cubicBezTo>
                  <a:cubicBezTo>
                    <a:pt x="110191" y="817921"/>
                    <a:pt x="98886" y="791736"/>
                    <a:pt x="83440" y="768001"/>
                  </a:cubicBezTo>
                  <a:cubicBezTo>
                    <a:pt x="67534" y="741902"/>
                    <a:pt x="47626" y="715804"/>
                    <a:pt x="30291" y="685705"/>
                  </a:cubicBezTo>
                  <a:cubicBezTo>
                    <a:pt x="21265" y="670300"/>
                    <a:pt x="13890" y="653985"/>
                    <a:pt x="8288" y="637032"/>
                  </a:cubicBezTo>
                  <a:cubicBezTo>
                    <a:pt x="2721" y="619181"/>
                    <a:pt x="-73" y="600581"/>
                    <a:pt x="1" y="581882"/>
                  </a:cubicBezTo>
                  <a:cubicBezTo>
                    <a:pt x="417" y="542394"/>
                    <a:pt x="12369" y="503889"/>
                    <a:pt x="34387" y="471107"/>
                  </a:cubicBezTo>
                  <a:cubicBezTo>
                    <a:pt x="45495" y="454523"/>
                    <a:pt x="59120" y="439772"/>
                    <a:pt x="74773" y="427387"/>
                  </a:cubicBezTo>
                  <a:cubicBezTo>
                    <a:pt x="90394" y="416128"/>
                    <a:pt x="107004" y="406309"/>
                    <a:pt x="124398" y="398050"/>
                  </a:cubicBezTo>
                  <a:cubicBezTo>
                    <a:pt x="140878" y="390230"/>
                    <a:pt x="156463" y="380650"/>
                    <a:pt x="170880" y="369475"/>
                  </a:cubicBezTo>
                  <a:cubicBezTo>
                    <a:pt x="184202" y="358310"/>
                    <a:pt x="194434" y="343912"/>
                    <a:pt x="200598" y="327660"/>
                  </a:cubicBezTo>
                  <a:cubicBezTo>
                    <a:pt x="210484" y="296894"/>
                    <a:pt x="212417" y="264125"/>
                    <a:pt x="206218" y="232410"/>
                  </a:cubicBezTo>
                  <a:cubicBezTo>
                    <a:pt x="201550" y="202216"/>
                    <a:pt x="194692" y="174308"/>
                    <a:pt x="192025" y="148209"/>
                  </a:cubicBezTo>
                  <a:cubicBezTo>
                    <a:pt x="189301" y="124653"/>
                    <a:pt x="190459" y="100810"/>
                    <a:pt x="195454" y="77629"/>
                  </a:cubicBezTo>
                  <a:cubicBezTo>
                    <a:pt x="198754" y="60072"/>
                    <a:pt x="205208" y="43258"/>
                    <a:pt x="214504" y="28004"/>
                  </a:cubicBezTo>
                  <a:cubicBezTo>
                    <a:pt x="220459" y="18199"/>
                    <a:pt x="228777" y="10044"/>
                    <a:pt x="238698" y="4286"/>
                  </a:cubicBezTo>
                  <a:cubicBezTo>
                    <a:pt x="241210" y="2811"/>
                    <a:pt x="243898" y="1659"/>
                    <a:pt x="246699" y="857"/>
                  </a:cubicBezTo>
                  <a:cubicBezTo>
                    <a:pt x="247637" y="432"/>
                    <a:pt x="248631" y="143"/>
                    <a:pt x="249652" y="0"/>
                  </a:cubicBezTo>
                  <a:cubicBezTo>
                    <a:pt x="249652" y="0"/>
                    <a:pt x="245746" y="1238"/>
                    <a:pt x="239174" y="5144"/>
                  </a:cubicBezTo>
                  <a:cubicBezTo>
                    <a:pt x="229729" y="11041"/>
                    <a:pt x="221827" y="19107"/>
                    <a:pt x="216124" y="28670"/>
                  </a:cubicBezTo>
                  <a:cubicBezTo>
                    <a:pt x="207197" y="43856"/>
                    <a:pt x="201007" y="60492"/>
                    <a:pt x="197836" y="77819"/>
                  </a:cubicBezTo>
                  <a:cubicBezTo>
                    <a:pt x="193253" y="100741"/>
                    <a:pt x="192385" y="124250"/>
                    <a:pt x="195264" y="147447"/>
                  </a:cubicBezTo>
                  <a:cubicBezTo>
                    <a:pt x="198026" y="173260"/>
                    <a:pt x="204789" y="200978"/>
                    <a:pt x="210028" y="231362"/>
                  </a:cubicBezTo>
                  <a:cubicBezTo>
                    <a:pt x="216637" y="263985"/>
                    <a:pt x="214801" y="297756"/>
                    <a:pt x="204694" y="329470"/>
                  </a:cubicBezTo>
                  <a:cubicBezTo>
                    <a:pt x="198239" y="346425"/>
                    <a:pt x="187549" y="361444"/>
                    <a:pt x="173642" y="373094"/>
                  </a:cubicBezTo>
                  <a:cubicBezTo>
                    <a:pt x="158874" y="384619"/>
                    <a:pt x="142907" y="394518"/>
                    <a:pt x="126017" y="402622"/>
                  </a:cubicBezTo>
                  <a:cubicBezTo>
                    <a:pt x="108931" y="410801"/>
                    <a:pt x="92664" y="420592"/>
                    <a:pt x="77440" y="431864"/>
                  </a:cubicBezTo>
                  <a:cubicBezTo>
                    <a:pt x="62405" y="443905"/>
                    <a:pt x="49328" y="458203"/>
                    <a:pt x="38673" y="474250"/>
                  </a:cubicBezTo>
                  <a:cubicBezTo>
                    <a:pt x="17196" y="506217"/>
                    <a:pt x="5511" y="543755"/>
                    <a:pt x="5050" y="582263"/>
                  </a:cubicBezTo>
                  <a:cubicBezTo>
                    <a:pt x="4949" y="600468"/>
                    <a:pt x="7615" y="618581"/>
                    <a:pt x="12955" y="635985"/>
                  </a:cubicBezTo>
                  <a:cubicBezTo>
                    <a:pt x="18424" y="652577"/>
                    <a:pt x="25640" y="668542"/>
                    <a:pt x="34482" y="683610"/>
                  </a:cubicBezTo>
                  <a:cubicBezTo>
                    <a:pt x="51436" y="713423"/>
                    <a:pt x="71248" y="739616"/>
                    <a:pt x="87155" y="766096"/>
                  </a:cubicBezTo>
                  <a:cubicBezTo>
                    <a:pt x="102688" y="790255"/>
                    <a:pt x="113964" y="816898"/>
                    <a:pt x="120493" y="844868"/>
                  </a:cubicBezTo>
                  <a:cubicBezTo>
                    <a:pt x="122941" y="857217"/>
                    <a:pt x="123773" y="869832"/>
                    <a:pt x="122969" y="882396"/>
                  </a:cubicBezTo>
                  <a:cubicBezTo>
                    <a:pt x="122042" y="893599"/>
                    <a:pt x="119375" y="904590"/>
                    <a:pt x="115063" y="914972"/>
                  </a:cubicBezTo>
                  <a:cubicBezTo>
                    <a:pt x="108453" y="931987"/>
                    <a:pt x="97361" y="946897"/>
                    <a:pt x="82964" y="958120"/>
                  </a:cubicBezTo>
                  <a:cubicBezTo>
                    <a:pt x="73999" y="965121"/>
                    <a:pt x="63479" y="969859"/>
                    <a:pt x="52294" y="971931"/>
                  </a:cubicBezTo>
                  <a:cubicBezTo>
                    <a:pt x="48421" y="972555"/>
                    <a:pt x="44488" y="972715"/>
                    <a:pt x="40578" y="972407"/>
                  </a:cubicBezTo>
                  <a:close/>
                </a:path>
              </a:pathLst>
            </a:custGeom>
            <a:solidFill>
              <a:srgbClr val="455A64"/>
            </a:solidFill>
            <a:ln w="952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xmlns="" id="{A02F8AE4-265B-480C-82A9-880B4C228C77}"/>
                </a:ext>
              </a:extLst>
            </p:cNvPr>
            <p:cNvSpPr/>
            <p:nvPr/>
          </p:nvSpPr>
          <p:spPr>
            <a:xfrm>
              <a:off x="7463028" y="3909237"/>
              <a:ext cx="121702" cy="697706"/>
            </a:xfrm>
            <a:custGeom>
              <a:avLst/>
              <a:gdLst>
                <a:gd name="connsiteX0" fmla="*/ 16669 w 121702"/>
                <a:gd name="connsiteY0" fmla="*/ 697706 h 697706"/>
                <a:gd name="connsiteX1" fmla="*/ 32861 w 121702"/>
                <a:gd name="connsiteY1" fmla="*/ 672560 h 697706"/>
                <a:gd name="connsiteX2" fmla="*/ 26289 w 121702"/>
                <a:gd name="connsiteY2" fmla="*/ 592455 h 697706"/>
                <a:gd name="connsiteX3" fmla="*/ 5905 w 121702"/>
                <a:gd name="connsiteY3" fmla="*/ 538829 h 697706"/>
                <a:gd name="connsiteX4" fmla="*/ 0 w 121702"/>
                <a:gd name="connsiteY4" fmla="*/ 507111 h 697706"/>
                <a:gd name="connsiteX5" fmla="*/ 0 w 121702"/>
                <a:gd name="connsiteY5" fmla="*/ 490061 h 697706"/>
                <a:gd name="connsiteX6" fmla="*/ 3048 w 121702"/>
                <a:gd name="connsiteY6" fmla="*/ 472916 h 697706"/>
                <a:gd name="connsiteX7" fmla="*/ 34861 w 121702"/>
                <a:gd name="connsiteY7" fmla="*/ 407194 h 697706"/>
                <a:gd name="connsiteX8" fmla="*/ 80486 w 121702"/>
                <a:gd name="connsiteY8" fmla="*/ 343852 h 697706"/>
                <a:gd name="connsiteX9" fmla="*/ 114205 w 121702"/>
                <a:gd name="connsiteY9" fmla="*/ 275082 h 697706"/>
                <a:gd name="connsiteX10" fmla="*/ 106680 w 121702"/>
                <a:gd name="connsiteY10" fmla="*/ 205740 h 697706"/>
                <a:gd name="connsiteX11" fmla="*/ 70485 w 121702"/>
                <a:gd name="connsiteY11" fmla="*/ 151733 h 697706"/>
                <a:gd name="connsiteX12" fmla="*/ 34671 w 121702"/>
                <a:gd name="connsiteY12" fmla="*/ 106966 h 697706"/>
                <a:gd name="connsiteX13" fmla="*/ 12287 w 121702"/>
                <a:gd name="connsiteY13" fmla="*/ 65056 h 697706"/>
                <a:gd name="connsiteX14" fmla="*/ 5334 w 121702"/>
                <a:gd name="connsiteY14" fmla="*/ 29813 h 697706"/>
                <a:gd name="connsiteX15" fmla="*/ 8382 w 121702"/>
                <a:gd name="connsiteY15" fmla="*/ 7334 h 697706"/>
                <a:gd name="connsiteX16" fmla="*/ 11240 w 121702"/>
                <a:gd name="connsiteY16" fmla="*/ 0 h 697706"/>
                <a:gd name="connsiteX17" fmla="*/ 7334 w 121702"/>
                <a:gd name="connsiteY17" fmla="*/ 29813 h 697706"/>
                <a:gd name="connsiteX18" fmla="*/ 14859 w 121702"/>
                <a:gd name="connsiteY18" fmla="*/ 64103 h 697706"/>
                <a:gd name="connsiteX19" fmla="*/ 37529 w 121702"/>
                <a:gd name="connsiteY19" fmla="*/ 104966 h 697706"/>
                <a:gd name="connsiteX20" fmla="*/ 73628 w 121702"/>
                <a:gd name="connsiteY20" fmla="*/ 149161 h 697706"/>
                <a:gd name="connsiteX21" fmla="*/ 110871 w 121702"/>
                <a:gd name="connsiteY21" fmla="*/ 203835 h 697706"/>
                <a:gd name="connsiteX22" fmla="*/ 118872 w 121702"/>
                <a:gd name="connsiteY22" fmla="*/ 276130 h 697706"/>
                <a:gd name="connsiteX23" fmla="*/ 84487 w 121702"/>
                <a:gd name="connsiteY23" fmla="*/ 346710 h 697706"/>
                <a:gd name="connsiteX24" fmla="*/ 38957 w 121702"/>
                <a:gd name="connsiteY24" fmla="*/ 409861 h 697706"/>
                <a:gd name="connsiteX25" fmla="*/ 7525 w 121702"/>
                <a:gd name="connsiteY25" fmla="*/ 473964 h 697706"/>
                <a:gd name="connsiteX26" fmla="*/ 4477 w 121702"/>
                <a:gd name="connsiteY26" fmla="*/ 490537 h 697706"/>
                <a:gd name="connsiteX27" fmla="*/ 3905 w 121702"/>
                <a:gd name="connsiteY27" fmla="*/ 506825 h 697706"/>
                <a:gd name="connsiteX28" fmla="*/ 9430 w 121702"/>
                <a:gd name="connsiteY28" fmla="*/ 537686 h 697706"/>
                <a:gd name="connsiteX29" fmla="*/ 29146 w 121702"/>
                <a:gd name="connsiteY29" fmla="*/ 591312 h 697706"/>
                <a:gd name="connsiteX30" fmla="*/ 34195 w 121702"/>
                <a:gd name="connsiteY30" fmla="*/ 673227 h 697706"/>
                <a:gd name="connsiteX31" fmla="*/ 22193 w 121702"/>
                <a:gd name="connsiteY31" fmla="*/ 692277 h 697706"/>
                <a:gd name="connsiteX32" fmla="*/ 17907 w 121702"/>
                <a:gd name="connsiteY32" fmla="*/ 696278 h 697706"/>
                <a:gd name="connsiteX33" fmla="*/ 16669 w 121702"/>
                <a:gd name="connsiteY33" fmla="*/ 697706 h 69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1702" h="697706">
                  <a:moveTo>
                    <a:pt x="16669" y="697706"/>
                  </a:moveTo>
                  <a:cubicBezTo>
                    <a:pt x="23843" y="690612"/>
                    <a:pt x="29371" y="682027"/>
                    <a:pt x="32861" y="672560"/>
                  </a:cubicBezTo>
                  <a:cubicBezTo>
                    <a:pt x="40102" y="645911"/>
                    <a:pt x="37777" y="617567"/>
                    <a:pt x="26289" y="592455"/>
                  </a:cubicBezTo>
                  <a:cubicBezTo>
                    <a:pt x="20288" y="576167"/>
                    <a:pt x="12001" y="558736"/>
                    <a:pt x="5905" y="538829"/>
                  </a:cubicBezTo>
                  <a:cubicBezTo>
                    <a:pt x="2727" y="528518"/>
                    <a:pt x="746" y="517875"/>
                    <a:pt x="0" y="507111"/>
                  </a:cubicBezTo>
                  <a:cubicBezTo>
                    <a:pt x="0" y="501491"/>
                    <a:pt x="0" y="495776"/>
                    <a:pt x="0" y="490061"/>
                  </a:cubicBezTo>
                  <a:cubicBezTo>
                    <a:pt x="0" y="484346"/>
                    <a:pt x="2096" y="478726"/>
                    <a:pt x="3048" y="472916"/>
                  </a:cubicBezTo>
                  <a:cubicBezTo>
                    <a:pt x="9724" y="449316"/>
                    <a:pt x="20492" y="427071"/>
                    <a:pt x="34861" y="407194"/>
                  </a:cubicBezTo>
                  <a:cubicBezTo>
                    <a:pt x="49054" y="386143"/>
                    <a:pt x="65342" y="365760"/>
                    <a:pt x="80486" y="343852"/>
                  </a:cubicBezTo>
                  <a:cubicBezTo>
                    <a:pt x="95855" y="323195"/>
                    <a:pt x="107286" y="299882"/>
                    <a:pt x="114205" y="275082"/>
                  </a:cubicBezTo>
                  <a:cubicBezTo>
                    <a:pt x="119635" y="251784"/>
                    <a:pt x="116982" y="227331"/>
                    <a:pt x="106680" y="205740"/>
                  </a:cubicBezTo>
                  <a:cubicBezTo>
                    <a:pt x="96972" y="186265"/>
                    <a:pt x="84808" y="168115"/>
                    <a:pt x="70485" y="151733"/>
                  </a:cubicBezTo>
                  <a:cubicBezTo>
                    <a:pt x="57531" y="135922"/>
                    <a:pt x="44577" y="121539"/>
                    <a:pt x="34671" y="106966"/>
                  </a:cubicBezTo>
                  <a:cubicBezTo>
                    <a:pt x="25473" y="93995"/>
                    <a:pt x="17952" y="79913"/>
                    <a:pt x="12287" y="65056"/>
                  </a:cubicBezTo>
                  <a:cubicBezTo>
                    <a:pt x="7996" y="53785"/>
                    <a:pt x="5645" y="41869"/>
                    <a:pt x="5334" y="29813"/>
                  </a:cubicBezTo>
                  <a:cubicBezTo>
                    <a:pt x="5240" y="22211"/>
                    <a:pt x="6267" y="14637"/>
                    <a:pt x="8382" y="7334"/>
                  </a:cubicBezTo>
                  <a:cubicBezTo>
                    <a:pt x="9100" y="4805"/>
                    <a:pt x="10057" y="2349"/>
                    <a:pt x="11240" y="0"/>
                  </a:cubicBezTo>
                  <a:cubicBezTo>
                    <a:pt x="8382" y="9671"/>
                    <a:pt x="7064" y="19732"/>
                    <a:pt x="7334" y="29813"/>
                  </a:cubicBezTo>
                  <a:cubicBezTo>
                    <a:pt x="7969" y="41575"/>
                    <a:pt x="10511" y="53156"/>
                    <a:pt x="14859" y="64103"/>
                  </a:cubicBezTo>
                  <a:cubicBezTo>
                    <a:pt x="20756" y="78581"/>
                    <a:pt x="28367" y="92299"/>
                    <a:pt x="37529" y="104966"/>
                  </a:cubicBezTo>
                  <a:cubicBezTo>
                    <a:pt x="47054" y="119158"/>
                    <a:pt x="60484" y="133540"/>
                    <a:pt x="73628" y="149161"/>
                  </a:cubicBezTo>
                  <a:cubicBezTo>
                    <a:pt x="88404" y="165660"/>
                    <a:pt x="100927" y="184045"/>
                    <a:pt x="110871" y="203835"/>
                  </a:cubicBezTo>
                  <a:cubicBezTo>
                    <a:pt x="121680" y="226323"/>
                    <a:pt x="124502" y="251823"/>
                    <a:pt x="118872" y="276130"/>
                  </a:cubicBezTo>
                  <a:cubicBezTo>
                    <a:pt x="111942" y="301606"/>
                    <a:pt x="100277" y="325550"/>
                    <a:pt x="84487" y="346710"/>
                  </a:cubicBezTo>
                  <a:cubicBezTo>
                    <a:pt x="69342" y="368713"/>
                    <a:pt x="52959" y="389096"/>
                    <a:pt x="38957" y="409861"/>
                  </a:cubicBezTo>
                  <a:cubicBezTo>
                    <a:pt x="24856" y="429252"/>
                    <a:pt x="14221" y="450941"/>
                    <a:pt x="7525" y="473964"/>
                  </a:cubicBezTo>
                  <a:cubicBezTo>
                    <a:pt x="6477" y="479584"/>
                    <a:pt x="5048" y="485013"/>
                    <a:pt x="4477" y="490537"/>
                  </a:cubicBezTo>
                  <a:cubicBezTo>
                    <a:pt x="3905" y="496062"/>
                    <a:pt x="4477" y="501491"/>
                    <a:pt x="3905" y="506825"/>
                  </a:cubicBezTo>
                  <a:cubicBezTo>
                    <a:pt x="4550" y="517291"/>
                    <a:pt x="6404" y="527647"/>
                    <a:pt x="9430" y="537686"/>
                  </a:cubicBezTo>
                  <a:cubicBezTo>
                    <a:pt x="15240" y="557212"/>
                    <a:pt x="23241" y="574738"/>
                    <a:pt x="29146" y="591312"/>
                  </a:cubicBezTo>
                  <a:cubicBezTo>
                    <a:pt x="40534" y="617144"/>
                    <a:pt x="42324" y="646192"/>
                    <a:pt x="34195" y="673227"/>
                  </a:cubicBezTo>
                  <a:cubicBezTo>
                    <a:pt x="31542" y="680332"/>
                    <a:pt x="27457" y="686817"/>
                    <a:pt x="22193" y="692277"/>
                  </a:cubicBezTo>
                  <a:cubicBezTo>
                    <a:pt x="20878" y="693727"/>
                    <a:pt x="19444" y="695065"/>
                    <a:pt x="17907" y="696278"/>
                  </a:cubicBezTo>
                  <a:cubicBezTo>
                    <a:pt x="17548" y="696798"/>
                    <a:pt x="17132" y="697277"/>
                    <a:pt x="16669" y="697706"/>
                  </a:cubicBezTo>
                  <a:close/>
                </a:path>
              </a:pathLst>
            </a:custGeom>
            <a:solidFill>
              <a:srgbClr val="455A64"/>
            </a:solidFill>
            <a:ln w="9525" cap="flat">
              <a:noFill/>
              <a:prstDash val="solid"/>
              <a:miter/>
            </a:ln>
          </p:spPr>
          <p:txBody>
            <a:bodyPr rtlCol="0" anchor="ctr"/>
            <a:lstStyle/>
            <a:p>
              <a:endParaRPr lang="en-US"/>
            </a:p>
          </p:txBody>
        </p:sp>
        <p:sp>
          <p:nvSpPr>
            <p:cNvPr id="79" name="Freeform: Shape 78">
              <a:extLst>
                <a:ext uri="{FF2B5EF4-FFF2-40B4-BE49-F238E27FC236}">
                  <a16:creationId xmlns:a16="http://schemas.microsoft.com/office/drawing/2014/main" xmlns="" id="{7AF5E1B4-6723-4CF0-91E7-711C60988F2E}"/>
                </a:ext>
              </a:extLst>
            </p:cNvPr>
            <p:cNvSpPr/>
            <p:nvPr/>
          </p:nvSpPr>
          <p:spPr>
            <a:xfrm>
              <a:off x="6494030" y="4037730"/>
              <a:ext cx="316437" cy="742092"/>
            </a:xfrm>
            <a:custGeom>
              <a:avLst/>
              <a:gdLst>
                <a:gd name="connsiteX0" fmla="*/ 6020 w 316437"/>
                <a:gd name="connsiteY0" fmla="*/ 742093 h 742092"/>
                <a:gd name="connsiteX1" fmla="*/ 2305 w 316437"/>
                <a:gd name="connsiteY1" fmla="*/ 734282 h 742092"/>
                <a:gd name="connsiteX2" fmla="*/ 877 w 316437"/>
                <a:gd name="connsiteY2" fmla="*/ 709231 h 742092"/>
                <a:gd name="connsiteX3" fmla="*/ 16212 w 316437"/>
                <a:gd name="connsiteY3" fmla="*/ 672751 h 742092"/>
                <a:gd name="connsiteX4" fmla="*/ 46216 w 316437"/>
                <a:gd name="connsiteY4" fmla="*/ 630174 h 742092"/>
                <a:gd name="connsiteX5" fmla="*/ 61646 w 316437"/>
                <a:gd name="connsiteY5" fmla="*/ 570547 h 742092"/>
                <a:gd name="connsiteX6" fmla="*/ 56312 w 316437"/>
                <a:gd name="connsiteY6" fmla="*/ 498538 h 742092"/>
                <a:gd name="connsiteX7" fmla="*/ 59551 w 316437"/>
                <a:gd name="connsiteY7" fmla="*/ 417957 h 742092"/>
                <a:gd name="connsiteX8" fmla="*/ 104794 w 316437"/>
                <a:gd name="connsiteY8" fmla="*/ 344424 h 742092"/>
                <a:gd name="connsiteX9" fmla="*/ 170422 w 316437"/>
                <a:gd name="connsiteY9" fmla="*/ 288227 h 742092"/>
                <a:gd name="connsiteX10" fmla="*/ 230620 w 316437"/>
                <a:gd name="connsiteY10" fmla="*/ 235172 h 742092"/>
                <a:gd name="connsiteX11" fmla="*/ 303772 w 316437"/>
                <a:gd name="connsiteY11" fmla="*/ 123158 h 742092"/>
                <a:gd name="connsiteX12" fmla="*/ 313297 w 316437"/>
                <a:gd name="connsiteY12" fmla="*/ 72390 h 742092"/>
                <a:gd name="connsiteX13" fmla="*/ 312535 w 316437"/>
                <a:gd name="connsiteY13" fmla="*/ 33242 h 742092"/>
                <a:gd name="connsiteX14" fmla="*/ 311011 w 316437"/>
                <a:gd name="connsiteY14" fmla="*/ 19050 h 742092"/>
                <a:gd name="connsiteX15" fmla="*/ 309391 w 316437"/>
                <a:gd name="connsiteY15" fmla="*/ 8668 h 742092"/>
                <a:gd name="connsiteX16" fmla="*/ 308439 w 316437"/>
                <a:gd name="connsiteY16" fmla="*/ 2191 h 742092"/>
                <a:gd name="connsiteX17" fmla="*/ 308439 w 316437"/>
                <a:gd name="connsiteY17" fmla="*/ 0 h 742092"/>
                <a:gd name="connsiteX18" fmla="*/ 309106 w 316437"/>
                <a:gd name="connsiteY18" fmla="*/ 2096 h 742092"/>
                <a:gd name="connsiteX19" fmla="*/ 310534 w 316437"/>
                <a:gd name="connsiteY19" fmla="*/ 8477 h 742092"/>
                <a:gd name="connsiteX20" fmla="*/ 312630 w 316437"/>
                <a:gd name="connsiteY20" fmla="*/ 18764 h 742092"/>
                <a:gd name="connsiteX21" fmla="*/ 314630 w 316437"/>
                <a:gd name="connsiteY21" fmla="*/ 33052 h 742092"/>
                <a:gd name="connsiteX22" fmla="*/ 316249 w 316437"/>
                <a:gd name="connsiteY22" fmla="*/ 72580 h 742092"/>
                <a:gd name="connsiteX23" fmla="*/ 307296 w 316437"/>
                <a:gd name="connsiteY23" fmla="*/ 124206 h 742092"/>
                <a:gd name="connsiteX24" fmla="*/ 234144 w 316437"/>
                <a:gd name="connsiteY24" fmla="*/ 238506 h 742092"/>
                <a:gd name="connsiteX25" fmla="*/ 174136 w 316437"/>
                <a:gd name="connsiteY25" fmla="*/ 292132 h 742092"/>
                <a:gd name="connsiteX26" fmla="*/ 108414 w 316437"/>
                <a:gd name="connsiteY26" fmla="*/ 347853 h 742092"/>
                <a:gd name="connsiteX27" fmla="*/ 64218 w 316437"/>
                <a:gd name="connsiteY27" fmla="*/ 419290 h 742092"/>
                <a:gd name="connsiteX28" fmla="*/ 60884 w 316437"/>
                <a:gd name="connsiteY28" fmla="*/ 498062 h 742092"/>
                <a:gd name="connsiteX29" fmla="*/ 65837 w 316437"/>
                <a:gd name="connsiteY29" fmla="*/ 570738 h 742092"/>
                <a:gd name="connsiteX30" fmla="*/ 49645 w 316437"/>
                <a:gd name="connsiteY30" fmla="*/ 631984 h 742092"/>
                <a:gd name="connsiteX31" fmla="*/ 18879 w 316437"/>
                <a:gd name="connsiteY31" fmla="*/ 674370 h 742092"/>
                <a:gd name="connsiteX32" fmla="*/ 3163 w 316437"/>
                <a:gd name="connsiteY32" fmla="*/ 709613 h 742092"/>
                <a:gd name="connsiteX33" fmla="*/ 3639 w 316437"/>
                <a:gd name="connsiteY33" fmla="*/ 733997 h 742092"/>
                <a:gd name="connsiteX34" fmla="*/ 6020 w 316437"/>
                <a:gd name="connsiteY34" fmla="*/ 742093 h 742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6437" h="742092">
                  <a:moveTo>
                    <a:pt x="6020" y="742093"/>
                  </a:moveTo>
                  <a:cubicBezTo>
                    <a:pt x="4374" y="739704"/>
                    <a:pt x="3120" y="737067"/>
                    <a:pt x="2305" y="734282"/>
                  </a:cubicBezTo>
                  <a:cubicBezTo>
                    <a:pt x="-171" y="726167"/>
                    <a:pt x="-661" y="717576"/>
                    <a:pt x="877" y="709231"/>
                  </a:cubicBezTo>
                  <a:cubicBezTo>
                    <a:pt x="3331" y="696117"/>
                    <a:pt x="8559" y="683680"/>
                    <a:pt x="16212" y="672751"/>
                  </a:cubicBezTo>
                  <a:cubicBezTo>
                    <a:pt x="24594" y="659797"/>
                    <a:pt x="36405" y="646652"/>
                    <a:pt x="46216" y="630174"/>
                  </a:cubicBezTo>
                  <a:cubicBezTo>
                    <a:pt x="56397" y="611955"/>
                    <a:pt x="61712" y="591419"/>
                    <a:pt x="61646" y="570547"/>
                  </a:cubicBezTo>
                  <a:cubicBezTo>
                    <a:pt x="61468" y="546453"/>
                    <a:pt x="59686" y="522397"/>
                    <a:pt x="56312" y="498538"/>
                  </a:cubicBezTo>
                  <a:cubicBezTo>
                    <a:pt x="52287" y="471715"/>
                    <a:pt x="53386" y="444371"/>
                    <a:pt x="59551" y="417957"/>
                  </a:cubicBezTo>
                  <a:cubicBezTo>
                    <a:pt x="68065" y="389967"/>
                    <a:pt x="83647" y="364642"/>
                    <a:pt x="104794" y="344424"/>
                  </a:cubicBezTo>
                  <a:cubicBezTo>
                    <a:pt x="125479" y="324344"/>
                    <a:pt x="147397" y="305575"/>
                    <a:pt x="170422" y="288227"/>
                  </a:cubicBezTo>
                  <a:cubicBezTo>
                    <a:pt x="191701" y="271968"/>
                    <a:pt x="211816" y="254240"/>
                    <a:pt x="230620" y="235172"/>
                  </a:cubicBezTo>
                  <a:cubicBezTo>
                    <a:pt x="266338" y="198977"/>
                    <a:pt x="292437" y="160020"/>
                    <a:pt x="303772" y="123158"/>
                  </a:cubicBezTo>
                  <a:cubicBezTo>
                    <a:pt x="308920" y="106666"/>
                    <a:pt x="312117" y="89627"/>
                    <a:pt x="313297" y="72390"/>
                  </a:cubicBezTo>
                  <a:cubicBezTo>
                    <a:pt x="314046" y="59340"/>
                    <a:pt x="313791" y="46253"/>
                    <a:pt x="312535" y="33242"/>
                  </a:cubicBezTo>
                  <a:cubicBezTo>
                    <a:pt x="311963" y="27908"/>
                    <a:pt x="311487" y="23241"/>
                    <a:pt x="311011" y="19050"/>
                  </a:cubicBezTo>
                  <a:cubicBezTo>
                    <a:pt x="310534" y="14859"/>
                    <a:pt x="309868" y="11525"/>
                    <a:pt x="309391" y="8668"/>
                  </a:cubicBezTo>
                  <a:lnTo>
                    <a:pt x="308439" y="2191"/>
                  </a:lnTo>
                  <a:cubicBezTo>
                    <a:pt x="308333" y="1464"/>
                    <a:pt x="308333" y="726"/>
                    <a:pt x="308439" y="0"/>
                  </a:cubicBezTo>
                  <a:cubicBezTo>
                    <a:pt x="308761" y="663"/>
                    <a:pt x="308986" y="1368"/>
                    <a:pt x="309106" y="2096"/>
                  </a:cubicBezTo>
                  <a:lnTo>
                    <a:pt x="310534" y="8477"/>
                  </a:lnTo>
                  <a:cubicBezTo>
                    <a:pt x="311106" y="11335"/>
                    <a:pt x="311868" y="14764"/>
                    <a:pt x="312630" y="18764"/>
                  </a:cubicBezTo>
                  <a:cubicBezTo>
                    <a:pt x="313392" y="22765"/>
                    <a:pt x="313963" y="27718"/>
                    <a:pt x="314630" y="33052"/>
                  </a:cubicBezTo>
                  <a:cubicBezTo>
                    <a:pt x="316223" y="46164"/>
                    <a:pt x="316765" y="59382"/>
                    <a:pt x="316249" y="72580"/>
                  </a:cubicBezTo>
                  <a:cubicBezTo>
                    <a:pt x="315321" y="90083"/>
                    <a:pt x="312315" y="107413"/>
                    <a:pt x="307296" y="124206"/>
                  </a:cubicBezTo>
                  <a:cubicBezTo>
                    <a:pt x="296247" y="161830"/>
                    <a:pt x="269958" y="201644"/>
                    <a:pt x="234144" y="238506"/>
                  </a:cubicBezTo>
                  <a:cubicBezTo>
                    <a:pt x="215453" y="257797"/>
                    <a:pt x="195399" y="275719"/>
                    <a:pt x="174136" y="292132"/>
                  </a:cubicBezTo>
                  <a:cubicBezTo>
                    <a:pt x="151137" y="309377"/>
                    <a:pt x="129190" y="327985"/>
                    <a:pt x="108414" y="347853"/>
                  </a:cubicBezTo>
                  <a:cubicBezTo>
                    <a:pt x="87821" y="367499"/>
                    <a:pt x="72606" y="392094"/>
                    <a:pt x="64218" y="419290"/>
                  </a:cubicBezTo>
                  <a:cubicBezTo>
                    <a:pt x="58196" y="445109"/>
                    <a:pt x="57065" y="471827"/>
                    <a:pt x="60884" y="498062"/>
                  </a:cubicBezTo>
                  <a:cubicBezTo>
                    <a:pt x="64116" y="522154"/>
                    <a:pt x="65771" y="546431"/>
                    <a:pt x="65837" y="570738"/>
                  </a:cubicBezTo>
                  <a:cubicBezTo>
                    <a:pt x="65735" y="592198"/>
                    <a:pt x="60161" y="613277"/>
                    <a:pt x="49645" y="631984"/>
                  </a:cubicBezTo>
                  <a:cubicBezTo>
                    <a:pt x="39358" y="648748"/>
                    <a:pt x="27356" y="661606"/>
                    <a:pt x="18879" y="674370"/>
                  </a:cubicBezTo>
                  <a:cubicBezTo>
                    <a:pt x="11269" y="684910"/>
                    <a:pt x="5919" y="696908"/>
                    <a:pt x="3163" y="709613"/>
                  </a:cubicBezTo>
                  <a:cubicBezTo>
                    <a:pt x="1419" y="717667"/>
                    <a:pt x="1582" y="726017"/>
                    <a:pt x="3639" y="733997"/>
                  </a:cubicBezTo>
                  <a:cubicBezTo>
                    <a:pt x="4782" y="739426"/>
                    <a:pt x="6306" y="741997"/>
                    <a:pt x="6020" y="742093"/>
                  </a:cubicBezTo>
                  <a:close/>
                </a:path>
              </a:pathLst>
            </a:custGeom>
            <a:solidFill>
              <a:srgbClr val="455A64"/>
            </a:solidFill>
            <a:ln w="9525"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xmlns="" id="{D2F4B043-5007-4183-9E82-AE059BC4681F}"/>
                </a:ext>
              </a:extLst>
            </p:cNvPr>
            <p:cNvSpPr/>
            <p:nvPr/>
          </p:nvSpPr>
          <p:spPr>
            <a:xfrm>
              <a:off x="6861714" y="3939812"/>
              <a:ext cx="171772" cy="995648"/>
            </a:xfrm>
            <a:custGeom>
              <a:avLst/>
              <a:gdLst>
                <a:gd name="connsiteX0" fmla="*/ 129635 w 171772"/>
                <a:gd name="connsiteY0" fmla="*/ 995648 h 995648"/>
                <a:gd name="connsiteX1" fmla="*/ 152019 w 171772"/>
                <a:gd name="connsiteY1" fmla="*/ 958501 h 995648"/>
                <a:gd name="connsiteX2" fmla="*/ 166783 w 171772"/>
                <a:gd name="connsiteY2" fmla="*/ 910114 h 995648"/>
                <a:gd name="connsiteX3" fmla="*/ 132207 w 171772"/>
                <a:gd name="connsiteY3" fmla="*/ 769620 h 995648"/>
                <a:gd name="connsiteX4" fmla="*/ 70485 w 171772"/>
                <a:gd name="connsiteY4" fmla="*/ 698945 h 995648"/>
                <a:gd name="connsiteX5" fmla="*/ 11240 w 171772"/>
                <a:gd name="connsiteY5" fmla="*/ 613220 h 995648"/>
                <a:gd name="connsiteX6" fmla="*/ 0 w 171772"/>
                <a:gd name="connsiteY6" fmla="*/ 558737 h 995648"/>
                <a:gd name="connsiteX7" fmla="*/ 15050 w 171772"/>
                <a:gd name="connsiteY7" fmla="*/ 503492 h 995648"/>
                <a:gd name="connsiteX8" fmla="*/ 81725 w 171772"/>
                <a:gd name="connsiteY8" fmla="*/ 413957 h 995648"/>
                <a:gd name="connsiteX9" fmla="*/ 102108 w 171772"/>
                <a:gd name="connsiteY9" fmla="*/ 366332 h 995648"/>
                <a:gd name="connsiteX10" fmla="*/ 102679 w 171772"/>
                <a:gd name="connsiteY10" fmla="*/ 316421 h 995648"/>
                <a:gd name="connsiteX11" fmla="*/ 74104 w 171772"/>
                <a:gd name="connsiteY11" fmla="*/ 227838 h 995648"/>
                <a:gd name="connsiteX12" fmla="*/ 42196 w 171772"/>
                <a:gd name="connsiteY12" fmla="*/ 151638 h 995648"/>
                <a:gd name="connsiteX13" fmla="*/ 42196 w 171772"/>
                <a:gd name="connsiteY13" fmla="*/ 34481 h 995648"/>
                <a:gd name="connsiteX14" fmla="*/ 59627 w 171772"/>
                <a:gd name="connsiteY14" fmla="*/ 7620 h 995648"/>
                <a:gd name="connsiteX15" fmla="*/ 68008 w 171772"/>
                <a:gd name="connsiteY15" fmla="*/ 0 h 995648"/>
                <a:gd name="connsiteX16" fmla="*/ 60389 w 171772"/>
                <a:gd name="connsiteY16" fmla="*/ 8287 h 995648"/>
                <a:gd name="connsiteX17" fmla="*/ 43910 w 171772"/>
                <a:gd name="connsiteY17" fmla="*/ 35624 h 995648"/>
                <a:gd name="connsiteX18" fmla="*/ 45720 w 171772"/>
                <a:gd name="connsiteY18" fmla="*/ 150876 h 995648"/>
                <a:gd name="connsiteX19" fmla="*/ 78010 w 171772"/>
                <a:gd name="connsiteY19" fmla="*/ 226123 h 995648"/>
                <a:gd name="connsiteX20" fmla="*/ 107823 w 171772"/>
                <a:gd name="connsiteY20" fmla="*/ 315754 h 995648"/>
                <a:gd name="connsiteX21" fmla="*/ 107252 w 171772"/>
                <a:gd name="connsiteY21" fmla="*/ 367284 h 995648"/>
                <a:gd name="connsiteX22" fmla="*/ 86297 w 171772"/>
                <a:gd name="connsiteY22" fmla="*/ 416719 h 995648"/>
                <a:gd name="connsiteX23" fmla="*/ 19621 w 171772"/>
                <a:gd name="connsiteY23" fmla="*/ 505968 h 995648"/>
                <a:gd name="connsiteX24" fmla="*/ 5048 w 171772"/>
                <a:gd name="connsiteY24" fmla="*/ 558927 h 995648"/>
                <a:gd name="connsiteX25" fmla="*/ 15335 w 171772"/>
                <a:gd name="connsiteY25" fmla="*/ 611505 h 995648"/>
                <a:gd name="connsiteX26" fmla="*/ 73438 w 171772"/>
                <a:gd name="connsiteY26" fmla="*/ 696182 h 995648"/>
                <a:gd name="connsiteX27" fmla="*/ 135160 w 171772"/>
                <a:gd name="connsiteY27" fmla="*/ 767525 h 995648"/>
                <a:gd name="connsiteX28" fmla="*/ 168497 w 171772"/>
                <a:gd name="connsiteY28" fmla="*/ 842677 h 995648"/>
                <a:gd name="connsiteX29" fmla="*/ 153162 w 171772"/>
                <a:gd name="connsiteY29" fmla="*/ 959358 h 995648"/>
                <a:gd name="connsiteX30" fmla="*/ 136303 w 171772"/>
                <a:gd name="connsiteY30" fmla="*/ 986981 h 995648"/>
                <a:gd name="connsiteX31" fmla="*/ 130969 w 171772"/>
                <a:gd name="connsiteY31" fmla="*/ 993553 h 99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1772" h="995648">
                  <a:moveTo>
                    <a:pt x="129635" y="995648"/>
                  </a:moveTo>
                  <a:cubicBezTo>
                    <a:pt x="138257" y="984003"/>
                    <a:pt x="145752" y="971565"/>
                    <a:pt x="152019" y="958501"/>
                  </a:cubicBezTo>
                  <a:cubicBezTo>
                    <a:pt x="159070" y="943100"/>
                    <a:pt x="164035" y="926828"/>
                    <a:pt x="166783" y="910114"/>
                  </a:cubicBezTo>
                  <a:cubicBezTo>
                    <a:pt x="175176" y="860517"/>
                    <a:pt x="162660" y="809658"/>
                    <a:pt x="132207" y="769620"/>
                  </a:cubicBezTo>
                  <a:cubicBezTo>
                    <a:pt x="113051" y="744861"/>
                    <a:pt x="92440" y="721261"/>
                    <a:pt x="70485" y="698945"/>
                  </a:cubicBezTo>
                  <a:cubicBezTo>
                    <a:pt x="45770" y="674142"/>
                    <a:pt x="25703" y="645107"/>
                    <a:pt x="11240" y="613220"/>
                  </a:cubicBezTo>
                  <a:cubicBezTo>
                    <a:pt x="3834" y="596010"/>
                    <a:pt x="10" y="577472"/>
                    <a:pt x="0" y="558737"/>
                  </a:cubicBezTo>
                  <a:cubicBezTo>
                    <a:pt x="326" y="539354"/>
                    <a:pt x="5500" y="520362"/>
                    <a:pt x="15050" y="503492"/>
                  </a:cubicBezTo>
                  <a:cubicBezTo>
                    <a:pt x="34100" y="469487"/>
                    <a:pt x="62675" y="443960"/>
                    <a:pt x="81725" y="413957"/>
                  </a:cubicBezTo>
                  <a:cubicBezTo>
                    <a:pt x="91582" y="399575"/>
                    <a:pt x="98509" y="383392"/>
                    <a:pt x="102108" y="366332"/>
                  </a:cubicBezTo>
                  <a:cubicBezTo>
                    <a:pt x="105056" y="349841"/>
                    <a:pt x="105249" y="332975"/>
                    <a:pt x="102679" y="316421"/>
                  </a:cubicBezTo>
                  <a:cubicBezTo>
                    <a:pt x="97371" y="285695"/>
                    <a:pt x="87751" y="255874"/>
                    <a:pt x="74104" y="227838"/>
                  </a:cubicBezTo>
                  <a:cubicBezTo>
                    <a:pt x="62111" y="203028"/>
                    <a:pt x="51459" y="177591"/>
                    <a:pt x="42196" y="151638"/>
                  </a:cubicBezTo>
                  <a:cubicBezTo>
                    <a:pt x="25337" y="104013"/>
                    <a:pt x="30099" y="60008"/>
                    <a:pt x="42196" y="34481"/>
                  </a:cubicBezTo>
                  <a:cubicBezTo>
                    <a:pt x="46347" y="24553"/>
                    <a:pt x="52251" y="15455"/>
                    <a:pt x="59627" y="7620"/>
                  </a:cubicBezTo>
                  <a:cubicBezTo>
                    <a:pt x="62166" y="4814"/>
                    <a:pt x="64973" y="2261"/>
                    <a:pt x="68008" y="0"/>
                  </a:cubicBezTo>
                  <a:cubicBezTo>
                    <a:pt x="68008" y="0"/>
                    <a:pt x="65246" y="2762"/>
                    <a:pt x="60389" y="8287"/>
                  </a:cubicBezTo>
                  <a:cubicBezTo>
                    <a:pt x="53369" y="16387"/>
                    <a:pt x="47794" y="25634"/>
                    <a:pt x="43910" y="35624"/>
                  </a:cubicBezTo>
                  <a:cubicBezTo>
                    <a:pt x="32861" y="61055"/>
                    <a:pt x="28670" y="103727"/>
                    <a:pt x="45720" y="150876"/>
                  </a:cubicBezTo>
                  <a:cubicBezTo>
                    <a:pt x="55193" y="176493"/>
                    <a:pt x="65971" y="201608"/>
                    <a:pt x="78010" y="226123"/>
                  </a:cubicBezTo>
                  <a:cubicBezTo>
                    <a:pt x="92186" y="254419"/>
                    <a:pt x="102227" y="284604"/>
                    <a:pt x="107823" y="315754"/>
                  </a:cubicBezTo>
                  <a:cubicBezTo>
                    <a:pt x="110487" y="332844"/>
                    <a:pt x="110293" y="350257"/>
                    <a:pt x="107252" y="367284"/>
                  </a:cubicBezTo>
                  <a:cubicBezTo>
                    <a:pt x="103638" y="384996"/>
                    <a:pt x="96513" y="401805"/>
                    <a:pt x="86297" y="416719"/>
                  </a:cubicBezTo>
                  <a:cubicBezTo>
                    <a:pt x="66485" y="447389"/>
                    <a:pt x="38195" y="472916"/>
                    <a:pt x="19621" y="505968"/>
                  </a:cubicBezTo>
                  <a:cubicBezTo>
                    <a:pt x="10459" y="522144"/>
                    <a:pt x="5451" y="540340"/>
                    <a:pt x="5048" y="558927"/>
                  </a:cubicBezTo>
                  <a:cubicBezTo>
                    <a:pt x="4983" y="576959"/>
                    <a:pt x="8479" y="594827"/>
                    <a:pt x="15335" y="611505"/>
                  </a:cubicBezTo>
                  <a:cubicBezTo>
                    <a:pt x="29535" y="642949"/>
                    <a:pt x="49208" y="671621"/>
                    <a:pt x="73438" y="696182"/>
                  </a:cubicBezTo>
                  <a:cubicBezTo>
                    <a:pt x="95468" y="718664"/>
                    <a:pt x="116081" y="742490"/>
                    <a:pt x="135160" y="767525"/>
                  </a:cubicBezTo>
                  <a:cubicBezTo>
                    <a:pt x="151713" y="789790"/>
                    <a:pt x="163101" y="815462"/>
                    <a:pt x="168497" y="842677"/>
                  </a:cubicBezTo>
                  <a:cubicBezTo>
                    <a:pt x="175962" y="882211"/>
                    <a:pt x="170589" y="923096"/>
                    <a:pt x="153162" y="959358"/>
                  </a:cubicBezTo>
                  <a:cubicBezTo>
                    <a:pt x="148456" y="969093"/>
                    <a:pt x="142810" y="978345"/>
                    <a:pt x="136303" y="986981"/>
                  </a:cubicBezTo>
                  <a:lnTo>
                    <a:pt x="130969" y="993553"/>
                  </a:lnTo>
                  <a:close/>
                </a:path>
              </a:pathLst>
            </a:custGeom>
            <a:solidFill>
              <a:srgbClr val="455A64"/>
            </a:solidFill>
            <a:ln w="9525"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xmlns="" id="{64743C8B-84D2-4500-92A8-1E9F753C3251}"/>
                </a:ext>
              </a:extLst>
            </p:cNvPr>
            <p:cNvSpPr/>
            <p:nvPr/>
          </p:nvSpPr>
          <p:spPr>
            <a:xfrm>
              <a:off x="6814185" y="5118341"/>
              <a:ext cx="862298" cy="960310"/>
            </a:xfrm>
            <a:custGeom>
              <a:avLst/>
              <a:gdLst>
                <a:gd name="connsiteX0" fmla="*/ 151257 w 862298"/>
                <a:gd name="connsiteY0" fmla="*/ 393192 h 960310"/>
                <a:gd name="connsiteX1" fmla="*/ 314515 w 862298"/>
                <a:gd name="connsiteY1" fmla="*/ 0 h 960310"/>
                <a:gd name="connsiteX2" fmla="*/ 862298 w 862298"/>
                <a:gd name="connsiteY2" fmla="*/ 250888 h 960310"/>
                <a:gd name="connsiteX3" fmla="*/ 556546 w 862298"/>
                <a:gd name="connsiteY3" fmla="*/ 960311 h 960310"/>
                <a:gd name="connsiteX4" fmla="*/ 0 w 862298"/>
                <a:gd name="connsiteY4" fmla="*/ 758000 h 960310"/>
                <a:gd name="connsiteX5" fmla="*/ 151257 w 862298"/>
                <a:gd name="connsiteY5" fmla="*/ 393192 h 96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298" h="960310">
                  <a:moveTo>
                    <a:pt x="151257" y="393192"/>
                  </a:moveTo>
                  <a:lnTo>
                    <a:pt x="314515" y="0"/>
                  </a:lnTo>
                  <a:lnTo>
                    <a:pt x="862298" y="250888"/>
                  </a:lnTo>
                  <a:lnTo>
                    <a:pt x="556546" y="960311"/>
                  </a:lnTo>
                  <a:lnTo>
                    <a:pt x="0" y="758000"/>
                  </a:lnTo>
                  <a:lnTo>
                    <a:pt x="151257" y="393192"/>
                  </a:lnTo>
                  <a:close/>
                </a:path>
              </a:pathLst>
            </a:custGeom>
            <a:solidFill>
              <a:srgbClr val="FF725E"/>
            </a:solidFill>
            <a:ln w="9525"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xmlns="" id="{BABC6147-C091-4F79-B2FB-46A549D3C3F2}"/>
                </a:ext>
              </a:extLst>
            </p:cNvPr>
            <p:cNvSpPr/>
            <p:nvPr/>
          </p:nvSpPr>
          <p:spPr>
            <a:xfrm>
              <a:off x="6814185" y="5118341"/>
              <a:ext cx="862298" cy="960310"/>
            </a:xfrm>
            <a:custGeom>
              <a:avLst/>
              <a:gdLst>
                <a:gd name="connsiteX0" fmla="*/ 151257 w 862298"/>
                <a:gd name="connsiteY0" fmla="*/ 393192 h 960310"/>
                <a:gd name="connsiteX1" fmla="*/ 314515 w 862298"/>
                <a:gd name="connsiteY1" fmla="*/ 0 h 960310"/>
                <a:gd name="connsiteX2" fmla="*/ 862298 w 862298"/>
                <a:gd name="connsiteY2" fmla="*/ 250888 h 960310"/>
                <a:gd name="connsiteX3" fmla="*/ 556546 w 862298"/>
                <a:gd name="connsiteY3" fmla="*/ 960311 h 960310"/>
                <a:gd name="connsiteX4" fmla="*/ 0 w 862298"/>
                <a:gd name="connsiteY4" fmla="*/ 758000 h 960310"/>
                <a:gd name="connsiteX5" fmla="*/ 151257 w 862298"/>
                <a:gd name="connsiteY5" fmla="*/ 393192 h 96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298" h="960310">
                  <a:moveTo>
                    <a:pt x="151257" y="393192"/>
                  </a:moveTo>
                  <a:lnTo>
                    <a:pt x="314515" y="0"/>
                  </a:lnTo>
                  <a:lnTo>
                    <a:pt x="862298" y="250888"/>
                  </a:lnTo>
                  <a:lnTo>
                    <a:pt x="556546" y="960311"/>
                  </a:lnTo>
                  <a:lnTo>
                    <a:pt x="0" y="758000"/>
                  </a:lnTo>
                  <a:lnTo>
                    <a:pt x="151257" y="393192"/>
                  </a:lnTo>
                  <a:close/>
                </a:path>
              </a:pathLst>
            </a:custGeom>
            <a:solidFill>
              <a:srgbClr val="000000"/>
            </a:solidFill>
            <a:ln w="9525" cap="flat">
              <a:noFill/>
              <a:prstDash val="solid"/>
              <a:miter/>
            </a:ln>
          </p:spPr>
          <p:txBody>
            <a:bodyPr rtlCol="0" anchor="ctr"/>
            <a:lstStyle/>
            <a:p>
              <a:endParaRPr lang="en-US"/>
            </a:p>
          </p:txBody>
        </p:sp>
        <p:sp>
          <p:nvSpPr>
            <p:cNvPr id="83" name="Freeform: Shape 82">
              <a:extLst>
                <a:ext uri="{FF2B5EF4-FFF2-40B4-BE49-F238E27FC236}">
                  <a16:creationId xmlns:a16="http://schemas.microsoft.com/office/drawing/2014/main" xmlns="" id="{1873BD39-3B9F-4E9F-8368-F24DE961DB72}"/>
                </a:ext>
              </a:extLst>
            </p:cNvPr>
            <p:cNvSpPr/>
            <p:nvPr/>
          </p:nvSpPr>
          <p:spPr>
            <a:xfrm>
              <a:off x="7370730" y="5369229"/>
              <a:ext cx="411479" cy="748569"/>
            </a:xfrm>
            <a:custGeom>
              <a:avLst/>
              <a:gdLst>
                <a:gd name="connsiteX0" fmla="*/ 305752 w 411479"/>
                <a:gd name="connsiteY0" fmla="*/ 0 h 748569"/>
                <a:gd name="connsiteX1" fmla="*/ 0 w 411479"/>
                <a:gd name="connsiteY1" fmla="*/ 709422 h 748569"/>
                <a:gd name="connsiteX2" fmla="*/ 109918 w 411479"/>
                <a:gd name="connsiteY2" fmla="*/ 748570 h 748569"/>
                <a:gd name="connsiteX3" fmla="*/ 411480 w 411479"/>
                <a:gd name="connsiteY3" fmla="*/ 50768 h 748569"/>
                <a:gd name="connsiteX4" fmla="*/ 305752 w 411479"/>
                <a:gd name="connsiteY4" fmla="*/ 0 h 748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79" h="748569">
                  <a:moveTo>
                    <a:pt x="305752" y="0"/>
                  </a:moveTo>
                  <a:lnTo>
                    <a:pt x="0" y="709422"/>
                  </a:lnTo>
                  <a:lnTo>
                    <a:pt x="109918" y="748570"/>
                  </a:lnTo>
                  <a:lnTo>
                    <a:pt x="411480" y="50768"/>
                  </a:lnTo>
                  <a:lnTo>
                    <a:pt x="305752" y="0"/>
                  </a:lnTo>
                  <a:close/>
                </a:path>
              </a:pathLst>
            </a:custGeom>
            <a:solidFill>
              <a:srgbClr val="FF725E"/>
            </a:solidFill>
            <a:ln w="952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xmlns="" id="{7A923485-F4C3-4221-BFF9-DF7EDB646407}"/>
                </a:ext>
              </a:extLst>
            </p:cNvPr>
            <p:cNvSpPr/>
            <p:nvPr/>
          </p:nvSpPr>
          <p:spPr>
            <a:xfrm>
              <a:off x="7370730" y="5369229"/>
              <a:ext cx="411479" cy="748569"/>
            </a:xfrm>
            <a:custGeom>
              <a:avLst/>
              <a:gdLst>
                <a:gd name="connsiteX0" fmla="*/ 305752 w 411479"/>
                <a:gd name="connsiteY0" fmla="*/ 0 h 748569"/>
                <a:gd name="connsiteX1" fmla="*/ 0 w 411479"/>
                <a:gd name="connsiteY1" fmla="*/ 709422 h 748569"/>
                <a:gd name="connsiteX2" fmla="*/ 109918 w 411479"/>
                <a:gd name="connsiteY2" fmla="*/ 748570 h 748569"/>
                <a:gd name="connsiteX3" fmla="*/ 411480 w 411479"/>
                <a:gd name="connsiteY3" fmla="*/ 50768 h 748569"/>
                <a:gd name="connsiteX4" fmla="*/ 305752 w 411479"/>
                <a:gd name="connsiteY4" fmla="*/ 0 h 748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79" h="748569">
                  <a:moveTo>
                    <a:pt x="305752" y="0"/>
                  </a:moveTo>
                  <a:lnTo>
                    <a:pt x="0" y="709422"/>
                  </a:lnTo>
                  <a:lnTo>
                    <a:pt x="109918" y="748570"/>
                  </a:lnTo>
                  <a:lnTo>
                    <a:pt x="411480" y="50768"/>
                  </a:lnTo>
                  <a:lnTo>
                    <a:pt x="305752" y="0"/>
                  </a:lnTo>
                  <a:close/>
                </a:path>
              </a:pathLst>
            </a:custGeom>
            <a:solidFill>
              <a:srgbClr val="000000"/>
            </a:solidFill>
            <a:ln w="9525"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xmlns="" id="{6A0F0C23-6F49-496F-88EB-6BB325A1ED2D}"/>
                </a:ext>
              </a:extLst>
            </p:cNvPr>
            <p:cNvSpPr/>
            <p:nvPr/>
          </p:nvSpPr>
          <p:spPr>
            <a:xfrm>
              <a:off x="7207853" y="5072525"/>
              <a:ext cx="548925" cy="315087"/>
            </a:xfrm>
            <a:custGeom>
              <a:avLst/>
              <a:gdLst>
                <a:gd name="connsiteX0" fmla="*/ 0 w 548925"/>
                <a:gd name="connsiteY0" fmla="*/ 75152 h 315087"/>
                <a:gd name="connsiteX1" fmla="*/ 37433 w 548925"/>
                <a:gd name="connsiteY1" fmla="*/ 0 h 315087"/>
                <a:gd name="connsiteX2" fmla="*/ 548926 w 548925"/>
                <a:gd name="connsiteY2" fmla="*/ 248221 h 315087"/>
                <a:gd name="connsiteX3" fmla="*/ 522827 w 548925"/>
                <a:gd name="connsiteY3" fmla="*/ 315087 h 315087"/>
                <a:gd name="connsiteX4" fmla="*/ 0 w 548925"/>
                <a:gd name="connsiteY4" fmla="*/ 75152 h 315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925" h="315087">
                  <a:moveTo>
                    <a:pt x="0" y="75152"/>
                  </a:moveTo>
                  <a:lnTo>
                    <a:pt x="37433" y="0"/>
                  </a:lnTo>
                  <a:lnTo>
                    <a:pt x="548926" y="248221"/>
                  </a:lnTo>
                  <a:lnTo>
                    <a:pt x="522827" y="315087"/>
                  </a:lnTo>
                  <a:lnTo>
                    <a:pt x="0" y="75152"/>
                  </a:lnTo>
                  <a:close/>
                </a:path>
              </a:pathLst>
            </a:custGeom>
            <a:solidFill>
              <a:srgbClr val="E0E0E0"/>
            </a:solidFill>
            <a:ln w="952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xmlns="" id="{B1C0E25F-D7EA-4082-9CF1-B61DAABF5B62}"/>
                </a:ext>
              </a:extLst>
            </p:cNvPr>
            <p:cNvSpPr/>
            <p:nvPr/>
          </p:nvSpPr>
          <p:spPr>
            <a:xfrm>
              <a:off x="7150417" y="5094338"/>
              <a:ext cx="598455" cy="304609"/>
            </a:xfrm>
            <a:custGeom>
              <a:avLst/>
              <a:gdLst>
                <a:gd name="connsiteX0" fmla="*/ 0 w 598455"/>
                <a:gd name="connsiteY0" fmla="*/ 34004 h 304609"/>
                <a:gd name="connsiteX1" fmla="*/ 14764 w 598455"/>
                <a:gd name="connsiteY1" fmla="*/ 0 h 304609"/>
                <a:gd name="connsiteX2" fmla="*/ 598456 w 598455"/>
                <a:gd name="connsiteY2" fmla="*/ 274891 h 304609"/>
                <a:gd name="connsiteX3" fmla="*/ 587788 w 598455"/>
                <a:gd name="connsiteY3" fmla="*/ 304610 h 304609"/>
                <a:gd name="connsiteX4" fmla="*/ 0 w 598455"/>
                <a:gd name="connsiteY4" fmla="*/ 34004 h 304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8455" h="304609">
                  <a:moveTo>
                    <a:pt x="0" y="34004"/>
                  </a:moveTo>
                  <a:lnTo>
                    <a:pt x="14764" y="0"/>
                  </a:lnTo>
                  <a:lnTo>
                    <a:pt x="598456" y="274891"/>
                  </a:lnTo>
                  <a:lnTo>
                    <a:pt x="587788" y="304610"/>
                  </a:lnTo>
                  <a:lnTo>
                    <a:pt x="0" y="34004"/>
                  </a:lnTo>
                  <a:close/>
                </a:path>
              </a:pathLst>
            </a:custGeom>
            <a:solidFill>
              <a:srgbClr val="FAFAFA"/>
            </a:solidFill>
            <a:ln w="952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xmlns="" id="{66D09D31-CEAC-46CE-9C13-36859556F1BA}"/>
                </a:ext>
              </a:extLst>
            </p:cNvPr>
            <p:cNvSpPr/>
            <p:nvPr/>
          </p:nvSpPr>
          <p:spPr>
            <a:xfrm>
              <a:off x="7487767" y="5510102"/>
              <a:ext cx="201790" cy="480731"/>
            </a:xfrm>
            <a:custGeom>
              <a:avLst/>
              <a:gdLst>
                <a:gd name="connsiteX0" fmla="*/ 201765 w 201790"/>
                <a:gd name="connsiteY0" fmla="*/ 2 h 480731"/>
                <a:gd name="connsiteX1" fmla="*/ 103181 w 201790"/>
                <a:gd name="connsiteY1" fmla="*/ 241366 h 480731"/>
                <a:gd name="connsiteX2" fmla="*/ 25 w 201790"/>
                <a:gd name="connsiteY2" fmla="*/ 480729 h 480731"/>
                <a:gd name="connsiteX3" fmla="*/ 98609 w 201790"/>
                <a:gd name="connsiteY3" fmla="*/ 239366 h 480731"/>
                <a:gd name="connsiteX4" fmla="*/ 201765 w 201790"/>
                <a:gd name="connsiteY4" fmla="*/ 2 h 480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790" h="480731">
                  <a:moveTo>
                    <a:pt x="201765" y="2"/>
                  </a:moveTo>
                  <a:cubicBezTo>
                    <a:pt x="203003" y="574"/>
                    <a:pt x="158903" y="108587"/>
                    <a:pt x="103181" y="241366"/>
                  </a:cubicBezTo>
                  <a:cubicBezTo>
                    <a:pt x="47460" y="374144"/>
                    <a:pt x="1264" y="481301"/>
                    <a:pt x="25" y="480729"/>
                  </a:cubicBezTo>
                  <a:cubicBezTo>
                    <a:pt x="-1213" y="480158"/>
                    <a:pt x="42888" y="372144"/>
                    <a:pt x="98609" y="239366"/>
                  </a:cubicBezTo>
                  <a:cubicBezTo>
                    <a:pt x="154331" y="106587"/>
                    <a:pt x="200527" y="-569"/>
                    <a:pt x="201765" y="2"/>
                  </a:cubicBezTo>
                  <a:close/>
                </a:path>
              </a:pathLst>
            </a:custGeom>
            <a:solidFill>
              <a:srgbClr val="FFFFFF"/>
            </a:solidFill>
            <a:ln w="952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xmlns="" id="{EABE45FE-F88A-43E8-B1DD-D5352DC8740E}"/>
                </a:ext>
              </a:extLst>
            </p:cNvPr>
            <p:cNvSpPr/>
            <p:nvPr/>
          </p:nvSpPr>
          <p:spPr>
            <a:xfrm>
              <a:off x="7081647" y="5278361"/>
              <a:ext cx="476154" cy="411479"/>
            </a:xfrm>
            <a:custGeom>
              <a:avLst/>
              <a:gdLst>
                <a:gd name="connsiteX0" fmla="*/ 103537 w 476154"/>
                <a:gd name="connsiteY0" fmla="*/ 0 h 411479"/>
                <a:gd name="connsiteX1" fmla="*/ 105156 w 476154"/>
                <a:gd name="connsiteY1" fmla="*/ 667 h 411479"/>
                <a:gd name="connsiteX2" fmla="*/ 110299 w 476154"/>
                <a:gd name="connsiteY2" fmla="*/ 2857 h 411479"/>
                <a:gd name="connsiteX3" fmla="*/ 130397 w 476154"/>
                <a:gd name="connsiteY3" fmla="*/ 11716 h 411479"/>
                <a:gd name="connsiteX4" fmla="*/ 206597 w 476154"/>
                <a:gd name="connsiteY4" fmla="*/ 45625 h 411479"/>
                <a:gd name="connsiteX5" fmla="*/ 474154 w 476154"/>
                <a:gd name="connsiteY5" fmla="*/ 166021 h 411479"/>
                <a:gd name="connsiteX6" fmla="*/ 476155 w 476154"/>
                <a:gd name="connsiteY6" fmla="*/ 166973 h 411479"/>
                <a:gd name="connsiteX7" fmla="*/ 475298 w 476154"/>
                <a:gd name="connsiteY7" fmla="*/ 169069 h 411479"/>
                <a:gd name="connsiteX8" fmla="*/ 370523 w 476154"/>
                <a:gd name="connsiteY8" fmla="*/ 409289 h 411479"/>
                <a:gd name="connsiteX9" fmla="*/ 369570 w 476154"/>
                <a:gd name="connsiteY9" fmla="*/ 411480 h 411479"/>
                <a:gd name="connsiteX10" fmla="*/ 367284 w 476154"/>
                <a:gd name="connsiteY10" fmla="*/ 410527 h 411479"/>
                <a:gd name="connsiteX11" fmla="*/ 366617 w 476154"/>
                <a:gd name="connsiteY11" fmla="*/ 410527 h 411479"/>
                <a:gd name="connsiteX12" fmla="*/ 1810 w 476154"/>
                <a:gd name="connsiteY12" fmla="*/ 255175 h 411479"/>
                <a:gd name="connsiteX13" fmla="*/ 0 w 476154"/>
                <a:gd name="connsiteY13" fmla="*/ 254413 h 411479"/>
                <a:gd name="connsiteX14" fmla="*/ 762 w 476154"/>
                <a:gd name="connsiteY14" fmla="*/ 252603 h 411479"/>
                <a:gd name="connsiteX15" fmla="*/ 75628 w 476154"/>
                <a:gd name="connsiteY15" fmla="*/ 68104 h 411479"/>
                <a:gd name="connsiteX16" fmla="*/ 96393 w 476154"/>
                <a:gd name="connsiteY16" fmla="*/ 17621 h 411479"/>
                <a:gd name="connsiteX17" fmla="*/ 101822 w 476154"/>
                <a:gd name="connsiteY17" fmla="*/ 4572 h 411479"/>
                <a:gd name="connsiteX18" fmla="*/ 103822 w 476154"/>
                <a:gd name="connsiteY18" fmla="*/ 285 h 411479"/>
                <a:gd name="connsiteX19" fmla="*/ 102108 w 476154"/>
                <a:gd name="connsiteY19" fmla="*/ 5143 h 411479"/>
                <a:gd name="connsiteX20" fmla="*/ 96869 w 476154"/>
                <a:gd name="connsiteY20" fmla="*/ 18669 h 411479"/>
                <a:gd name="connsiteX21" fmla="*/ 76962 w 476154"/>
                <a:gd name="connsiteY21" fmla="*/ 70009 h 411479"/>
                <a:gd name="connsiteX22" fmla="*/ 4381 w 476154"/>
                <a:gd name="connsiteY22" fmla="*/ 254032 h 411479"/>
                <a:gd name="connsiteX23" fmla="*/ 3334 w 476154"/>
                <a:gd name="connsiteY23" fmla="*/ 251460 h 411479"/>
                <a:gd name="connsiteX24" fmla="*/ 368522 w 476154"/>
                <a:gd name="connsiteY24" fmla="*/ 405955 h 411479"/>
                <a:gd name="connsiteX25" fmla="*/ 369189 w 476154"/>
                <a:gd name="connsiteY25" fmla="*/ 405955 h 411479"/>
                <a:gd name="connsiteX26" fmla="*/ 365950 w 476154"/>
                <a:gd name="connsiteY26" fmla="*/ 407289 h 411479"/>
                <a:gd name="connsiteX27" fmla="*/ 471297 w 476154"/>
                <a:gd name="connsiteY27" fmla="*/ 167164 h 411479"/>
                <a:gd name="connsiteX28" fmla="*/ 472440 w 476154"/>
                <a:gd name="connsiteY28" fmla="*/ 170212 h 411479"/>
                <a:gd name="connsiteX29" fmla="*/ 207359 w 476154"/>
                <a:gd name="connsiteY29" fmla="*/ 48387 h 411479"/>
                <a:gd name="connsiteX30" fmla="*/ 131159 w 476154"/>
                <a:gd name="connsiteY30" fmla="*/ 13049 h 411479"/>
                <a:gd name="connsiteX31" fmla="*/ 110776 w 476154"/>
                <a:gd name="connsiteY31" fmla="*/ 3524 h 411479"/>
                <a:gd name="connsiteX32" fmla="*/ 105537 w 476154"/>
                <a:gd name="connsiteY32" fmla="*/ 952 h 41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76154" h="411479">
                  <a:moveTo>
                    <a:pt x="103537" y="0"/>
                  </a:moveTo>
                  <a:lnTo>
                    <a:pt x="105156" y="667"/>
                  </a:lnTo>
                  <a:lnTo>
                    <a:pt x="110299" y="2857"/>
                  </a:lnTo>
                  <a:lnTo>
                    <a:pt x="130397" y="11716"/>
                  </a:lnTo>
                  <a:lnTo>
                    <a:pt x="206597" y="45625"/>
                  </a:lnTo>
                  <a:lnTo>
                    <a:pt x="474154" y="166021"/>
                  </a:lnTo>
                  <a:lnTo>
                    <a:pt x="476155" y="166973"/>
                  </a:lnTo>
                  <a:lnTo>
                    <a:pt x="475298" y="169069"/>
                  </a:lnTo>
                  <a:cubicBezTo>
                    <a:pt x="443103" y="242697"/>
                    <a:pt x="407575" y="323945"/>
                    <a:pt x="370523" y="409289"/>
                  </a:cubicBezTo>
                  <a:lnTo>
                    <a:pt x="369570" y="411480"/>
                  </a:lnTo>
                  <a:lnTo>
                    <a:pt x="367284" y="410527"/>
                  </a:lnTo>
                  <a:lnTo>
                    <a:pt x="366617" y="410527"/>
                  </a:lnTo>
                  <a:lnTo>
                    <a:pt x="1810" y="255175"/>
                  </a:lnTo>
                  <a:lnTo>
                    <a:pt x="0" y="254413"/>
                  </a:lnTo>
                  <a:lnTo>
                    <a:pt x="762" y="252603"/>
                  </a:lnTo>
                  <a:cubicBezTo>
                    <a:pt x="31909" y="175641"/>
                    <a:pt x="57912" y="112490"/>
                    <a:pt x="75628" y="68104"/>
                  </a:cubicBezTo>
                  <a:cubicBezTo>
                    <a:pt x="84487" y="46482"/>
                    <a:pt x="91535" y="29527"/>
                    <a:pt x="96393" y="17621"/>
                  </a:cubicBezTo>
                  <a:lnTo>
                    <a:pt x="101822" y="4572"/>
                  </a:lnTo>
                  <a:cubicBezTo>
                    <a:pt x="102359" y="3086"/>
                    <a:pt x="103028" y="1651"/>
                    <a:pt x="103822" y="285"/>
                  </a:cubicBezTo>
                  <a:cubicBezTo>
                    <a:pt x="103822" y="286"/>
                    <a:pt x="103251" y="2000"/>
                    <a:pt x="102108" y="5143"/>
                  </a:cubicBezTo>
                  <a:cubicBezTo>
                    <a:pt x="100965" y="8287"/>
                    <a:pt x="99060" y="12954"/>
                    <a:pt x="96869" y="18669"/>
                  </a:cubicBezTo>
                  <a:cubicBezTo>
                    <a:pt x="92202" y="30766"/>
                    <a:pt x="85534" y="48006"/>
                    <a:pt x="76962" y="70009"/>
                  </a:cubicBezTo>
                  <a:cubicBezTo>
                    <a:pt x="59531" y="114205"/>
                    <a:pt x="34671" y="177355"/>
                    <a:pt x="4381" y="254032"/>
                  </a:cubicBezTo>
                  <a:lnTo>
                    <a:pt x="3334" y="251460"/>
                  </a:lnTo>
                  <a:lnTo>
                    <a:pt x="368522" y="405955"/>
                  </a:lnTo>
                  <a:lnTo>
                    <a:pt x="369189" y="405955"/>
                  </a:lnTo>
                  <a:lnTo>
                    <a:pt x="365950" y="407289"/>
                  </a:lnTo>
                  <a:cubicBezTo>
                    <a:pt x="403384" y="322040"/>
                    <a:pt x="439007" y="240887"/>
                    <a:pt x="471297" y="167164"/>
                  </a:cubicBezTo>
                  <a:lnTo>
                    <a:pt x="472440" y="170212"/>
                  </a:lnTo>
                  <a:lnTo>
                    <a:pt x="207359" y="48387"/>
                  </a:lnTo>
                  <a:lnTo>
                    <a:pt x="131159" y="13049"/>
                  </a:lnTo>
                  <a:lnTo>
                    <a:pt x="110776" y="3524"/>
                  </a:lnTo>
                  <a:lnTo>
                    <a:pt x="105537" y="952"/>
                  </a:lnTo>
                  <a:close/>
                </a:path>
              </a:pathLst>
            </a:custGeom>
            <a:solidFill>
              <a:srgbClr val="FFFFFF"/>
            </a:solidFill>
            <a:ln w="9525"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xmlns="" id="{FD6D0E90-5E17-4569-9F8C-715EE896E147}"/>
                </a:ext>
              </a:extLst>
            </p:cNvPr>
            <p:cNvSpPr/>
            <p:nvPr/>
          </p:nvSpPr>
          <p:spPr>
            <a:xfrm>
              <a:off x="7111650" y="5453525"/>
              <a:ext cx="349186" cy="144970"/>
            </a:xfrm>
            <a:custGeom>
              <a:avLst/>
              <a:gdLst>
                <a:gd name="connsiteX0" fmla="*/ 349186 w 349186"/>
                <a:gd name="connsiteY0" fmla="*/ 144971 h 144970"/>
                <a:gd name="connsiteX1" fmla="*/ 345757 w 349186"/>
                <a:gd name="connsiteY1" fmla="*/ 137351 h 144970"/>
                <a:gd name="connsiteX2" fmla="*/ 337376 w 349186"/>
                <a:gd name="connsiteY2" fmla="*/ 115348 h 144970"/>
                <a:gd name="connsiteX3" fmla="*/ 308229 w 349186"/>
                <a:gd name="connsiteY3" fmla="*/ 36004 h 144970"/>
                <a:gd name="connsiteX4" fmla="*/ 310896 w 349186"/>
                <a:gd name="connsiteY4" fmla="*/ 37338 h 144970"/>
                <a:gd name="connsiteX5" fmla="*/ 208502 w 349186"/>
                <a:gd name="connsiteY5" fmla="*/ 70866 h 144970"/>
                <a:gd name="connsiteX6" fmla="*/ 206597 w 349186"/>
                <a:gd name="connsiteY6" fmla="*/ 71438 h 144970"/>
                <a:gd name="connsiteX7" fmla="*/ 205550 w 349186"/>
                <a:gd name="connsiteY7" fmla="*/ 69818 h 144970"/>
                <a:gd name="connsiteX8" fmla="*/ 196882 w 349186"/>
                <a:gd name="connsiteY8" fmla="*/ 56007 h 144970"/>
                <a:gd name="connsiteX9" fmla="*/ 165449 w 349186"/>
                <a:gd name="connsiteY9" fmla="*/ 3810 h 144970"/>
                <a:gd name="connsiteX10" fmla="*/ 168402 w 349186"/>
                <a:gd name="connsiteY10" fmla="*/ 4858 h 144970"/>
                <a:gd name="connsiteX11" fmla="*/ 48101 w 349186"/>
                <a:gd name="connsiteY11" fmla="*/ 51245 h 144970"/>
                <a:gd name="connsiteX12" fmla="*/ 12954 w 349186"/>
                <a:gd name="connsiteY12" fmla="*/ 64294 h 144970"/>
                <a:gd name="connsiteX13" fmla="*/ 0 w 349186"/>
                <a:gd name="connsiteY13" fmla="*/ 68485 h 144970"/>
                <a:gd name="connsiteX14" fmla="*/ 12287 w 349186"/>
                <a:gd name="connsiteY14" fmla="*/ 62770 h 144970"/>
                <a:gd name="connsiteX15" fmla="*/ 46958 w 349186"/>
                <a:gd name="connsiteY15" fmla="*/ 48387 h 144970"/>
                <a:gd name="connsiteX16" fmla="*/ 166592 w 349186"/>
                <a:gd name="connsiteY16" fmla="*/ 762 h 144970"/>
                <a:gd name="connsiteX17" fmla="*/ 168497 w 349186"/>
                <a:gd name="connsiteY17" fmla="*/ 0 h 144970"/>
                <a:gd name="connsiteX18" fmla="*/ 169545 w 349186"/>
                <a:gd name="connsiteY18" fmla="*/ 1714 h 144970"/>
                <a:gd name="connsiteX19" fmla="*/ 201549 w 349186"/>
                <a:gd name="connsiteY19" fmla="*/ 53435 h 144970"/>
                <a:gd name="connsiteX20" fmla="*/ 210312 w 349186"/>
                <a:gd name="connsiteY20" fmla="*/ 67532 h 144970"/>
                <a:gd name="connsiteX21" fmla="*/ 207455 w 349186"/>
                <a:gd name="connsiteY21" fmla="*/ 66485 h 144970"/>
                <a:gd name="connsiteX22" fmla="*/ 310039 w 349186"/>
                <a:gd name="connsiteY22" fmla="*/ 33623 h 144970"/>
                <a:gd name="connsiteX23" fmla="*/ 312039 w 349186"/>
                <a:gd name="connsiteY23" fmla="*/ 33052 h 144970"/>
                <a:gd name="connsiteX24" fmla="*/ 312706 w 349186"/>
                <a:gd name="connsiteY24" fmla="*/ 34957 h 144970"/>
                <a:gd name="connsiteX25" fmla="*/ 340138 w 349186"/>
                <a:gd name="connsiteY25" fmla="*/ 114871 h 144970"/>
                <a:gd name="connsiteX26" fmla="*/ 347472 w 349186"/>
                <a:gd name="connsiteY26" fmla="*/ 137351 h 144970"/>
                <a:gd name="connsiteX27" fmla="*/ 349186 w 349186"/>
                <a:gd name="connsiteY27" fmla="*/ 144971 h 14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49186" h="144970">
                  <a:moveTo>
                    <a:pt x="349186" y="144971"/>
                  </a:moveTo>
                  <a:cubicBezTo>
                    <a:pt x="347772" y="142562"/>
                    <a:pt x="346622" y="140007"/>
                    <a:pt x="345757" y="137351"/>
                  </a:cubicBezTo>
                  <a:lnTo>
                    <a:pt x="337376" y="115348"/>
                  </a:lnTo>
                  <a:cubicBezTo>
                    <a:pt x="330041" y="95536"/>
                    <a:pt x="320135" y="68389"/>
                    <a:pt x="308229" y="36004"/>
                  </a:cubicBezTo>
                  <a:lnTo>
                    <a:pt x="310896" y="37338"/>
                  </a:lnTo>
                  <a:lnTo>
                    <a:pt x="208502" y="70866"/>
                  </a:lnTo>
                  <a:lnTo>
                    <a:pt x="206597" y="71438"/>
                  </a:lnTo>
                  <a:lnTo>
                    <a:pt x="205550" y="69818"/>
                  </a:lnTo>
                  <a:lnTo>
                    <a:pt x="196882" y="56007"/>
                  </a:lnTo>
                  <a:lnTo>
                    <a:pt x="165449" y="3810"/>
                  </a:lnTo>
                  <a:lnTo>
                    <a:pt x="168402" y="4858"/>
                  </a:lnTo>
                  <a:lnTo>
                    <a:pt x="48101" y="51245"/>
                  </a:lnTo>
                  <a:lnTo>
                    <a:pt x="12954" y="64294"/>
                  </a:lnTo>
                  <a:cubicBezTo>
                    <a:pt x="8755" y="66036"/>
                    <a:pt x="4423" y="67438"/>
                    <a:pt x="0" y="68485"/>
                  </a:cubicBezTo>
                  <a:cubicBezTo>
                    <a:pt x="3934" y="66251"/>
                    <a:pt x="8044" y="64339"/>
                    <a:pt x="12287" y="62770"/>
                  </a:cubicBezTo>
                  <a:lnTo>
                    <a:pt x="46958" y="48387"/>
                  </a:lnTo>
                  <a:lnTo>
                    <a:pt x="166592" y="762"/>
                  </a:lnTo>
                  <a:lnTo>
                    <a:pt x="168497" y="0"/>
                  </a:lnTo>
                  <a:lnTo>
                    <a:pt x="169545" y="1714"/>
                  </a:lnTo>
                  <a:lnTo>
                    <a:pt x="201549" y="53435"/>
                  </a:lnTo>
                  <a:cubicBezTo>
                    <a:pt x="204502" y="58293"/>
                    <a:pt x="207550" y="62960"/>
                    <a:pt x="210312" y="67532"/>
                  </a:cubicBezTo>
                  <a:lnTo>
                    <a:pt x="207455" y="66485"/>
                  </a:lnTo>
                  <a:lnTo>
                    <a:pt x="310039" y="33623"/>
                  </a:lnTo>
                  <a:lnTo>
                    <a:pt x="312039" y="33052"/>
                  </a:lnTo>
                  <a:lnTo>
                    <a:pt x="312706" y="34957"/>
                  </a:lnTo>
                  <a:lnTo>
                    <a:pt x="340138" y="114871"/>
                  </a:lnTo>
                  <a:cubicBezTo>
                    <a:pt x="343186" y="124396"/>
                    <a:pt x="345567" y="131540"/>
                    <a:pt x="347472" y="137351"/>
                  </a:cubicBezTo>
                  <a:cubicBezTo>
                    <a:pt x="348263" y="139836"/>
                    <a:pt x="348837" y="142386"/>
                    <a:pt x="349186" y="144971"/>
                  </a:cubicBezTo>
                  <a:close/>
                </a:path>
              </a:pathLst>
            </a:custGeom>
            <a:solidFill>
              <a:srgbClr val="FFFFFF"/>
            </a:solidFill>
            <a:ln w="9525"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xmlns="" id="{9779DB69-5FEA-4A01-98D2-6345E44F1013}"/>
                </a:ext>
              </a:extLst>
            </p:cNvPr>
            <p:cNvSpPr/>
            <p:nvPr/>
          </p:nvSpPr>
          <p:spPr>
            <a:xfrm>
              <a:off x="7316519" y="5419973"/>
              <a:ext cx="44775" cy="45739"/>
            </a:xfrm>
            <a:custGeom>
              <a:avLst/>
              <a:gdLst>
                <a:gd name="connsiteX0" fmla="*/ 44305 w 44775"/>
                <a:gd name="connsiteY0" fmla="*/ 22884 h 45739"/>
                <a:gd name="connsiteX1" fmla="*/ 42686 w 44775"/>
                <a:gd name="connsiteY1" fmla="*/ 18026 h 45739"/>
                <a:gd name="connsiteX2" fmla="*/ 35066 w 44775"/>
                <a:gd name="connsiteY2" fmla="*/ 7739 h 45739"/>
                <a:gd name="connsiteX3" fmla="*/ 17254 w 44775"/>
                <a:gd name="connsiteY3" fmla="*/ 5548 h 45739"/>
                <a:gd name="connsiteX4" fmla="*/ 6587 w 44775"/>
                <a:gd name="connsiteY4" fmla="*/ 29552 h 45739"/>
                <a:gd name="connsiteX5" fmla="*/ 17254 w 44775"/>
                <a:gd name="connsiteY5" fmla="*/ 40220 h 45739"/>
                <a:gd name="connsiteX6" fmla="*/ 35066 w 44775"/>
                <a:gd name="connsiteY6" fmla="*/ 37934 h 45739"/>
                <a:gd name="connsiteX7" fmla="*/ 42686 w 44775"/>
                <a:gd name="connsiteY7" fmla="*/ 27647 h 45739"/>
                <a:gd name="connsiteX8" fmla="*/ 44305 w 44775"/>
                <a:gd name="connsiteY8" fmla="*/ 22884 h 45739"/>
                <a:gd name="connsiteX9" fmla="*/ 44305 w 44775"/>
                <a:gd name="connsiteY9" fmla="*/ 28123 h 45739"/>
                <a:gd name="connsiteX10" fmla="*/ 36876 w 44775"/>
                <a:gd name="connsiteY10" fmla="*/ 40696 h 45739"/>
                <a:gd name="connsiteX11" fmla="*/ 15445 w 44775"/>
                <a:gd name="connsiteY11" fmla="*/ 44506 h 45739"/>
                <a:gd name="connsiteX12" fmla="*/ 1245 w 44775"/>
                <a:gd name="connsiteY12" fmla="*/ 15462 h 45739"/>
                <a:gd name="connsiteX13" fmla="*/ 15445 w 44775"/>
                <a:gd name="connsiteY13" fmla="*/ 1262 h 45739"/>
                <a:gd name="connsiteX14" fmla="*/ 36876 w 44775"/>
                <a:gd name="connsiteY14" fmla="*/ 4977 h 45739"/>
                <a:gd name="connsiteX15" fmla="*/ 44305 w 44775"/>
                <a:gd name="connsiteY15" fmla="*/ 17550 h 45739"/>
                <a:gd name="connsiteX16" fmla="*/ 44305 w 44775"/>
                <a:gd name="connsiteY16" fmla="*/ 22884 h 4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775" h="45739">
                  <a:moveTo>
                    <a:pt x="44305" y="22884"/>
                  </a:moveTo>
                  <a:cubicBezTo>
                    <a:pt x="44305" y="22884"/>
                    <a:pt x="43734" y="20979"/>
                    <a:pt x="42686" y="18026"/>
                  </a:cubicBezTo>
                  <a:cubicBezTo>
                    <a:pt x="41254" y="13901"/>
                    <a:pt x="38595" y="10312"/>
                    <a:pt x="35066" y="7739"/>
                  </a:cubicBezTo>
                  <a:cubicBezTo>
                    <a:pt x="29866" y="4083"/>
                    <a:pt x="23185" y="3261"/>
                    <a:pt x="17254" y="5548"/>
                  </a:cubicBezTo>
                  <a:cubicBezTo>
                    <a:pt x="7680" y="9231"/>
                    <a:pt x="2904" y="19978"/>
                    <a:pt x="6587" y="29552"/>
                  </a:cubicBezTo>
                  <a:cubicBezTo>
                    <a:pt x="8474" y="34457"/>
                    <a:pt x="12350" y="38333"/>
                    <a:pt x="17254" y="40220"/>
                  </a:cubicBezTo>
                  <a:cubicBezTo>
                    <a:pt x="23201" y="42479"/>
                    <a:pt x="29883" y="41622"/>
                    <a:pt x="35066" y="37934"/>
                  </a:cubicBezTo>
                  <a:cubicBezTo>
                    <a:pt x="38622" y="35388"/>
                    <a:pt x="41287" y="31790"/>
                    <a:pt x="42686" y="27647"/>
                  </a:cubicBezTo>
                  <a:cubicBezTo>
                    <a:pt x="43734" y="24694"/>
                    <a:pt x="43829" y="22884"/>
                    <a:pt x="44305" y="22884"/>
                  </a:cubicBezTo>
                  <a:cubicBezTo>
                    <a:pt x="44782" y="22884"/>
                    <a:pt x="45067" y="24694"/>
                    <a:pt x="44305" y="28123"/>
                  </a:cubicBezTo>
                  <a:cubicBezTo>
                    <a:pt x="43417" y="33069"/>
                    <a:pt x="40780" y="37531"/>
                    <a:pt x="36876" y="40696"/>
                  </a:cubicBezTo>
                  <a:cubicBezTo>
                    <a:pt x="30880" y="45605"/>
                    <a:pt x="22765" y="47048"/>
                    <a:pt x="15445" y="44506"/>
                  </a:cubicBezTo>
                  <a:cubicBezTo>
                    <a:pt x="3503" y="40407"/>
                    <a:pt x="-2854" y="27404"/>
                    <a:pt x="1245" y="15462"/>
                  </a:cubicBezTo>
                  <a:cubicBezTo>
                    <a:pt x="3534" y="8792"/>
                    <a:pt x="8774" y="3552"/>
                    <a:pt x="15445" y="1262"/>
                  </a:cubicBezTo>
                  <a:cubicBezTo>
                    <a:pt x="22749" y="-1306"/>
                    <a:pt x="30862" y="100"/>
                    <a:pt x="36876" y="4977"/>
                  </a:cubicBezTo>
                  <a:cubicBezTo>
                    <a:pt x="40761" y="8158"/>
                    <a:pt x="43393" y="12613"/>
                    <a:pt x="44305" y="17550"/>
                  </a:cubicBezTo>
                  <a:cubicBezTo>
                    <a:pt x="45067" y="20503"/>
                    <a:pt x="44591" y="22884"/>
                    <a:pt x="44305" y="22884"/>
                  </a:cubicBezTo>
                  <a:close/>
                </a:path>
              </a:pathLst>
            </a:custGeom>
            <a:solidFill>
              <a:srgbClr val="FFFFFF"/>
            </a:solidFill>
            <a:ln w="9525"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xmlns="" id="{7418CFDB-86B0-493E-AC9D-892108A55530}"/>
                </a:ext>
              </a:extLst>
            </p:cNvPr>
            <p:cNvSpPr/>
            <p:nvPr/>
          </p:nvSpPr>
          <p:spPr>
            <a:xfrm>
              <a:off x="7440453" y="5295986"/>
              <a:ext cx="190500" cy="221165"/>
            </a:xfrm>
            <a:custGeom>
              <a:avLst/>
              <a:gdLst>
                <a:gd name="connsiteX0" fmla="*/ 190500 w 190500"/>
                <a:gd name="connsiteY0" fmla="*/ 53145 h 221165"/>
                <a:gd name="connsiteX1" fmla="*/ 85725 w 190500"/>
                <a:gd name="connsiteY1" fmla="*/ 5044 h 221165"/>
                <a:gd name="connsiteX2" fmla="*/ 0 w 190500"/>
                <a:gd name="connsiteY2" fmla="*/ 193543 h 221165"/>
                <a:gd name="connsiteX3" fmla="*/ 38100 w 190500"/>
                <a:gd name="connsiteY3" fmla="*/ 181447 h 221165"/>
                <a:gd name="connsiteX4" fmla="*/ 61913 w 190500"/>
                <a:gd name="connsiteY4" fmla="*/ 221166 h 221165"/>
                <a:gd name="connsiteX5" fmla="*/ 149828 w 190500"/>
                <a:gd name="connsiteY5" fmla="*/ 35143 h 221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00" h="221165">
                  <a:moveTo>
                    <a:pt x="190500" y="53145"/>
                  </a:moveTo>
                  <a:cubicBezTo>
                    <a:pt x="190500" y="53145"/>
                    <a:pt x="153162" y="-19435"/>
                    <a:pt x="85725" y="5044"/>
                  </a:cubicBezTo>
                  <a:cubicBezTo>
                    <a:pt x="59341" y="14569"/>
                    <a:pt x="0" y="193543"/>
                    <a:pt x="0" y="193543"/>
                  </a:cubicBezTo>
                  <a:lnTo>
                    <a:pt x="38100" y="181447"/>
                  </a:lnTo>
                  <a:lnTo>
                    <a:pt x="61913" y="221166"/>
                  </a:lnTo>
                  <a:cubicBezTo>
                    <a:pt x="61913" y="221166"/>
                    <a:pt x="138113" y="33524"/>
                    <a:pt x="149828" y="35143"/>
                  </a:cubicBezTo>
                  <a:close/>
                </a:path>
              </a:pathLst>
            </a:custGeom>
            <a:solidFill>
              <a:srgbClr val="FF725E"/>
            </a:solidFill>
            <a:ln w="9525"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xmlns="" id="{3B6674D9-82BB-4E6A-B645-720006B5E2E3}"/>
                </a:ext>
              </a:extLst>
            </p:cNvPr>
            <p:cNvSpPr/>
            <p:nvPr/>
          </p:nvSpPr>
          <p:spPr>
            <a:xfrm>
              <a:off x="7045261" y="5585637"/>
              <a:ext cx="400240" cy="157924"/>
            </a:xfrm>
            <a:custGeom>
              <a:avLst/>
              <a:gdLst>
                <a:gd name="connsiteX0" fmla="*/ 400240 w 400240"/>
                <a:gd name="connsiteY0" fmla="*/ 157924 h 157924"/>
                <a:gd name="connsiteX1" fmla="*/ 384238 w 400240"/>
                <a:gd name="connsiteY1" fmla="*/ 152495 h 157924"/>
                <a:gd name="connsiteX2" fmla="*/ 340995 w 400240"/>
                <a:gd name="connsiteY2" fmla="*/ 136302 h 157924"/>
                <a:gd name="connsiteX3" fmla="*/ 199168 w 400240"/>
                <a:gd name="connsiteY3" fmla="*/ 81153 h 157924"/>
                <a:gd name="connsiteX4" fmla="*/ 57817 w 400240"/>
                <a:gd name="connsiteY4" fmla="*/ 24669 h 157924"/>
                <a:gd name="connsiteX5" fmla="*/ 15240 w 400240"/>
                <a:gd name="connsiteY5" fmla="*/ 7048 h 157924"/>
                <a:gd name="connsiteX6" fmla="*/ 0 w 400240"/>
                <a:gd name="connsiteY6" fmla="*/ 0 h 157924"/>
                <a:gd name="connsiteX7" fmla="*/ 16097 w 400240"/>
                <a:gd name="connsiteY7" fmla="*/ 5334 h 157924"/>
                <a:gd name="connsiteX8" fmla="*/ 59341 w 400240"/>
                <a:gd name="connsiteY8" fmla="*/ 21526 h 157924"/>
                <a:gd name="connsiteX9" fmla="*/ 201168 w 400240"/>
                <a:gd name="connsiteY9" fmla="*/ 76676 h 157924"/>
                <a:gd name="connsiteX10" fmla="*/ 342329 w 400240"/>
                <a:gd name="connsiteY10" fmla="*/ 133064 h 157924"/>
                <a:gd name="connsiteX11" fmla="*/ 384905 w 400240"/>
                <a:gd name="connsiteY11" fmla="*/ 150685 h 157924"/>
                <a:gd name="connsiteX12" fmla="*/ 400241 w 400240"/>
                <a:gd name="connsiteY12" fmla="*/ 157924 h 15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240" h="157924">
                  <a:moveTo>
                    <a:pt x="400240" y="157924"/>
                  </a:moveTo>
                  <a:cubicBezTo>
                    <a:pt x="394780" y="156512"/>
                    <a:pt x="389431" y="154697"/>
                    <a:pt x="384238" y="152495"/>
                  </a:cubicBezTo>
                  <a:lnTo>
                    <a:pt x="340995" y="136302"/>
                  </a:lnTo>
                  <a:cubicBezTo>
                    <a:pt x="304609" y="122491"/>
                    <a:pt x="254413" y="102965"/>
                    <a:pt x="199168" y="81153"/>
                  </a:cubicBezTo>
                  <a:cubicBezTo>
                    <a:pt x="143923" y="59341"/>
                    <a:pt x="94393" y="39433"/>
                    <a:pt x="57817" y="24669"/>
                  </a:cubicBezTo>
                  <a:lnTo>
                    <a:pt x="15240" y="7048"/>
                  </a:lnTo>
                  <a:cubicBezTo>
                    <a:pt x="9968" y="5139"/>
                    <a:pt x="4869" y="2781"/>
                    <a:pt x="0" y="0"/>
                  </a:cubicBezTo>
                  <a:cubicBezTo>
                    <a:pt x="5481" y="1410"/>
                    <a:pt x="10859" y="3192"/>
                    <a:pt x="16097" y="5334"/>
                  </a:cubicBezTo>
                  <a:lnTo>
                    <a:pt x="59341" y="21526"/>
                  </a:lnTo>
                  <a:cubicBezTo>
                    <a:pt x="95726" y="35433"/>
                    <a:pt x="145828" y="54864"/>
                    <a:pt x="201168" y="76676"/>
                  </a:cubicBezTo>
                  <a:cubicBezTo>
                    <a:pt x="256508" y="98488"/>
                    <a:pt x="305943" y="118396"/>
                    <a:pt x="342329" y="133064"/>
                  </a:cubicBezTo>
                  <a:lnTo>
                    <a:pt x="384905" y="150685"/>
                  </a:lnTo>
                  <a:cubicBezTo>
                    <a:pt x="390201" y="152689"/>
                    <a:pt x="395329" y="155109"/>
                    <a:pt x="400241" y="157924"/>
                  </a:cubicBezTo>
                  <a:close/>
                </a:path>
              </a:pathLst>
            </a:custGeom>
            <a:solidFill>
              <a:srgbClr val="FFFFFF"/>
            </a:solidFill>
            <a:ln w="9525" cap="flat">
              <a:noFill/>
              <a:prstDash val="solid"/>
              <a:miter/>
            </a:ln>
          </p:spPr>
          <p:txBody>
            <a:bodyPr rtlCol="0" anchor="ctr"/>
            <a:lstStyle/>
            <a:p>
              <a:endParaRPr lang="en-US"/>
            </a:p>
          </p:txBody>
        </p:sp>
        <p:sp>
          <p:nvSpPr>
            <p:cNvPr id="93" name="Freeform: Shape 92">
              <a:extLst>
                <a:ext uri="{FF2B5EF4-FFF2-40B4-BE49-F238E27FC236}">
                  <a16:creationId xmlns:a16="http://schemas.microsoft.com/office/drawing/2014/main" xmlns="" id="{D08E0135-0D46-45AE-A656-45164187BEB9}"/>
                </a:ext>
              </a:extLst>
            </p:cNvPr>
            <p:cNvSpPr/>
            <p:nvPr/>
          </p:nvSpPr>
          <p:spPr>
            <a:xfrm>
              <a:off x="7022782" y="5616784"/>
              <a:ext cx="400335" cy="157257"/>
            </a:xfrm>
            <a:custGeom>
              <a:avLst/>
              <a:gdLst>
                <a:gd name="connsiteX0" fmla="*/ 400336 w 400335"/>
                <a:gd name="connsiteY0" fmla="*/ 157258 h 157257"/>
                <a:gd name="connsiteX1" fmla="*/ 384238 w 400335"/>
                <a:gd name="connsiteY1" fmla="*/ 152019 h 157257"/>
                <a:gd name="connsiteX2" fmla="*/ 340995 w 400335"/>
                <a:gd name="connsiteY2" fmla="*/ 135826 h 157257"/>
                <a:gd name="connsiteX3" fmla="*/ 199168 w 400335"/>
                <a:gd name="connsiteY3" fmla="*/ 80677 h 157257"/>
                <a:gd name="connsiteX4" fmla="*/ 57817 w 400335"/>
                <a:gd name="connsiteY4" fmla="*/ 24193 h 157257"/>
                <a:gd name="connsiteX5" fmla="*/ 15335 w 400335"/>
                <a:gd name="connsiteY5" fmla="*/ 7048 h 157257"/>
                <a:gd name="connsiteX6" fmla="*/ 0 w 400335"/>
                <a:gd name="connsiteY6" fmla="*/ 0 h 157257"/>
                <a:gd name="connsiteX7" fmla="*/ 16097 w 400335"/>
                <a:gd name="connsiteY7" fmla="*/ 5334 h 157257"/>
                <a:gd name="connsiteX8" fmla="*/ 59341 w 400335"/>
                <a:gd name="connsiteY8" fmla="*/ 21526 h 157257"/>
                <a:gd name="connsiteX9" fmla="*/ 201168 w 400335"/>
                <a:gd name="connsiteY9" fmla="*/ 76581 h 157257"/>
                <a:gd name="connsiteX10" fmla="*/ 342329 w 400335"/>
                <a:gd name="connsiteY10" fmla="*/ 133064 h 157257"/>
                <a:gd name="connsiteX11" fmla="*/ 384905 w 400335"/>
                <a:gd name="connsiteY11" fmla="*/ 150685 h 157257"/>
                <a:gd name="connsiteX12" fmla="*/ 400336 w 400335"/>
                <a:gd name="connsiteY12" fmla="*/ 157258 h 15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335" h="157257">
                  <a:moveTo>
                    <a:pt x="400336" y="157258"/>
                  </a:moveTo>
                  <a:cubicBezTo>
                    <a:pt x="394821" y="156007"/>
                    <a:pt x="389433" y="154253"/>
                    <a:pt x="384238" y="152019"/>
                  </a:cubicBezTo>
                  <a:lnTo>
                    <a:pt x="340995" y="135826"/>
                  </a:lnTo>
                  <a:cubicBezTo>
                    <a:pt x="304609" y="121920"/>
                    <a:pt x="254413" y="102489"/>
                    <a:pt x="199168" y="80677"/>
                  </a:cubicBezTo>
                  <a:cubicBezTo>
                    <a:pt x="143923" y="58864"/>
                    <a:pt x="94393" y="38862"/>
                    <a:pt x="57817" y="24193"/>
                  </a:cubicBezTo>
                  <a:lnTo>
                    <a:pt x="15335" y="7048"/>
                  </a:lnTo>
                  <a:cubicBezTo>
                    <a:pt x="10050" y="5097"/>
                    <a:pt x="4923" y="2741"/>
                    <a:pt x="0" y="0"/>
                  </a:cubicBezTo>
                  <a:cubicBezTo>
                    <a:pt x="5502" y="1336"/>
                    <a:pt x="10886" y="3120"/>
                    <a:pt x="16097" y="5334"/>
                  </a:cubicBezTo>
                  <a:lnTo>
                    <a:pt x="59341" y="21526"/>
                  </a:lnTo>
                  <a:cubicBezTo>
                    <a:pt x="95726" y="35338"/>
                    <a:pt x="145828" y="54769"/>
                    <a:pt x="201168" y="76581"/>
                  </a:cubicBezTo>
                  <a:cubicBezTo>
                    <a:pt x="256508" y="98393"/>
                    <a:pt x="305943" y="118300"/>
                    <a:pt x="342329" y="133064"/>
                  </a:cubicBezTo>
                  <a:lnTo>
                    <a:pt x="384905" y="150685"/>
                  </a:lnTo>
                  <a:cubicBezTo>
                    <a:pt x="390182" y="152550"/>
                    <a:pt x="395335" y="154745"/>
                    <a:pt x="400336" y="157258"/>
                  </a:cubicBezTo>
                  <a:close/>
                </a:path>
              </a:pathLst>
            </a:custGeom>
            <a:solidFill>
              <a:srgbClr val="FFFFFF"/>
            </a:solidFill>
            <a:ln w="9525"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xmlns="" id="{C45EA2D1-79C9-43CB-98F6-58C690C05AB4}"/>
                </a:ext>
              </a:extLst>
            </p:cNvPr>
            <p:cNvSpPr/>
            <p:nvPr/>
          </p:nvSpPr>
          <p:spPr>
            <a:xfrm>
              <a:off x="7010590" y="5657265"/>
              <a:ext cx="400335" cy="157733"/>
            </a:xfrm>
            <a:custGeom>
              <a:avLst/>
              <a:gdLst>
                <a:gd name="connsiteX0" fmla="*/ 400336 w 400335"/>
                <a:gd name="connsiteY0" fmla="*/ 157734 h 157733"/>
                <a:gd name="connsiteX1" fmla="*/ 384238 w 400335"/>
                <a:gd name="connsiteY1" fmla="*/ 152495 h 157733"/>
                <a:gd name="connsiteX2" fmla="*/ 340995 w 400335"/>
                <a:gd name="connsiteY2" fmla="*/ 136303 h 157733"/>
                <a:gd name="connsiteX3" fmla="*/ 199168 w 400335"/>
                <a:gd name="connsiteY3" fmla="*/ 81153 h 157733"/>
                <a:gd name="connsiteX4" fmla="*/ 57817 w 400335"/>
                <a:gd name="connsiteY4" fmla="*/ 24670 h 157733"/>
                <a:gd name="connsiteX5" fmla="*/ 15240 w 400335"/>
                <a:gd name="connsiteY5" fmla="*/ 7048 h 157733"/>
                <a:gd name="connsiteX6" fmla="*/ 0 w 400335"/>
                <a:gd name="connsiteY6" fmla="*/ 0 h 157733"/>
                <a:gd name="connsiteX7" fmla="*/ 16097 w 400335"/>
                <a:gd name="connsiteY7" fmla="*/ 5334 h 157733"/>
                <a:gd name="connsiteX8" fmla="*/ 59341 w 400335"/>
                <a:gd name="connsiteY8" fmla="*/ 21526 h 157733"/>
                <a:gd name="connsiteX9" fmla="*/ 201168 w 400335"/>
                <a:gd name="connsiteY9" fmla="*/ 76581 h 157733"/>
                <a:gd name="connsiteX10" fmla="*/ 342329 w 400335"/>
                <a:gd name="connsiteY10" fmla="*/ 133064 h 157733"/>
                <a:gd name="connsiteX11" fmla="*/ 384905 w 400335"/>
                <a:gd name="connsiteY11" fmla="*/ 150685 h 157733"/>
                <a:gd name="connsiteX12" fmla="*/ 400336 w 400335"/>
                <a:gd name="connsiteY12" fmla="*/ 157734 h 157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0335" h="157733">
                  <a:moveTo>
                    <a:pt x="400336" y="157734"/>
                  </a:moveTo>
                  <a:cubicBezTo>
                    <a:pt x="394821" y="156483"/>
                    <a:pt x="389433" y="154730"/>
                    <a:pt x="384238" y="152495"/>
                  </a:cubicBezTo>
                  <a:lnTo>
                    <a:pt x="340995" y="136303"/>
                  </a:lnTo>
                  <a:cubicBezTo>
                    <a:pt x="304609" y="122396"/>
                    <a:pt x="254413" y="102965"/>
                    <a:pt x="199168" y="81153"/>
                  </a:cubicBezTo>
                  <a:cubicBezTo>
                    <a:pt x="143923" y="59341"/>
                    <a:pt x="93916" y="39338"/>
                    <a:pt x="57817" y="24670"/>
                  </a:cubicBezTo>
                  <a:lnTo>
                    <a:pt x="15240" y="7048"/>
                  </a:lnTo>
                  <a:cubicBezTo>
                    <a:pt x="9989" y="5088"/>
                    <a:pt x="4894" y="2732"/>
                    <a:pt x="0" y="0"/>
                  </a:cubicBezTo>
                  <a:cubicBezTo>
                    <a:pt x="5514" y="1296"/>
                    <a:pt x="10901" y="3081"/>
                    <a:pt x="16097" y="5334"/>
                  </a:cubicBezTo>
                  <a:lnTo>
                    <a:pt x="59341" y="21526"/>
                  </a:lnTo>
                  <a:cubicBezTo>
                    <a:pt x="95726" y="35338"/>
                    <a:pt x="145828" y="54769"/>
                    <a:pt x="201168" y="76581"/>
                  </a:cubicBezTo>
                  <a:cubicBezTo>
                    <a:pt x="256508" y="98393"/>
                    <a:pt x="305943" y="118300"/>
                    <a:pt x="342329" y="133064"/>
                  </a:cubicBezTo>
                  <a:lnTo>
                    <a:pt x="384905" y="150685"/>
                  </a:lnTo>
                  <a:cubicBezTo>
                    <a:pt x="390193" y="152705"/>
                    <a:pt x="395347" y="155059"/>
                    <a:pt x="400336" y="157734"/>
                  </a:cubicBezTo>
                  <a:close/>
                </a:path>
              </a:pathLst>
            </a:custGeom>
            <a:solidFill>
              <a:srgbClr val="FFFFFF"/>
            </a:solidFill>
            <a:ln w="9525"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xmlns="" id="{69AE62DE-0BFC-4829-B3D6-53995669438A}"/>
                </a:ext>
              </a:extLst>
            </p:cNvPr>
            <p:cNvSpPr/>
            <p:nvPr/>
          </p:nvSpPr>
          <p:spPr>
            <a:xfrm>
              <a:off x="7084409" y="5703081"/>
              <a:ext cx="531931" cy="322660"/>
            </a:xfrm>
            <a:custGeom>
              <a:avLst/>
              <a:gdLst>
                <a:gd name="connsiteX0" fmla="*/ 71342 w 531931"/>
                <a:gd name="connsiteY0" fmla="*/ 0 h 322660"/>
                <a:gd name="connsiteX1" fmla="*/ 153734 w 531931"/>
                <a:gd name="connsiteY1" fmla="*/ 41434 h 322660"/>
                <a:gd name="connsiteX2" fmla="*/ 252031 w 531931"/>
                <a:gd name="connsiteY2" fmla="*/ 4667 h 322660"/>
                <a:gd name="connsiteX3" fmla="*/ 425291 w 531931"/>
                <a:gd name="connsiteY3" fmla="*/ 18002 h 322660"/>
                <a:gd name="connsiteX4" fmla="*/ 400907 w 531931"/>
                <a:gd name="connsiteY4" fmla="*/ 56102 h 322660"/>
                <a:gd name="connsiteX5" fmla="*/ 319088 w 531931"/>
                <a:gd name="connsiteY5" fmla="*/ 55626 h 322660"/>
                <a:gd name="connsiteX6" fmla="*/ 319088 w 531931"/>
                <a:gd name="connsiteY6" fmla="*/ 55626 h 322660"/>
                <a:gd name="connsiteX7" fmla="*/ 315557 w 531931"/>
                <a:gd name="connsiteY7" fmla="*/ 104801 h 322660"/>
                <a:gd name="connsiteX8" fmla="*/ 328613 w 531931"/>
                <a:gd name="connsiteY8" fmla="*/ 114205 h 322660"/>
                <a:gd name="connsiteX9" fmla="*/ 409575 w 531931"/>
                <a:gd name="connsiteY9" fmla="*/ 149162 h 322660"/>
                <a:gd name="connsiteX10" fmla="*/ 503206 w 531931"/>
                <a:gd name="connsiteY10" fmla="*/ 135731 h 322660"/>
                <a:gd name="connsiteX11" fmla="*/ 524542 w 531931"/>
                <a:gd name="connsiteY11" fmla="*/ 174974 h 322660"/>
                <a:gd name="connsiteX12" fmla="*/ 518827 w 531931"/>
                <a:gd name="connsiteY12" fmla="*/ 177832 h 322660"/>
                <a:gd name="connsiteX13" fmla="*/ 494252 w 531931"/>
                <a:gd name="connsiteY13" fmla="*/ 223552 h 322660"/>
                <a:gd name="connsiteX14" fmla="*/ 437960 w 531931"/>
                <a:gd name="connsiteY14" fmla="*/ 272224 h 322660"/>
                <a:gd name="connsiteX15" fmla="*/ 368618 w 531931"/>
                <a:gd name="connsiteY15" fmla="*/ 322136 h 322660"/>
                <a:gd name="connsiteX16" fmla="*/ 168593 w 531931"/>
                <a:gd name="connsiteY16" fmla="*/ 262985 h 322660"/>
                <a:gd name="connsiteX17" fmla="*/ 0 w 531931"/>
                <a:gd name="connsiteY17" fmla="*/ 175546 h 322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1931" h="322660">
                  <a:moveTo>
                    <a:pt x="71342" y="0"/>
                  </a:moveTo>
                  <a:lnTo>
                    <a:pt x="153734" y="41434"/>
                  </a:lnTo>
                  <a:cubicBezTo>
                    <a:pt x="153734" y="41434"/>
                    <a:pt x="219361" y="9430"/>
                    <a:pt x="252031" y="4667"/>
                  </a:cubicBezTo>
                  <a:cubicBezTo>
                    <a:pt x="284702" y="-95"/>
                    <a:pt x="425291" y="18002"/>
                    <a:pt x="425291" y="18002"/>
                  </a:cubicBezTo>
                  <a:cubicBezTo>
                    <a:pt x="427421" y="34922"/>
                    <a:pt x="417164" y="50950"/>
                    <a:pt x="400907" y="56102"/>
                  </a:cubicBezTo>
                  <a:cubicBezTo>
                    <a:pt x="388334" y="59912"/>
                    <a:pt x="319088" y="55626"/>
                    <a:pt x="319088" y="55626"/>
                  </a:cubicBezTo>
                  <a:lnTo>
                    <a:pt x="319088" y="55626"/>
                  </a:lnTo>
                  <a:cubicBezTo>
                    <a:pt x="304533" y="68230"/>
                    <a:pt x="302953" y="90247"/>
                    <a:pt x="315557" y="104801"/>
                  </a:cubicBezTo>
                  <a:cubicBezTo>
                    <a:pt x="319116" y="108911"/>
                    <a:pt x="323587" y="112131"/>
                    <a:pt x="328613" y="114205"/>
                  </a:cubicBezTo>
                  <a:cubicBezTo>
                    <a:pt x="363855" y="128778"/>
                    <a:pt x="404813" y="146018"/>
                    <a:pt x="409575" y="149162"/>
                  </a:cubicBezTo>
                  <a:cubicBezTo>
                    <a:pt x="414338" y="152305"/>
                    <a:pt x="465582" y="143256"/>
                    <a:pt x="503206" y="135731"/>
                  </a:cubicBezTo>
                  <a:cubicBezTo>
                    <a:pt x="525780" y="131159"/>
                    <a:pt x="542068" y="160020"/>
                    <a:pt x="524542" y="174974"/>
                  </a:cubicBezTo>
                  <a:cubicBezTo>
                    <a:pt x="522966" y="176478"/>
                    <a:pt x="520975" y="177474"/>
                    <a:pt x="518827" y="177832"/>
                  </a:cubicBezTo>
                  <a:cubicBezTo>
                    <a:pt x="518827" y="177832"/>
                    <a:pt x="552640" y="198120"/>
                    <a:pt x="494252" y="223552"/>
                  </a:cubicBezTo>
                  <a:cubicBezTo>
                    <a:pt x="494252" y="223552"/>
                    <a:pt x="474440" y="269081"/>
                    <a:pt x="437960" y="272224"/>
                  </a:cubicBezTo>
                  <a:cubicBezTo>
                    <a:pt x="437960" y="272224"/>
                    <a:pt x="395288" y="315087"/>
                    <a:pt x="368618" y="322136"/>
                  </a:cubicBezTo>
                  <a:cubicBezTo>
                    <a:pt x="341948" y="329184"/>
                    <a:pt x="168593" y="262985"/>
                    <a:pt x="168593" y="262985"/>
                  </a:cubicBezTo>
                  <a:lnTo>
                    <a:pt x="0" y="175546"/>
                  </a:lnTo>
                  <a:close/>
                </a:path>
              </a:pathLst>
            </a:custGeom>
            <a:solidFill>
              <a:srgbClr val="FFBE9D"/>
            </a:solidFill>
            <a:ln w="9525"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xmlns="" id="{247E6DCE-33D2-4360-B720-7D8517A44082}"/>
                </a:ext>
              </a:extLst>
            </p:cNvPr>
            <p:cNvSpPr/>
            <p:nvPr/>
          </p:nvSpPr>
          <p:spPr>
            <a:xfrm>
              <a:off x="7083933" y="5702985"/>
              <a:ext cx="532185" cy="322612"/>
            </a:xfrm>
            <a:custGeom>
              <a:avLst/>
              <a:gdLst>
                <a:gd name="connsiteX0" fmla="*/ 363950 w 532185"/>
                <a:gd name="connsiteY0" fmla="*/ 322612 h 322612"/>
                <a:gd name="connsiteX1" fmla="*/ 168878 w 532185"/>
                <a:gd name="connsiteY1" fmla="*/ 262890 h 322612"/>
                <a:gd name="connsiteX2" fmla="*/ 0 w 532185"/>
                <a:gd name="connsiteY2" fmla="*/ 175355 h 322612"/>
                <a:gd name="connsiteX3" fmla="*/ 0 w 532185"/>
                <a:gd name="connsiteY3" fmla="*/ 175355 h 322612"/>
                <a:gd name="connsiteX4" fmla="*/ 71628 w 532185"/>
                <a:gd name="connsiteY4" fmla="*/ 0 h 322612"/>
                <a:gd name="connsiteX5" fmla="*/ 71628 w 532185"/>
                <a:gd name="connsiteY5" fmla="*/ 0 h 322612"/>
                <a:gd name="connsiteX6" fmla="*/ 153924 w 532185"/>
                <a:gd name="connsiteY6" fmla="*/ 41338 h 322612"/>
                <a:gd name="connsiteX7" fmla="*/ 252127 w 532185"/>
                <a:gd name="connsiteY7" fmla="*/ 4572 h 322612"/>
                <a:gd name="connsiteX8" fmla="*/ 267557 w 532185"/>
                <a:gd name="connsiteY8" fmla="*/ 3810 h 322612"/>
                <a:gd name="connsiteX9" fmla="*/ 425577 w 532185"/>
                <a:gd name="connsiteY9" fmla="*/ 17907 h 322612"/>
                <a:gd name="connsiteX10" fmla="*/ 425577 w 532185"/>
                <a:gd name="connsiteY10" fmla="*/ 17907 h 322612"/>
                <a:gd name="connsiteX11" fmla="*/ 425577 w 532185"/>
                <a:gd name="connsiteY11" fmla="*/ 17907 h 322612"/>
                <a:gd name="connsiteX12" fmla="*/ 401002 w 532185"/>
                <a:gd name="connsiteY12" fmla="*/ 56007 h 322612"/>
                <a:gd name="connsiteX13" fmla="*/ 319183 w 532185"/>
                <a:gd name="connsiteY13" fmla="*/ 55531 h 322612"/>
                <a:gd name="connsiteX14" fmla="*/ 307753 w 532185"/>
                <a:gd name="connsiteY14" fmla="*/ 87249 h 322612"/>
                <a:gd name="connsiteX15" fmla="*/ 328613 w 532185"/>
                <a:gd name="connsiteY15" fmla="*/ 113633 h 322612"/>
                <a:gd name="connsiteX16" fmla="*/ 409575 w 532185"/>
                <a:gd name="connsiteY16" fmla="*/ 148685 h 322612"/>
                <a:gd name="connsiteX17" fmla="*/ 503110 w 532185"/>
                <a:gd name="connsiteY17" fmla="*/ 135160 h 322612"/>
                <a:gd name="connsiteX18" fmla="*/ 507968 w 532185"/>
                <a:gd name="connsiteY18" fmla="*/ 134684 h 322612"/>
                <a:gd name="connsiteX19" fmla="*/ 529685 w 532185"/>
                <a:gd name="connsiteY19" fmla="*/ 148781 h 322612"/>
                <a:gd name="connsiteX20" fmla="*/ 524637 w 532185"/>
                <a:gd name="connsiteY20" fmla="*/ 174879 h 322612"/>
                <a:gd name="connsiteX21" fmla="*/ 519303 w 532185"/>
                <a:gd name="connsiteY21" fmla="*/ 177737 h 322612"/>
                <a:gd name="connsiteX22" fmla="*/ 528828 w 532185"/>
                <a:gd name="connsiteY22" fmla="*/ 193643 h 322612"/>
                <a:gd name="connsiteX23" fmla="*/ 494443 w 532185"/>
                <a:gd name="connsiteY23" fmla="*/ 223456 h 322612"/>
                <a:gd name="connsiteX24" fmla="*/ 479965 w 532185"/>
                <a:gd name="connsiteY24" fmla="*/ 246602 h 322612"/>
                <a:gd name="connsiteX25" fmla="*/ 438055 w 532185"/>
                <a:gd name="connsiteY25" fmla="*/ 272129 h 322612"/>
                <a:gd name="connsiteX26" fmla="*/ 368713 w 532185"/>
                <a:gd name="connsiteY26" fmla="*/ 322040 h 322612"/>
                <a:gd name="connsiteX27" fmla="*/ 363950 w 532185"/>
                <a:gd name="connsiteY27" fmla="*/ 322612 h 322612"/>
                <a:gd name="connsiteX28" fmla="*/ 667 w 532185"/>
                <a:gd name="connsiteY28" fmla="*/ 175165 h 322612"/>
                <a:gd name="connsiteX29" fmla="*/ 169069 w 532185"/>
                <a:gd name="connsiteY29" fmla="*/ 262509 h 322612"/>
                <a:gd name="connsiteX30" fmla="*/ 363950 w 532185"/>
                <a:gd name="connsiteY30" fmla="*/ 322136 h 322612"/>
                <a:gd name="connsiteX31" fmla="*/ 368998 w 532185"/>
                <a:gd name="connsiteY31" fmla="*/ 321564 h 322612"/>
                <a:gd name="connsiteX32" fmla="*/ 438245 w 532185"/>
                <a:gd name="connsiteY32" fmla="*/ 271748 h 322612"/>
                <a:gd name="connsiteX33" fmla="*/ 438245 w 532185"/>
                <a:gd name="connsiteY33" fmla="*/ 271748 h 322612"/>
                <a:gd name="connsiteX34" fmla="*/ 479869 w 532185"/>
                <a:gd name="connsiteY34" fmla="*/ 246316 h 322612"/>
                <a:gd name="connsiteX35" fmla="*/ 494347 w 532185"/>
                <a:gd name="connsiteY35" fmla="*/ 223266 h 322612"/>
                <a:gd name="connsiteX36" fmla="*/ 494347 w 532185"/>
                <a:gd name="connsiteY36" fmla="*/ 223266 h 322612"/>
                <a:gd name="connsiteX37" fmla="*/ 528542 w 532185"/>
                <a:gd name="connsiteY37" fmla="*/ 193834 h 322612"/>
                <a:gd name="connsiteX38" fmla="*/ 519017 w 532185"/>
                <a:gd name="connsiteY38" fmla="*/ 177927 h 322612"/>
                <a:gd name="connsiteX39" fmla="*/ 518446 w 532185"/>
                <a:gd name="connsiteY39" fmla="*/ 177927 h 322612"/>
                <a:gd name="connsiteX40" fmla="*/ 519113 w 532185"/>
                <a:gd name="connsiteY40" fmla="*/ 177927 h 322612"/>
                <a:gd name="connsiteX41" fmla="*/ 524828 w 532185"/>
                <a:gd name="connsiteY41" fmla="*/ 175070 h 322612"/>
                <a:gd name="connsiteX42" fmla="*/ 529685 w 532185"/>
                <a:gd name="connsiteY42" fmla="*/ 149543 h 322612"/>
                <a:gd name="connsiteX43" fmla="*/ 503682 w 532185"/>
                <a:gd name="connsiteY43" fmla="*/ 136208 h 322612"/>
                <a:gd name="connsiteX44" fmla="*/ 415100 w 532185"/>
                <a:gd name="connsiteY44" fmla="*/ 150400 h 322612"/>
                <a:gd name="connsiteX45" fmla="*/ 409766 w 532185"/>
                <a:gd name="connsiteY45" fmla="*/ 149638 h 322612"/>
                <a:gd name="connsiteX46" fmla="*/ 328898 w 532185"/>
                <a:gd name="connsiteY46" fmla="*/ 114681 h 322612"/>
                <a:gd name="connsiteX47" fmla="*/ 309999 w 532185"/>
                <a:gd name="connsiteY47" fmla="*/ 68709 h 322612"/>
                <a:gd name="connsiteX48" fmla="*/ 319373 w 532185"/>
                <a:gd name="connsiteY48" fmla="*/ 55721 h 322612"/>
                <a:gd name="connsiteX49" fmla="*/ 319373 w 532185"/>
                <a:gd name="connsiteY49" fmla="*/ 55721 h 322612"/>
                <a:gd name="connsiteX50" fmla="*/ 401098 w 532185"/>
                <a:gd name="connsiteY50" fmla="*/ 56197 h 322612"/>
                <a:gd name="connsiteX51" fmla="*/ 423672 w 532185"/>
                <a:gd name="connsiteY51" fmla="*/ 34290 h 322612"/>
                <a:gd name="connsiteX52" fmla="*/ 425386 w 532185"/>
                <a:gd name="connsiteY52" fmla="*/ 18955 h 322612"/>
                <a:gd name="connsiteX53" fmla="*/ 267748 w 532185"/>
                <a:gd name="connsiteY53" fmla="*/ 4763 h 322612"/>
                <a:gd name="connsiteX54" fmla="*/ 252317 w 532185"/>
                <a:gd name="connsiteY54" fmla="*/ 5620 h 322612"/>
                <a:gd name="connsiteX55" fmla="*/ 154115 w 532185"/>
                <a:gd name="connsiteY55" fmla="*/ 42386 h 322612"/>
                <a:gd name="connsiteX56" fmla="*/ 154115 w 532185"/>
                <a:gd name="connsiteY56" fmla="*/ 42386 h 322612"/>
                <a:gd name="connsiteX57" fmla="*/ 71914 w 532185"/>
                <a:gd name="connsiteY57" fmla="*/ 1143 h 322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32185" h="322612">
                  <a:moveTo>
                    <a:pt x="363950" y="322612"/>
                  </a:moveTo>
                  <a:cubicBezTo>
                    <a:pt x="325850" y="322612"/>
                    <a:pt x="170498" y="263557"/>
                    <a:pt x="168878" y="262890"/>
                  </a:cubicBezTo>
                  <a:lnTo>
                    <a:pt x="0" y="175355"/>
                  </a:lnTo>
                  <a:lnTo>
                    <a:pt x="0" y="175355"/>
                  </a:lnTo>
                  <a:lnTo>
                    <a:pt x="71628" y="0"/>
                  </a:lnTo>
                  <a:lnTo>
                    <a:pt x="71628" y="0"/>
                  </a:lnTo>
                  <a:lnTo>
                    <a:pt x="153924" y="41338"/>
                  </a:lnTo>
                  <a:cubicBezTo>
                    <a:pt x="156972" y="39910"/>
                    <a:pt x="220599" y="9239"/>
                    <a:pt x="252127" y="4572"/>
                  </a:cubicBezTo>
                  <a:cubicBezTo>
                    <a:pt x="257247" y="3967"/>
                    <a:pt x="262402" y="3713"/>
                    <a:pt x="267557" y="3810"/>
                  </a:cubicBezTo>
                  <a:cubicBezTo>
                    <a:pt x="315182" y="3810"/>
                    <a:pt x="424339" y="17812"/>
                    <a:pt x="425577" y="17907"/>
                  </a:cubicBezTo>
                  <a:lnTo>
                    <a:pt x="425577" y="17907"/>
                  </a:lnTo>
                  <a:lnTo>
                    <a:pt x="425577" y="17907"/>
                  </a:lnTo>
                  <a:cubicBezTo>
                    <a:pt x="427490" y="34835"/>
                    <a:pt x="417213" y="50768"/>
                    <a:pt x="401002" y="56007"/>
                  </a:cubicBezTo>
                  <a:cubicBezTo>
                    <a:pt x="388715" y="59817"/>
                    <a:pt x="322135" y="56007"/>
                    <a:pt x="319183" y="55531"/>
                  </a:cubicBezTo>
                  <a:cubicBezTo>
                    <a:pt x="310127" y="63404"/>
                    <a:pt x="305801" y="75409"/>
                    <a:pt x="307753" y="87249"/>
                  </a:cubicBezTo>
                  <a:cubicBezTo>
                    <a:pt x="309601" y="99092"/>
                    <a:pt x="317516" y="109102"/>
                    <a:pt x="328613" y="113633"/>
                  </a:cubicBezTo>
                  <a:cubicBezTo>
                    <a:pt x="362903" y="127921"/>
                    <a:pt x="404813" y="145542"/>
                    <a:pt x="409575" y="148685"/>
                  </a:cubicBezTo>
                  <a:cubicBezTo>
                    <a:pt x="414338" y="151829"/>
                    <a:pt x="446818" y="146495"/>
                    <a:pt x="503110" y="135160"/>
                  </a:cubicBezTo>
                  <a:cubicBezTo>
                    <a:pt x="504713" y="134860"/>
                    <a:pt x="506338" y="134701"/>
                    <a:pt x="507968" y="134684"/>
                  </a:cubicBezTo>
                  <a:cubicBezTo>
                    <a:pt x="517289" y="134901"/>
                    <a:pt x="525692" y="140355"/>
                    <a:pt x="529685" y="148781"/>
                  </a:cubicBezTo>
                  <a:cubicBezTo>
                    <a:pt x="534403" y="157577"/>
                    <a:pt x="532294" y="168477"/>
                    <a:pt x="524637" y="174879"/>
                  </a:cubicBezTo>
                  <a:cubicBezTo>
                    <a:pt x="523140" y="176282"/>
                    <a:pt x="521300" y="177268"/>
                    <a:pt x="519303" y="177737"/>
                  </a:cubicBezTo>
                  <a:cubicBezTo>
                    <a:pt x="524904" y="181147"/>
                    <a:pt x="528466" y="187096"/>
                    <a:pt x="528828" y="193643"/>
                  </a:cubicBezTo>
                  <a:cubicBezTo>
                    <a:pt x="528161" y="203835"/>
                    <a:pt x="516541" y="213836"/>
                    <a:pt x="494443" y="223456"/>
                  </a:cubicBezTo>
                  <a:cubicBezTo>
                    <a:pt x="490566" y="231726"/>
                    <a:pt x="485705" y="239498"/>
                    <a:pt x="479965" y="246602"/>
                  </a:cubicBezTo>
                  <a:cubicBezTo>
                    <a:pt x="470000" y="260405"/>
                    <a:pt x="454891" y="269607"/>
                    <a:pt x="438055" y="272129"/>
                  </a:cubicBezTo>
                  <a:cubicBezTo>
                    <a:pt x="436245" y="274034"/>
                    <a:pt x="394621" y="315182"/>
                    <a:pt x="368713" y="322040"/>
                  </a:cubicBezTo>
                  <a:cubicBezTo>
                    <a:pt x="367156" y="322431"/>
                    <a:pt x="365555" y="322623"/>
                    <a:pt x="363950" y="322612"/>
                  </a:cubicBezTo>
                  <a:close/>
                  <a:moveTo>
                    <a:pt x="667" y="175165"/>
                  </a:moveTo>
                  <a:lnTo>
                    <a:pt x="169069" y="262509"/>
                  </a:lnTo>
                  <a:cubicBezTo>
                    <a:pt x="170688" y="263080"/>
                    <a:pt x="325755" y="322136"/>
                    <a:pt x="363950" y="322136"/>
                  </a:cubicBezTo>
                  <a:cubicBezTo>
                    <a:pt x="365651" y="322171"/>
                    <a:pt x="367349" y="321979"/>
                    <a:pt x="368998" y="321564"/>
                  </a:cubicBezTo>
                  <a:cubicBezTo>
                    <a:pt x="395288" y="314706"/>
                    <a:pt x="437769" y="272129"/>
                    <a:pt x="438245" y="271748"/>
                  </a:cubicBezTo>
                  <a:lnTo>
                    <a:pt x="438245" y="271748"/>
                  </a:lnTo>
                  <a:cubicBezTo>
                    <a:pt x="454974" y="269209"/>
                    <a:pt x="469976" y="260043"/>
                    <a:pt x="479869" y="246316"/>
                  </a:cubicBezTo>
                  <a:cubicBezTo>
                    <a:pt x="485601" y="239240"/>
                    <a:pt x="490462" y="231501"/>
                    <a:pt x="494347" y="223266"/>
                  </a:cubicBezTo>
                  <a:lnTo>
                    <a:pt x="494347" y="223266"/>
                  </a:lnTo>
                  <a:cubicBezTo>
                    <a:pt x="516350" y="213741"/>
                    <a:pt x="527876" y="203740"/>
                    <a:pt x="528542" y="193834"/>
                  </a:cubicBezTo>
                  <a:cubicBezTo>
                    <a:pt x="528181" y="187287"/>
                    <a:pt x="524618" y="181337"/>
                    <a:pt x="519017" y="177927"/>
                  </a:cubicBezTo>
                  <a:lnTo>
                    <a:pt x="518446" y="177927"/>
                  </a:lnTo>
                  <a:lnTo>
                    <a:pt x="519113" y="177927"/>
                  </a:lnTo>
                  <a:cubicBezTo>
                    <a:pt x="521247" y="177527"/>
                    <a:pt x="523227" y="176537"/>
                    <a:pt x="524828" y="175070"/>
                  </a:cubicBezTo>
                  <a:cubicBezTo>
                    <a:pt x="532262" y="168770"/>
                    <a:pt x="534286" y="158133"/>
                    <a:pt x="529685" y="149543"/>
                  </a:cubicBezTo>
                  <a:cubicBezTo>
                    <a:pt x="525111" y="139651"/>
                    <a:pt x="514384" y="134151"/>
                    <a:pt x="503682" y="136208"/>
                  </a:cubicBezTo>
                  <a:cubicBezTo>
                    <a:pt x="474482" y="142794"/>
                    <a:pt x="444896" y="147534"/>
                    <a:pt x="415100" y="150400"/>
                  </a:cubicBezTo>
                  <a:cubicBezTo>
                    <a:pt x="413286" y="150582"/>
                    <a:pt x="411455" y="150320"/>
                    <a:pt x="409766" y="149638"/>
                  </a:cubicBezTo>
                  <a:cubicBezTo>
                    <a:pt x="405955" y="147161"/>
                    <a:pt x="377952" y="135064"/>
                    <a:pt x="328898" y="114681"/>
                  </a:cubicBezTo>
                  <a:cubicBezTo>
                    <a:pt x="310984" y="107205"/>
                    <a:pt x="302523" y="86623"/>
                    <a:pt x="309999" y="68709"/>
                  </a:cubicBezTo>
                  <a:cubicBezTo>
                    <a:pt x="312082" y="63716"/>
                    <a:pt x="315291" y="59271"/>
                    <a:pt x="319373" y="55721"/>
                  </a:cubicBezTo>
                  <a:lnTo>
                    <a:pt x="319373" y="55721"/>
                  </a:lnTo>
                  <a:cubicBezTo>
                    <a:pt x="320040" y="55721"/>
                    <a:pt x="388715" y="60103"/>
                    <a:pt x="401098" y="56197"/>
                  </a:cubicBezTo>
                  <a:cubicBezTo>
                    <a:pt x="411883" y="53253"/>
                    <a:pt x="420405" y="44982"/>
                    <a:pt x="423672" y="34290"/>
                  </a:cubicBezTo>
                  <a:cubicBezTo>
                    <a:pt x="425212" y="29334"/>
                    <a:pt x="425794" y="24129"/>
                    <a:pt x="425386" y="18955"/>
                  </a:cubicBezTo>
                  <a:cubicBezTo>
                    <a:pt x="420243" y="18288"/>
                    <a:pt x="314516" y="4763"/>
                    <a:pt x="267748" y="4763"/>
                  </a:cubicBezTo>
                  <a:cubicBezTo>
                    <a:pt x="262591" y="4687"/>
                    <a:pt x="257434" y="4973"/>
                    <a:pt x="252317" y="5620"/>
                  </a:cubicBezTo>
                  <a:cubicBezTo>
                    <a:pt x="220123" y="10382"/>
                    <a:pt x="154781" y="42101"/>
                    <a:pt x="154115" y="42386"/>
                  </a:cubicBezTo>
                  <a:lnTo>
                    <a:pt x="154115" y="42386"/>
                  </a:lnTo>
                  <a:lnTo>
                    <a:pt x="71914" y="1143"/>
                  </a:lnTo>
                  <a:close/>
                </a:path>
              </a:pathLst>
            </a:custGeom>
            <a:solidFill>
              <a:srgbClr val="EB996E"/>
            </a:solidFill>
            <a:ln w="9525"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xmlns="" id="{FC0E5EAD-10F0-47EC-A587-8F0304B370FB}"/>
                </a:ext>
              </a:extLst>
            </p:cNvPr>
            <p:cNvSpPr/>
            <p:nvPr/>
          </p:nvSpPr>
          <p:spPr>
            <a:xfrm>
              <a:off x="7396067" y="5872911"/>
              <a:ext cx="205549" cy="42957"/>
            </a:xfrm>
            <a:custGeom>
              <a:avLst/>
              <a:gdLst>
                <a:gd name="connsiteX0" fmla="*/ 0 w 205549"/>
                <a:gd name="connsiteY0" fmla="*/ 0 h 42957"/>
                <a:gd name="connsiteX1" fmla="*/ 26765 w 205549"/>
                <a:gd name="connsiteY1" fmla="*/ 18288 h 42957"/>
                <a:gd name="connsiteX2" fmla="*/ 101727 w 205549"/>
                <a:gd name="connsiteY2" fmla="*/ 42958 h 42957"/>
                <a:gd name="connsiteX3" fmla="*/ 177927 w 205549"/>
                <a:gd name="connsiteY3" fmla="*/ 22955 h 42957"/>
                <a:gd name="connsiteX4" fmla="*/ 205550 w 205549"/>
                <a:gd name="connsiteY4" fmla="*/ 5810 h 42957"/>
                <a:gd name="connsiteX5" fmla="*/ 175450 w 205549"/>
                <a:gd name="connsiteY5" fmla="*/ 17526 h 42957"/>
                <a:gd name="connsiteX6" fmla="*/ 101917 w 205549"/>
                <a:gd name="connsiteY6" fmla="*/ 34576 h 42957"/>
                <a:gd name="connsiteX7" fmla="*/ 29432 w 205549"/>
                <a:gd name="connsiteY7" fmla="*/ 13049 h 42957"/>
                <a:gd name="connsiteX8" fmla="*/ 0 w 205549"/>
                <a:gd name="connsiteY8" fmla="*/ 0 h 4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549" h="42957">
                  <a:moveTo>
                    <a:pt x="0" y="0"/>
                  </a:moveTo>
                  <a:cubicBezTo>
                    <a:pt x="7988" y="7361"/>
                    <a:pt x="17004" y="13522"/>
                    <a:pt x="26765" y="18288"/>
                  </a:cubicBezTo>
                  <a:cubicBezTo>
                    <a:pt x="49494" y="32229"/>
                    <a:pt x="75162" y="40675"/>
                    <a:pt x="101727" y="42958"/>
                  </a:cubicBezTo>
                  <a:cubicBezTo>
                    <a:pt x="128404" y="42798"/>
                    <a:pt x="154611" y="35918"/>
                    <a:pt x="177927" y="22955"/>
                  </a:cubicBezTo>
                  <a:cubicBezTo>
                    <a:pt x="187950" y="18673"/>
                    <a:pt x="197264" y="12892"/>
                    <a:pt x="205550" y="5810"/>
                  </a:cubicBezTo>
                  <a:cubicBezTo>
                    <a:pt x="195120" y="8609"/>
                    <a:pt x="185027" y="12537"/>
                    <a:pt x="175450" y="17526"/>
                  </a:cubicBezTo>
                  <a:cubicBezTo>
                    <a:pt x="152463" y="28466"/>
                    <a:pt x="127374" y="34283"/>
                    <a:pt x="101917" y="34576"/>
                  </a:cubicBezTo>
                  <a:cubicBezTo>
                    <a:pt x="76582" y="32202"/>
                    <a:pt x="51957" y="24889"/>
                    <a:pt x="29432" y="13049"/>
                  </a:cubicBezTo>
                  <a:cubicBezTo>
                    <a:pt x="20167" y="7562"/>
                    <a:pt x="10288" y="3182"/>
                    <a:pt x="0" y="0"/>
                  </a:cubicBezTo>
                  <a:close/>
                </a:path>
              </a:pathLst>
            </a:custGeom>
            <a:solidFill>
              <a:srgbClr val="EB996E"/>
            </a:solidFill>
            <a:ln w="9525"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xmlns="" id="{41A7C22C-214B-4CBF-81CC-AFDBBBC56424}"/>
                </a:ext>
              </a:extLst>
            </p:cNvPr>
            <p:cNvSpPr/>
            <p:nvPr/>
          </p:nvSpPr>
          <p:spPr>
            <a:xfrm>
              <a:off x="7388779" y="5918251"/>
              <a:ext cx="189215" cy="39250"/>
            </a:xfrm>
            <a:custGeom>
              <a:avLst/>
              <a:gdLst>
                <a:gd name="connsiteX0" fmla="*/ 49 w 189215"/>
                <a:gd name="connsiteY0" fmla="*/ 95 h 39250"/>
                <a:gd name="connsiteX1" fmla="*/ 23671 w 189215"/>
                <a:gd name="connsiteY1" fmla="*/ 18192 h 39250"/>
                <a:gd name="connsiteX2" fmla="*/ 53103 w 189215"/>
                <a:gd name="connsiteY2" fmla="*/ 31622 h 39250"/>
                <a:gd name="connsiteX3" fmla="*/ 92727 w 189215"/>
                <a:gd name="connsiteY3" fmla="*/ 39242 h 39250"/>
                <a:gd name="connsiteX4" fmla="*/ 131684 w 189215"/>
                <a:gd name="connsiteY4" fmla="*/ 30384 h 39250"/>
                <a:gd name="connsiteX5" fmla="*/ 161879 w 189215"/>
                <a:gd name="connsiteY5" fmla="*/ 20383 h 39250"/>
                <a:gd name="connsiteX6" fmla="*/ 189215 w 189215"/>
                <a:gd name="connsiteY6" fmla="*/ 9143 h 39250"/>
                <a:gd name="connsiteX7" fmla="*/ 160640 w 189215"/>
                <a:gd name="connsiteY7" fmla="*/ 14668 h 39250"/>
                <a:gd name="connsiteX8" fmla="*/ 129779 w 189215"/>
                <a:gd name="connsiteY8" fmla="*/ 22955 h 39250"/>
                <a:gd name="connsiteX9" fmla="*/ 92537 w 189215"/>
                <a:gd name="connsiteY9" fmla="*/ 30860 h 39250"/>
                <a:gd name="connsiteX10" fmla="*/ 55961 w 189215"/>
                <a:gd name="connsiteY10" fmla="*/ 24383 h 39250"/>
                <a:gd name="connsiteX11" fmla="*/ 26719 w 189215"/>
                <a:gd name="connsiteY11" fmla="*/ 12858 h 39250"/>
                <a:gd name="connsiteX12" fmla="*/ 49 w 189215"/>
                <a:gd name="connsiteY12" fmla="*/ 95 h 3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9215" h="39250">
                  <a:moveTo>
                    <a:pt x="49" y="95"/>
                  </a:moveTo>
                  <a:cubicBezTo>
                    <a:pt x="-713" y="952"/>
                    <a:pt x="7478" y="9620"/>
                    <a:pt x="23671" y="18192"/>
                  </a:cubicBezTo>
                  <a:cubicBezTo>
                    <a:pt x="33106" y="23450"/>
                    <a:pt x="42949" y="27941"/>
                    <a:pt x="53103" y="31622"/>
                  </a:cubicBezTo>
                  <a:cubicBezTo>
                    <a:pt x="65659" y="36820"/>
                    <a:pt x="79139" y="39413"/>
                    <a:pt x="92727" y="39242"/>
                  </a:cubicBezTo>
                  <a:cubicBezTo>
                    <a:pt x="106005" y="37764"/>
                    <a:pt x="119073" y="34792"/>
                    <a:pt x="131684" y="30384"/>
                  </a:cubicBezTo>
                  <a:lnTo>
                    <a:pt x="161879" y="20383"/>
                  </a:lnTo>
                  <a:cubicBezTo>
                    <a:pt x="171494" y="18001"/>
                    <a:pt x="180706" y="14214"/>
                    <a:pt x="189215" y="9143"/>
                  </a:cubicBezTo>
                  <a:cubicBezTo>
                    <a:pt x="179481" y="9656"/>
                    <a:pt x="169864" y="11515"/>
                    <a:pt x="160640" y="14668"/>
                  </a:cubicBezTo>
                  <a:cubicBezTo>
                    <a:pt x="151877" y="16858"/>
                    <a:pt x="141590" y="19621"/>
                    <a:pt x="129779" y="22955"/>
                  </a:cubicBezTo>
                  <a:cubicBezTo>
                    <a:pt x="117643" y="26761"/>
                    <a:pt x="105173" y="29408"/>
                    <a:pt x="92537" y="30860"/>
                  </a:cubicBezTo>
                  <a:cubicBezTo>
                    <a:pt x="80053" y="30936"/>
                    <a:pt x="67659" y="28742"/>
                    <a:pt x="55961" y="24383"/>
                  </a:cubicBezTo>
                  <a:cubicBezTo>
                    <a:pt x="46020" y="21050"/>
                    <a:pt x="36260" y="17203"/>
                    <a:pt x="26719" y="12858"/>
                  </a:cubicBezTo>
                  <a:cubicBezTo>
                    <a:pt x="9955" y="5524"/>
                    <a:pt x="811" y="-858"/>
                    <a:pt x="49" y="95"/>
                  </a:cubicBezTo>
                  <a:close/>
                </a:path>
              </a:pathLst>
            </a:custGeom>
            <a:solidFill>
              <a:srgbClr val="EB996E"/>
            </a:solidFill>
            <a:ln w="9525" cap="flat">
              <a:noFill/>
              <a:prstDash val="solid"/>
              <a:miter/>
            </a:ln>
          </p:spPr>
          <p:txBody>
            <a:bodyPr rtlCol="0" anchor="ctr"/>
            <a:lstStyle/>
            <a:p>
              <a:endParaRPr lang="en-US"/>
            </a:p>
          </p:txBody>
        </p:sp>
        <p:sp>
          <p:nvSpPr>
            <p:cNvPr id="99" name="Freeform: Shape 98">
              <a:extLst>
                <a:ext uri="{FF2B5EF4-FFF2-40B4-BE49-F238E27FC236}">
                  <a16:creationId xmlns:a16="http://schemas.microsoft.com/office/drawing/2014/main" xmlns="" id="{815763FA-A18C-4B5E-B26D-268A68693013}"/>
                </a:ext>
              </a:extLst>
            </p:cNvPr>
            <p:cNvSpPr/>
            <p:nvPr/>
          </p:nvSpPr>
          <p:spPr>
            <a:xfrm>
              <a:off x="7384786" y="5971495"/>
              <a:ext cx="137536" cy="28171"/>
            </a:xfrm>
            <a:custGeom>
              <a:avLst/>
              <a:gdLst>
                <a:gd name="connsiteX0" fmla="*/ 42 w 137536"/>
                <a:gd name="connsiteY0" fmla="*/ 0 h 28171"/>
                <a:gd name="connsiteX1" fmla="*/ 67574 w 137536"/>
                <a:gd name="connsiteY1" fmla="*/ 26861 h 28171"/>
                <a:gd name="connsiteX2" fmla="*/ 84052 w 137536"/>
                <a:gd name="connsiteY2" fmla="*/ 27337 h 28171"/>
                <a:gd name="connsiteX3" fmla="*/ 97768 w 137536"/>
                <a:gd name="connsiteY3" fmla="*/ 24289 h 28171"/>
                <a:gd name="connsiteX4" fmla="*/ 119866 w 137536"/>
                <a:gd name="connsiteY4" fmla="*/ 16002 h 28171"/>
                <a:gd name="connsiteX5" fmla="*/ 137487 w 137536"/>
                <a:gd name="connsiteY5" fmla="*/ 3429 h 28171"/>
                <a:gd name="connsiteX6" fmla="*/ 117580 w 137536"/>
                <a:gd name="connsiteY6" fmla="*/ 10573 h 28171"/>
                <a:gd name="connsiteX7" fmla="*/ 95863 w 137536"/>
                <a:gd name="connsiteY7" fmla="*/ 16764 h 28171"/>
                <a:gd name="connsiteX8" fmla="*/ 82814 w 137536"/>
                <a:gd name="connsiteY8" fmla="*/ 19240 h 28171"/>
                <a:gd name="connsiteX9" fmla="*/ 70336 w 137536"/>
                <a:gd name="connsiteY9" fmla="*/ 19240 h 28171"/>
                <a:gd name="connsiteX10" fmla="*/ 20901 w 137536"/>
                <a:gd name="connsiteY10" fmla="*/ 4953 h 28171"/>
                <a:gd name="connsiteX11" fmla="*/ 42 w 137536"/>
                <a:gd name="connsiteY11" fmla="*/ 0 h 2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536" h="28171">
                  <a:moveTo>
                    <a:pt x="42" y="0"/>
                  </a:moveTo>
                  <a:cubicBezTo>
                    <a:pt x="-1292" y="3048"/>
                    <a:pt x="29569" y="14954"/>
                    <a:pt x="67574" y="26861"/>
                  </a:cubicBezTo>
                  <a:cubicBezTo>
                    <a:pt x="72935" y="28429"/>
                    <a:pt x="78609" y="28594"/>
                    <a:pt x="84052" y="27337"/>
                  </a:cubicBezTo>
                  <a:cubicBezTo>
                    <a:pt x="88683" y="26609"/>
                    <a:pt x="93264" y="25591"/>
                    <a:pt x="97768" y="24289"/>
                  </a:cubicBezTo>
                  <a:cubicBezTo>
                    <a:pt x="105367" y="22193"/>
                    <a:pt x="112763" y="19419"/>
                    <a:pt x="119866" y="16002"/>
                  </a:cubicBezTo>
                  <a:cubicBezTo>
                    <a:pt x="131963" y="10192"/>
                    <a:pt x="138154" y="4286"/>
                    <a:pt x="137487" y="3429"/>
                  </a:cubicBezTo>
                  <a:cubicBezTo>
                    <a:pt x="130630" y="5140"/>
                    <a:pt x="123961" y="7533"/>
                    <a:pt x="117580" y="10573"/>
                  </a:cubicBezTo>
                  <a:cubicBezTo>
                    <a:pt x="110454" y="13013"/>
                    <a:pt x="103205" y="15080"/>
                    <a:pt x="95863" y="16764"/>
                  </a:cubicBezTo>
                  <a:cubicBezTo>
                    <a:pt x="91566" y="17845"/>
                    <a:pt x="87209" y="18672"/>
                    <a:pt x="82814" y="19240"/>
                  </a:cubicBezTo>
                  <a:cubicBezTo>
                    <a:pt x="78712" y="20213"/>
                    <a:pt x="74439" y="20213"/>
                    <a:pt x="70336" y="19240"/>
                  </a:cubicBezTo>
                  <a:cubicBezTo>
                    <a:pt x="51286" y="13049"/>
                    <a:pt x="33570" y="8287"/>
                    <a:pt x="20901" y="4953"/>
                  </a:cubicBezTo>
                  <a:cubicBezTo>
                    <a:pt x="14192" y="2407"/>
                    <a:pt x="7180" y="742"/>
                    <a:pt x="42" y="0"/>
                  </a:cubicBezTo>
                  <a:close/>
                </a:path>
              </a:pathLst>
            </a:custGeom>
            <a:solidFill>
              <a:srgbClr val="EB996E"/>
            </a:solidFill>
            <a:ln w="9525"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xmlns="" id="{BE9BEA67-F476-42B7-9EAD-FE0FAF3F172B}"/>
                </a:ext>
              </a:extLst>
            </p:cNvPr>
            <p:cNvSpPr/>
            <p:nvPr/>
          </p:nvSpPr>
          <p:spPr>
            <a:xfrm>
              <a:off x="6314825" y="4637900"/>
              <a:ext cx="857499" cy="1266444"/>
            </a:xfrm>
            <a:custGeom>
              <a:avLst/>
              <a:gdLst>
                <a:gd name="connsiteX0" fmla="*/ 345435 w 857499"/>
                <a:gd name="connsiteY0" fmla="*/ 0 h 1266444"/>
                <a:gd name="connsiteX1" fmla="*/ 190749 w 857499"/>
                <a:gd name="connsiteY1" fmla="*/ 234125 h 1266444"/>
                <a:gd name="connsiteX2" fmla="*/ 5488 w 857499"/>
                <a:gd name="connsiteY2" fmla="*/ 784098 h 1266444"/>
                <a:gd name="connsiteX3" fmla="*/ 191130 w 857499"/>
                <a:gd name="connsiteY3" fmla="*/ 1092708 h 1266444"/>
                <a:gd name="connsiteX4" fmla="*/ 769298 w 857499"/>
                <a:gd name="connsiteY4" fmla="*/ 1266444 h 1266444"/>
                <a:gd name="connsiteX5" fmla="*/ 857499 w 857499"/>
                <a:gd name="connsiteY5" fmla="*/ 1049465 h 1266444"/>
                <a:gd name="connsiteX6" fmla="*/ 338958 w 857499"/>
                <a:gd name="connsiteY6" fmla="*/ 785908 h 1266444"/>
                <a:gd name="connsiteX7" fmla="*/ 481167 w 857499"/>
                <a:gd name="connsiteY7" fmla="*/ 462058 h 1266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499" h="1266444">
                  <a:moveTo>
                    <a:pt x="345435" y="0"/>
                  </a:moveTo>
                  <a:cubicBezTo>
                    <a:pt x="345435" y="0"/>
                    <a:pt x="248757" y="62008"/>
                    <a:pt x="190749" y="234125"/>
                  </a:cubicBezTo>
                  <a:cubicBezTo>
                    <a:pt x="141696" y="380238"/>
                    <a:pt x="39207" y="616077"/>
                    <a:pt x="5488" y="784098"/>
                  </a:cubicBezTo>
                  <a:cubicBezTo>
                    <a:pt x="-19182" y="906494"/>
                    <a:pt x="38730" y="1051370"/>
                    <a:pt x="191130" y="1092708"/>
                  </a:cubicBezTo>
                  <a:lnTo>
                    <a:pt x="769298" y="1266444"/>
                  </a:lnTo>
                  <a:lnTo>
                    <a:pt x="857499" y="1049465"/>
                  </a:lnTo>
                  <a:lnTo>
                    <a:pt x="338958" y="785908"/>
                  </a:lnTo>
                  <a:lnTo>
                    <a:pt x="481167" y="462058"/>
                  </a:lnTo>
                  <a:close/>
                </a:path>
              </a:pathLst>
            </a:custGeom>
            <a:solidFill>
              <a:srgbClr val="FF725E"/>
            </a:solidFill>
            <a:ln w="9525"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xmlns="" id="{A13D330E-6CF5-4BCE-BE83-FD68D85CC8DD}"/>
                </a:ext>
              </a:extLst>
            </p:cNvPr>
            <p:cNvSpPr/>
            <p:nvPr/>
          </p:nvSpPr>
          <p:spPr>
            <a:xfrm>
              <a:off x="6454616" y="5420248"/>
              <a:ext cx="720566" cy="487048"/>
            </a:xfrm>
            <a:custGeom>
              <a:avLst/>
              <a:gdLst>
                <a:gd name="connsiteX0" fmla="*/ 0 w 720566"/>
                <a:gd name="connsiteY0" fmla="*/ 290833 h 487048"/>
                <a:gd name="connsiteX1" fmla="*/ 3239 w 720566"/>
                <a:gd name="connsiteY1" fmla="*/ 291595 h 487048"/>
                <a:gd name="connsiteX2" fmla="*/ 12764 w 720566"/>
                <a:gd name="connsiteY2" fmla="*/ 294167 h 487048"/>
                <a:gd name="connsiteX3" fmla="*/ 48577 w 720566"/>
                <a:gd name="connsiteY3" fmla="*/ 304740 h 487048"/>
                <a:gd name="connsiteX4" fmla="*/ 181165 w 720566"/>
                <a:gd name="connsiteY4" fmla="*/ 344649 h 487048"/>
                <a:gd name="connsiteX5" fmla="*/ 630650 w 720566"/>
                <a:gd name="connsiteY5" fmla="*/ 481809 h 487048"/>
                <a:gd name="connsiteX6" fmla="*/ 627698 w 720566"/>
                <a:gd name="connsiteY6" fmla="*/ 483143 h 487048"/>
                <a:gd name="connsiteX7" fmla="*/ 683895 w 720566"/>
                <a:gd name="connsiteY7" fmla="*/ 345031 h 487048"/>
                <a:gd name="connsiteX8" fmla="*/ 716090 w 720566"/>
                <a:gd name="connsiteY8" fmla="*/ 266164 h 487048"/>
                <a:gd name="connsiteX9" fmla="*/ 717232 w 720566"/>
                <a:gd name="connsiteY9" fmla="*/ 269307 h 487048"/>
                <a:gd name="connsiteX10" fmla="*/ 420338 w 720566"/>
                <a:gd name="connsiteY10" fmla="*/ 117859 h 487048"/>
                <a:gd name="connsiteX11" fmla="*/ 198501 w 720566"/>
                <a:gd name="connsiteY11" fmla="*/ 4702 h 487048"/>
                <a:gd name="connsiteX12" fmla="*/ 198501 w 720566"/>
                <a:gd name="connsiteY12" fmla="*/ 4702 h 487048"/>
                <a:gd name="connsiteX13" fmla="*/ 140684 w 720566"/>
                <a:gd name="connsiteY13" fmla="*/ 8893 h 487048"/>
                <a:gd name="connsiteX14" fmla="*/ 102584 w 720566"/>
                <a:gd name="connsiteY14" fmla="*/ 30229 h 487048"/>
                <a:gd name="connsiteX15" fmla="*/ 90678 w 720566"/>
                <a:gd name="connsiteY15" fmla="*/ 40611 h 487048"/>
                <a:gd name="connsiteX16" fmla="*/ 82677 w 720566"/>
                <a:gd name="connsiteY16" fmla="*/ 48993 h 487048"/>
                <a:gd name="connsiteX17" fmla="*/ 77915 w 720566"/>
                <a:gd name="connsiteY17" fmla="*/ 54232 h 487048"/>
                <a:gd name="connsiteX18" fmla="*/ 76200 w 720566"/>
                <a:gd name="connsiteY18" fmla="*/ 55851 h 487048"/>
                <a:gd name="connsiteX19" fmla="*/ 77629 w 720566"/>
                <a:gd name="connsiteY19" fmla="*/ 53947 h 487048"/>
                <a:gd name="connsiteX20" fmla="*/ 82105 w 720566"/>
                <a:gd name="connsiteY20" fmla="*/ 48422 h 487048"/>
                <a:gd name="connsiteX21" fmla="*/ 89916 w 720566"/>
                <a:gd name="connsiteY21" fmla="*/ 39849 h 487048"/>
                <a:gd name="connsiteX22" fmla="*/ 101632 w 720566"/>
                <a:gd name="connsiteY22" fmla="*/ 29086 h 487048"/>
                <a:gd name="connsiteX23" fmla="*/ 139732 w 720566"/>
                <a:gd name="connsiteY23" fmla="*/ 6893 h 487048"/>
                <a:gd name="connsiteX24" fmla="*/ 199072 w 720566"/>
                <a:gd name="connsiteY24" fmla="*/ 1940 h 487048"/>
                <a:gd name="connsiteX25" fmla="*/ 199072 w 720566"/>
                <a:gd name="connsiteY25" fmla="*/ 1940 h 487048"/>
                <a:gd name="connsiteX26" fmla="*/ 421577 w 720566"/>
                <a:gd name="connsiteY26" fmla="*/ 113954 h 487048"/>
                <a:gd name="connsiteX27" fmla="*/ 718471 w 720566"/>
                <a:gd name="connsiteY27" fmla="*/ 264639 h 487048"/>
                <a:gd name="connsiteX28" fmla="*/ 720566 w 720566"/>
                <a:gd name="connsiteY28" fmla="*/ 265687 h 487048"/>
                <a:gd name="connsiteX29" fmla="*/ 719709 w 720566"/>
                <a:gd name="connsiteY29" fmla="*/ 267783 h 487048"/>
                <a:gd name="connsiteX30" fmla="*/ 687610 w 720566"/>
                <a:gd name="connsiteY30" fmla="*/ 346650 h 487048"/>
                <a:gd name="connsiteX31" fmla="*/ 631984 w 720566"/>
                <a:gd name="connsiteY31" fmla="*/ 485048 h 487048"/>
                <a:gd name="connsiteX32" fmla="*/ 631127 w 720566"/>
                <a:gd name="connsiteY32" fmla="*/ 487048 h 487048"/>
                <a:gd name="connsiteX33" fmla="*/ 629031 w 720566"/>
                <a:gd name="connsiteY33" fmla="*/ 486477 h 487048"/>
                <a:gd name="connsiteX34" fmla="*/ 179927 w 720566"/>
                <a:gd name="connsiteY34" fmla="*/ 347697 h 487048"/>
                <a:gd name="connsiteX35" fmla="*/ 47720 w 720566"/>
                <a:gd name="connsiteY35" fmla="*/ 306359 h 487048"/>
                <a:gd name="connsiteX36" fmla="*/ 12287 w 720566"/>
                <a:gd name="connsiteY36" fmla="*/ 295024 h 487048"/>
                <a:gd name="connsiteX37" fmla="*/ 2762 w 720566"/>
                <a:gd name="connsiteY37" fmla="*/ 291976 h 48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20566" h="487048">
                  <a:moveTo>
                    <a:pt x="0" y="290833"/>
                  </a:moveTo>
                  <a:cubicBezTo>
                    <a:pt x="1104" y="290967"/>
                    <a:pt x="2190" y="291222"/>
                    <a:pt x="3239" y="291595"/>
                  </a:cubicBezTo>
                  <a:lnTo>
                    <a:pt x="12764" y="294167"/>
                  </a:lnTo>
                  <a:lnTo>
                    <a:pt x="48577" y="304740"/>
                  </a:lnTo>
                  <a:lnTo>
                    <a:pt x="181165" y="344649"/>
                  </a:lnTo>
                  <a:lnTo>
                    <a:pt x="630650" y="481809"/>
                  </a:lnTo>
                  <a:lnTo>
                    <a:pt x="627698" y="483143"/>
                  </a:lnTo>
                  <a:lnTo>
                    <a:pt x="683895" y="345031"/>
                  </a:lnTo>
                  <a:cubicBezTo>
                    <a:pt x="694849" y="318360"/>
                    <a:pt x="705612" y="291976"/>
                    <a:pt x="716090" y="266164"/>
                  </a:cubicBezTo>
                  <a:lnTo>
                    <a:pt x="717232" y="269307"/>
                  </a:lnTo>
                  <a:cubicBezTo>
                    <a:pt x="608457" y="215681"/>
                    <a:pt x="508159" y="163484"/>
                    <a:pt x="420338" y="117859"/>
                  </a:cubicBezTo>
                  <a:cubicBezTo>
                    <a:pt x="332518" y="72234"/>
                    <a:pt x="256699" y="33754"/>
                    <a:pt x="198501" y="4702"/>
                  </a:cubicBezTo>
                  <a:lnTo>
                    <a:pt x="198501" y="4702"/>
                  </a:lnTo>
                  <a:cubicBezTo>
                    <a:pt x="179201" y="891"/>
                    <a:pt x="159232" y="2339"/>
                    <a:pt x="140684" y="8893"/>
                  </a:cubicBezTo>
                  <a:cubicBezTo>
                    <a:pt x="126826" y="13705"/>
                    <a:pt x="113928" y="20928"/>
                    <a:pt x="102584" y="30229"/>
                  </a:cubicBezTo>
                  <a:cubicBezTo>
                    <a:pt x="98384" y="33415"/>
                    <a:pt x="94406" y="36884"/>
                    <a:pt x="90678" y="40611"/>
                  </a:cubicBezTo>
                  <a:cubicBezTo>
                    <a:pt x="87830" y="43227"/>
                    <a:pt x="85157" y="46027"/>
                    <a:pt x="82677" y="48993"/>
                  </a:cubicBezTo>
                  <a:lnTo>
                    <a:pt x="77915" y="54232"/>
                  </a:lnTo>
                  <a:cubicBezTo>
                    <a:pt x="76867" y="55375"/>
                    <a:pt x="76200" y="55947"/>
                    <a:pt x="76200" y="55851"/>
                  </a:cubicBezTo>
                  <a:cubicBezTo>
                    <a:pt x="76200" y="55756"/>
                    <a:pt x="76200" y="55185"/>
                    <a:pt x="77629" y="53947"/>
                  </a:cubicBezTo>
                  <a:lnTo>
                    <a:pt x="82105" y="48422"/>
                  </a:lnTo>
                  <a:cubicBezTo>
                    <a:pt x="84503" y="45383"/>
                    <a:pt x="87113" y="42519"/>
                    <a:pt x="89916" y="39849"/>
                  </a:cubicBezTo>
                  <a:cubicBezTo>
                    <a:pt x="93538" y="35965"/>
                    <a:pt x="97455" y="32367"/>
                    <a:pt x="101632" y="29086"/>
                  </a:cubicBezTo>
                  <a:cubicBezTo>
                    <a:pt x="112902" y="19469"/>
                    <a:pt x="125806" y="11952"/>
                    <a:pt x="139732" y="6893"/>
                  </a:cubicBezTo>
                  <a:cubicBezTo>
                    <a:pt x="158699" y="-100"/>
                    <a:pt x="179209" y="-1812"/>
                    <a:pt x="199072" y="1940"/>
                  </a:cubicBezTo>
                  <a:lnTo>
                    <a:pt x="199072" y="1940"/>
                  </a:lnTo>
                  <a:cubicBezTo>
                    <a:pt x="257556" y="30515"/>
                    <a:pt x="333470" y="68615"/>
                    <a:pt x="421577" y="113954"/>
                  </a:cubicBezTo>
                  <a:cubicBezTo>
                    <a:pt x="509683" y="159293"/>
                    <a:pt x="610076" y="211014"/>
                    <a:pt x="718471" y="264639"/>
                  </a:cubicBezTo>
                  <a:lnTo>
                    <a:pt x="720566" y="265687"/>
                  </a:lnTo>
                  <a:lnTo>
                    <a:pt x="719709" y="267783"/>
                  </a:lnTo>
                  <a:lnTo>
                    <a:pt x="687610" y="346650"/>
                  </a:lnTo>
                  <a:lnTo>
                    <a:pt x="631984" y="485048"/>
                  </a:lnTo>
                  <a:lnTo>
                    <a:pt x="631127" y="487048"/>
                  </a:lnTo>
                  <a:lnTo>
                    <a:pt x="629031" y="486477"/>
                  </a:lnTo>
                  <a:lnTo>
                    <a:pt x="179927" y="347697"/>
                  </a:lnTo>
                  <a:lnTo>
                    <a:pt x="47720" y="306359"/>
                  </a:lnTo>
                  <a:lnTo>
                    <a:pt x="12287" y="295024"/>
                  </a:lnTo>
                  <a:lnTo>
                    <a:pt x="2762" y="291976"/>
                  </a:lnTo>
                  <a:close/>
                </a:path>
              </a:pathLst>
            </a:custGeom>
            <a:solidFill>
              <a:srgbClr val="263238"/>
            </a:solidFill>
            <a:ln w="9525"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xmlns="" id="{9F0B9D2F-70C5-4ABF-8398-0AC1B3868593}"/>
                </a:ext>
              </a:extLst>
            </p:cNvPr>
            <p:cNvSpPr/>
            <p:nvPr/>
          </p:nvSpPr>
          <p:spPr>
            <a:xfrm>
              <a:off x="6652355" y="4927460"/>
              <a:ext cx="175108" cy="495966"/>
            </a:xfrm>
            <a:custGeom>
              <a:avLst/>
              <a:gdLst>
                <a:gd name="connsiteX0" fmla="*/ 168021 w 175108"/>
                <a:gd name="connsiteY0" fmla="*/ 0 h 495966"/>
                <a:gd name="connsiteX1" fmla="*/ 169736 w 175108"/>
                <a:gd name="connsiteY1" fmla="*/ 5144 h 495966"/>
                <a:gd name="connsiteX2" fmla="*/ 172974 w 175108"/>
                <a:gd name="connsiteY2" fmla="*/ 20288 h 495966"/>
                <a:gd name="connsiteX3" fmla="*/ 172974 w 175108"/>
                <a:gd name="connsiteY3" fmla="*/ 77438 h 495966"/>
                <a:gd name="connsiteX4" fmla="*/ 150590 w 175108"/>
                <a:gd name="connsiteY4" fmla="*/ 158972 h 495966"/>
                <a:gd name="connsiteX5" fmla="*/ 109823 w 175108"/>
                <a:gd name="connsiteY5" fmla="*/ 254222 h 495966"/>
                <a:gd name="connsiteX6" fmla="*/ 33052 w 175108"/>
                <a:gd name="connsiteY6" fmla="*/ 425672 h 495966"/>
                <a:gd name="connsiteX7" fmla="*/ 9334 w 175108"/>
                <a:gd name="connsiteY7" fmla="*/ 477298 h 495966"/>
                <a:gd name="connsiteX8" fmla="*/ 2572 w 175108"/>
                <a:gd name="connsiteY8" fmla="*/ 491204 h 495966"/>
                <a:gd name="connsiteX9" fmla="*/ 0 w 175108"/>
                <a:gd name="connsiteY9" fmla="*/ 495967 h 495966"/>
                <a:gd name="connsiteX10" fmla="*/ 1715 w 175108"/>
                <a:gd name="connsiteY10" fmla="*/ 490823 h 495966"/>
                <a:gd name="connsiteX11" fmla="*/ 7525 w 175108"/>
                <a:gd name="connsiteY11" fmla="*/ 476536 h 495966"/>
                <a:gd name="connsiteX12" fmla="*/ 29908 w 175108"/>
                <a:gd name="connsiteY12" fmla="*/ 424243 h 495966"/>
                <a:gd name="connsiteX13" fmla="*/ 105251 w 175108"/>
                <a:gd name="connsiteY13" fmla="*/ 252793 h 495966"/>
                <a:gd name="connsiteX14" fmla="*/ 146399 w 175108"/>
                <a:gd name="connsiteY14" fmla="*/ 158210 h 495966"/>
                <a:gd name="connsiteX15" fmla="*/ 169640 w 175108"/>
                <a:gd name="connsiteY15" fmla="*/ 77248 h 495966"/>
                <a:gd name="connsiteX16" fmla="*/ 171069 w 175108"/>
                <a:gd name="connsiteY16" fmla="*/ 21050 h 495966"/>
                <a:gd name="connsiteX17" fmla="*/ 168783 w 175108"/>
                <a:gd name="connsiteY17" fmla="*/ 5810 h 495966"/>
                <a:gd name="connsiteX18" fmla="*/ 168021 w 175108"/>
                <a:gd name="connsiteY18" fmla="*/ 0 h 49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5108" h="495966">
                  <a:moveTo>
                    <a:pt x="168021" y="0"/>
                  </a:moveTo>
                  <a:cubicBezTo>
                    <a:pt x="168835" y="1624"/>
                    <a:pt x="169412" y="3356"/>
                    <a:pt x="169736" y="5144"/>
                  </a:cubicBezTo>
                  <a:cubicBezTo>
                    <a:pt x="171199" y="10102"/>
                    <a:pt x="172282" y="15165"/>
                    <a:pt x="172974" y="20288"/>
                  </a:cubicBezTo>
                  <a:cubicBezTo>
                    <a:pt x="175820" y="39232"/>
                    <a:pt x="175820" y="58495"/>
                    <a:pt x="172974" y="77438"/>
                  </a:cubicBezTo>
                  <a:cubicBezTo>
                    <a:pt x="168618" y="105375"/>
                    <a:pt x="161109" y="132728"/>
                    <a:pt x="150590" y="158972"/>
                  </a:cubicBezTo>
                  <a:cubicBezTo>
                    <a:pt x="139160" y="188690"/>
                    <a:pt x="124587" y="220408"/>
                    <a:pt x="109823" y="254222"/>
                  </a:cubicBezTo>
                  <a:cubicBezTo>
                    <a:pt x="80010" y="320897"/>
                    <a:pt x="52673" y="381000"/>
                    <a:pt x="33052" y="425672"/>
                  </a:cubicBezTo>
                  <a:lnTo>
                    <a:pt x="9334" y="477298"/>
                  </a:lnTo>
                  <a:cubicBezTo>
                    <a:pt x="6572" y="482917"/>
                    <a:pt x="4381" y="487584"/>
                    <a:pt x="2572" y="491204"/>
                  </a:cubicBezTo>
                  <a:cubicBezTo>
                    <a:pt x="1851" y="492861"/>
                    <a:pt x="990" y="494454"/>
                    <a:pt x="0" y="495967"/>
                  </a:cubicBezTo>
                  <a:cubicBezTo>
                    <a:pt x="304" y="494174"/>
                    <a:pt x="883" y="492439"/>
                    <a:pt x="1715" y="490823"/>
                  </a:cubicBezTo>
                  <a:lnTo>
                    <a:pt x="7525" y="476536"/>
                  </a:lnTo>
                  <a:cubicBezTo>
                    <a:pt x="13049" y="463486"/>
                    <a:pt x="20669" y="445865"/>
                    <a:pt x="29908" y="424243"/>
                  </a:cubicBezTo>
                  <a:cubicBezTo>
                    <a:pt x="48958" y="379762"/>
                    <a:pt x="75914" y="319468"/>
                    <a:pt x="105251" y="252793"/>
                  </a:cubicBezTo>
                  <a:cubicBezTo>
                    <a:pt x="120015" y="219265"/>
                    <a:pt x="134779" y="187642"/>
                    <a:pt x="146399" y="158210"/>
                  </a:cubicBezTo>
                  <a:cubicBezTo>
                    <a:pt x="157106" y="132161"/>
                    <a:pt x="164900" y="105009"/>
                    <a:pt x="169640" y="77248"/>
                  </a:cubicBezTo>
                  <a:cubicBezTo>
                    <a:pt x="172650" y="58665"/>
                    <a:pt x="173131" y="39761"/>
                    <a:pt x="171069" y="21050"/>
                  </a:cubicBezTo>
                  <a:cubicBezTo>
                    <a:pt x="170497" y="14383"/>
                    <a:pt x="169355" y="9334"/>
                    <a:pt x="168783" y="5810"/>
                  </a:cubicBezTo>
                  <a:cubicBezTo>
                    <a:pt x="168322" y="3906"/>
                    <a:pt x="168067" y="1958"/>
                    <a:pt x="168021" y="0"/>
                  </a:cubicBezTo>
                  <a:close/>
                </a:path>
              </a:pathLst>
            </a:custGeom>
            <a:solidFill>
              <a:srgbClr val="263238"/>
            </a:solidFill>
            <a:ln w="9525"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xmlns="" id="{80FA6260-B8CE-4D7D-A10C-712567C89A95}"/>
                </a:ext>
              </a:extLst>
            </p:cNvPr>
            <p:cNvSpPr/>
            <p:nvPr/>
          </p:nvSpPr>
          <p:spPr>
            <a:xfrm>
              <a:off x="6559629" y="5003755"/>
              <a:ext cx="64627" cy="196500"/>
            </a:xfrm>
            <a:custGeom>
              <a:avLst/>
              <a:gdLst>
                <a:gd name="connsiteX0" fmla="*/ 429 w 64627"/>
                <a:gd name="connsiteY0" fmla="*/ 0 h 196500"/>
                <a:gd name="connsiteX1" fmla="*/ 6049 w 64627"/>
                <a:gd name="connsiteY1" fmla="*/ 30004 h 196500"/>
                <a:gd name="connsiteX2" fmla="*/ 23956 w 64627"/>
                <a:gd name="connsiteY2" fmla="*/ 101060 h 196500"/>
                <a:gd name="connsiteX3" fmla="*/ 51483 w 64627"/>
                <a:gd name="connsiteY3" fmla="*/ 168973 h 196500"/>
                <a:gd name="connsiteX4" fmla="*/ 64627 w 64627"/>
                <a:gd name="connsiteY4" fmla="*/ 196501 h 196500"/>
                <a:gd name="connsiteX5" fmla="*/ 59674 w 64627"/>
                <a:gd name="connsiteY5" fmla="*/ 189929 h 196500"/>
                <a:gd name="connsiteX6" fmla="*/ 48340 w 64627"/>
                <a:gd name="connsiteY6" fmla="*/ 170879 h 196500"/>
                <a:gd name="connsiteX7" fmla="*/ 2524 w 64627"/>
                <a:gd name="connsiteY7" fmla="*/ 30861 h 196500"/>
                <a:gd name="connsiteX8" fmla="*/ 334 w 64627"/>
                <a:gd name="connsiteY8" fmla="*/ 8572 h 196500"/>
                <a:gd name="connsiteX9" fmla="*/ 429 w 64627"/>
                <a:gd name="connsiteY9" fmla="*/ 0 h 19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627" h="196500">
                  <a:moveTo>
                    <a:pt x="429" y="0"/>
                  </a:moveTo>
                  <a:cubicBezTo>
                    <a:pt x="1191" y="0"/>
                    <a:pt x="2620" y="11525"/>
                    <a:pt x="6049" y="30004"/>
                  </a:cubicBezTo>
                  <a:cubicBezTo>
                    <a:pt x="10436" y="54060"/>
                    <a:pt x="16418" y="77798"/>
                    <a:pt x="23956" y="101060"/>
                  </a:cubicBezTo>
                  <a:cubicBezTo>
                    <a:pt x="31584" y="124294"/>
                    <a:pt x="40781" y="146984"/>
                    <a:pt x="51483" y="168973"/>
                  </a:cubicBezTo>
                  <a:cubicBezTo>
                    <a:pt x="56350" y="177909"/>
                    <a:pt x="60737" y="187098"/>
                    <a:pt x="64627" y="196501"/>
                  </a:cubicBezTo>
                  <a:cubicBezTo>
                    <a:pt x="64627" y="196501"/>
                    <a:pt x="62627" y="194310"/>
                    <a:pt x="59674" y="189929"/>
                  </a:cubicBezTo>
                  <a:cubicBezTo>
                    <a:pt x="56722" y="185547"/>
                    <a:pt x="52816" y="178975"/>
                    <a:pt x="48340" y="170879"/>
                  </a:cubicBezTo>
                  <a:cubicBezTo>
                    <a:pt x="24887" y="127292"/>
                    <a:pt x="9373" y="79881"/>
                    <a:pt x="2524" y="30861"/>
                  </a:cubicBezTo>
                  <a:cubicBezTo>
                    <a:pt x="1286" y="21336"/>
                    <a:pt x="524" y="13811"/>
                    <a:pt x="334" y="8572"/>
                  </a:cubicBezTo>
                  <a:cubicBezTo>
                    <a:pt x="-141" y="5732"/>
                    <a:pt x="-109" y="2829"/>
                    <a:pt x="429" y="0"/>
                  </a:cubicBezTo>
                  <a:close/>
                </a:path>
              </a:pathLst>
            </a:custGeom>
            <a:solidFill>
              <a:srgbClr val="FAFAFA"/>
            </a:solidFill>
            <a:ln w="9525"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xmlns="" id="{C6B53EAC-4853-4FF0-8AB3-3850D6ED8172}"/>
                </a:ext>
              </a:extLst>
            </p:cNvPr>
            <p:cNvSpPr/>
            <p:nvPr/>
          </p:nvSpPr>
          <p:spPr>
            <a:xfrm>
              <a:off x="6592575" y="5019852"/>
              <a:ext cx="32182" cy="106311"/>
            </a:xfrm>
            <a:custGeom>
              <a:avLst/>
              <a:gdLst>
                <a:gd name="connsiteX0" fmla="*/ 3106 w 32182"/>
                <a:gd name="connsiteY0" fmla="*/ 106299 h 106311"/>
                <a:gd name="connsiteX1" fmla="*/ 17774 w 32182"/>
                <a:gd name="connsiteY1" fmla="*/ 80105 h 106311"/>
                <a:gd name="connsiteX2" fmla="*/ 24632 w 32182"/>
                <a:gd name="connsiteY2" fmla="*/ 8954 h 106311"/>
                <a:gd name="connsiteX3" fmla="*/ 24061 w 32182"/>
                <a:gd name="connsiteY3" fmla="*/ 6572 h 106311"/>
                <a:gd name="connsiteX4" fmla="*/ 28538 w 32182"/>
                <a:gd name="connsiteY4" fmla="*/ 7429 h 106311"/>
                <a:gd name="connsiteX5" fmla="*/ 3677 w 32182"/>
                <a:gd name="connsiteY5" fmla="*/ 73343 h 106311"/>
                <a:gd name="connsiteX6" fmla="*/ 2820 w 32182"/>
                <a:gd name="connsiteY6" fmla="*/ 102965 h 106311"/>
                <a:gd name="connsiteX7" fmla="*/ 1010 w 32182"/>
                <a:gd name="connsiteY7" fmla="*/ 95060 h 106311"/>
                <a:gd name="connsiteX8" fmla="*/ 248 w 32182"/>
                <a:gd name="connsiteY8" fmla="*/ 73057 h 106311"/>
                <a:gd name="connsiteX9" fmla="*/ 24442 w 32182"/>
                <a:gd name="connsiteY9" fmla="*/ 4477 h 106311"/>
                <a:gd name="connsiteX10" fmla="*/ 27680 w 32182"/>
                <a:gd name="connsiteY10" fmla="*/ 0 h 106311"/>
                <a:gd name="connsiteX11" fmla="*/ 28919 w 32182"/>
                <a:gd name="connsiteY11" fmla="*/ 5334 h 106311"/>
                <a:gd name="connsiteX12" fmla="*/ 29490 w 32182"/>
                <a:gd name="connsiteY12" fmla="*/ 7906 h 106311"/>
                <a:gd name="connsiteX13" fmla="*/ 20918 w 32182"/>
                <a:gd name="connsiteY13" fmla="*/ 81534 h 106311"/>
                <a:gd name="connsiteX14" fmla="*/ 8916 w 32182"/>
                <a:gd name="connsiteY14" fmla="*/ 100584 h 106311"/>
                <a:gd name="connsiteX15" fmla="*/ 3106 w 32182"/>
                <a:gd name="connsiteY15" fmla="*/ 106299 h 106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182" h="106311">
                  <a:moveTo>
                    <a:pt x="3106" y="106299"/>
                  </a:moveTo>
                  <a:cubicBezTo>
                    <a:pt x="8469" y="97841"/>
                    <a:pt x="13365" y="89097"/>
                    <a:pt x="17774" y="80105"/>
                  </a:cubicBezTo>
                  <a:cubicBezTo>
                    <a:pt x="27435" y="57686"/>
                    <a:pt x="29834" y="32805"/>
                    <a:pt x="24632" y="8954"/>
                  </a:cubicBezTo>
                  <a:lnTo>
                    <a:pt x="24061" y="6572"/>
                  </a:lnTo>
                  <a:lnTo>
                    <a:pt x="28538" y="7429"/>
                  </a:lnTo>
                  <a:cubicBezTo>
                    <a:pt x="14708" y="26891"/>
                    <a:pt x="6144" y="49596"/>
                    <a:pt x="3677" y="73343"/>
                  </a:cubicBezTo>
                  <a:cubicBezTo>
                    <a:pt x="1772" y="91535"/>
                    <a:pt x="3677" y="102870"/>
                    <a:pt x="2820" y="102965"/>
                  </a:cubicBezTo>
                  <a:cubicBezTo>
                    <a:pt x="1792" y="100446"/>
                    <a:pt x="1180" y="97775"/>
                    <a:pt x="1010" y="95060"/>
                  </a:cubicBezTo>
                  <a:cubicBezTo>
                    <a:pt x="4" y="87771"/>
                    <a:pt x="-252" y="80398"/>
                    <a:pt x="248" y="73057"/>
                  </a:cubicBezTo>
                  <a:cubicBezTo>
                    <a:pt x="1803" y="48397"/>
                    <a:pt x="10179" y="24654"/>
                    <a:pt x="24442" y="4477"/>
                  </a:cubicBezTo>
                  <a:lnTo>
                    <a:pt x="27680" y="0"/>
                  </a:lnTo>
                  <a:lnTo>
                    <a:pt x="28919" y="5334"/>
                  </a:lnTo>
                  <a:lnTo>
                    <a:pt x="29490" y="7906"/>
                  </a:lnTo>
                  <a:cubicBezTo>
                    <a:pt x="35010" y="32713"/>
                    <a:pt x="31990" y="58658"/>
                    <a:pt x="20918" y="81534"/>
                  </a:cubicBezTo>
                  <a:cubicBezTo>
                    <a:pt x="17684" y="88336"/>
                    <a:pt x="13656" y="94731"/>
                    <a:pt x="8916" y="100584"/>
                  </a:cubicBezTo>
                  <a:cubicBezTo>
                    <a:pt x="5582" y="104489"/>
                    <a:pt x="3392" y="106489"/>
                    <a:pt x="3106" y="106299"/>
                  </a:cubicBezTo>
                  <a:close/>
                </a:path>
              </a:pathLst>
            </a:custGeom>
            <a:solidFill>
              <a:srgbClr val="FAFAFA"/>
            </a:solidFill>
            <a:ln w="9525" cap="flat">
              <a:noFill/>
              <a:prstDash val="solid"/>
              <a:miter/>
            </a:ln>
          </p:spPr>
          <p:txBody>
            <a:bodyPr rtlCol="0" anchor="ctr"/>
            <a:lstStyle/>
            <a:p>
              <a:endParaRPr lang="en-US"/>
            </a:p>
          </p:txBody>
        </p:sp>
        <p:sp>
          <p:nvSpPr>
            <p:cNvPr id="105" name="Freeform: Shape 104">
              <a:extLst>
                <a:ext uri="{FF2B5EF4-FFF2-40B4-BE49-F238E27FC236}">
                  <a16:creationId xmlns:a16="http://schemas.microsoft.com/office/drawing/2014/main" xmlns="" id="{170D72E8-B615-4A79-BAA7-A8B6C94B5EF9}"/>
                </a:ext>
              </a:extLst>
            </p:cNvPr>
            <p:cNvSpPr/>
            <p:nvPr/>
          </p:nvSpPr>
          <p:spPr>
            <a:xfrm>
              <a:off x="6487130" y="5007480"/>
              <a:ext cx="79699" cy="81524"/>
            </a:xfrm>
            <a:custGeom>
              <a:avLst/>
              <a:gdLst>
                <a:gd name="connsiteX0" fmla="*/ 79691 w 79699"/>
                <a:gd name="connsiteY0" fmla="*/ 81524 h 81524"/>
                <a:gd name="connsiteX1" fmla="*/ 71309 w 79699"/>
                <a:gd name="connsiteY1" fmla="*/ 78571 h 81524"/>
                <a:gd name="connsiteX2" fmla="*/ 50258 w 79699"/>
                <a:gd name="connsiteY2" fmla="*/ 66856 h 81524"/>
                <a:gd name="connsiteX3" fmla="*/ 22636 w 79699"/>
                <a:gd name="connsiteY3" fmla="*/ 43805 h 81524"/>
                <a:gd name="connsiteX4" fmla="*/ 8825 w 79699"/>
                <a:gd name="connsiteY4" fmla="*/ 27612 h 81524"/>
                <a:gd name="connsiteX5" fmla="*/ 2443 w 79699"/>
                <a:gd name="connsiteY5" fmla="*/ 18087 h 81524"/>
                <a:gd name="connsiteX6" fmla="*/ 728 w 79699"/>
                <a:gd name="connsiteY6" fmla="*/ 4943 h 81524"/>
                <a:gd name="connsiteX7" fmla="*/ 6920 w 79699"/>
                <a:gd name="connsiteY7" fmla="*/ 180 h 81524"/>
                <a:gd name="connsiteX8" fmla="*/ 13873 w 79699"/>
                <a:gd name="connsiteY8" fmla="*/ 1037 h 81524"/>
                <a:gd name="connsiteX9" fmla="*/ 23398 w 79699"/>
                <a:gd name="connsiteY9" fmla="*/ 7324 h 81524"/>
                <a:gd name="connsiteX10" fmla="*/ 39590 w 79699"/>
                <a:gd name="connsiteY10" fmla="*/ 21135 h 81524"/>
                <a:gd name="connsiteX11" fmla="*/ 62450 w 79699"/>
                <a:gd name="connsiteY11" fmla="*/ 48853 h 81524"/>
                <a:gd name="connsiteX12" fmla="*/ 73976 w 79699"/>
                <a:gd name="connsiteY12" fmla="*/ 70094 h 81524"/>
                <a:gd name="connsiteX13" fmla="*/ 76833 w 79699"/>
                <a:gd name="connsiteY13" fmla="*/ 78571 h 81524"/>
                <a:gd name="connsiteX14" fmla="*/ 59593 w 79699"/>
                <a:gd name="connsiteY14" fmla="*/ 50854 h 81524"/>
                <a:gd name="connsiteX15" fmla="*/ 36447 w 79699"/>
                <a:gd name="connsiteY15" fmla="*/ 24469 h 81524"/>
                <a:gd name="connsiteX16" fmla="*/ 20540 w 79699"/>
                <a:gd name="connsiteY16" fmla="*/ 11230 h 81524"/>
                <a:gd name="connsiteX17" fmla="*/ 11682 w 79699"/>
                <a:gd name="connsiteY17" fmla="*/ 5610 h 81524"/>
                <a:gd name="connsiteX18" fmla="*/ 4824 w 79699"/>
                <a:gd name="connsiteY18" fmla="*/ 7039 h 81524"/>
                <a:gd name="connsiteX19" fmla="*/ 6443 w 79699"/>
                <a:gd name="connsiteY19" fmla="*/ 15802 h 81524"/>
                <a:gd name="connsiteX20" fmla="*/ 12349 w 79699"/>
                <a:gd name="connsiteY20" fmla="*/ 24660 h 81524"/>
                <a:gd name="connsiteX21" fmla="*/ 52259 w 79699"/>
                <a:gd name="connsiteY21" fmla="*/ 63903 h 81524"/>
                <a:gd name="connsiteX22" fmla="*/ 79691 w 79699"/>
                <a:gd name="connsiteY22" fmla="*/ 81524 h 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699" h="81524">
                  <a:moveTo>
                    <a:pt x="79691" y="81524"/>
                  </a:moveTo>
                  <a:cubicBezTo>
                    <a:pt x="76744" y="81043"/>
                    <a:pt x="73906" y="80044"/>
                    <a:pt x="71309" y="78571"/>
                  </a:cubicBezTo>
                  <a:cubicBezTo>
                    <a:pt x="63983" y="75248"/>
                    <a:pt x="56943" y="71330"/>
                    <a:pt x="50258" y="66856"/>
                  </a:cubicBezTo>
                  <a:cubicBezTo>
                    <a:pt x="40265" y="60166"/>
                    <a:pt x="31006" y="52440"/>
                    <a:pt x="22636" y="43805"/>
                  </a:cubicBezTo>
                  <a:cubicBezTo>
                    <a:pt x="17695" y="38704"/>
                    <a:pt x="13082" y="33296"/>
                    <a:pt x="8825" y="27612"/>
                  </a:cubicBezTo>
                  <a:cubicBezTo>
                    <a:pt x="6502" y="24573"/>
                    <a:pt x="4370" y="21392"/>
                    <a:pt x="2443" y="18087"/>
                  </a:cubicBezTo>
                  <a:cubicBezTo>
                    <a:pt x="-39" y="14173"/>
                    <a:pt x="-666" y="9363"/>
                    <a:pt x="728" y="4943"/>
                  </a:cubicBezTo>
                  <a:cubicBezTo>
                    <a:pt x="1894" y="2442"/>
                    <a:pt x="4204" y="666"/>
                    <a:pt x="6920" y="180"/>
                  </a:cubicBezTo>
                  <a:cubicBezTo>
                    <a:pt x="9271" y="-232"/>
                    <a:pt x="11692" y="67"/>
                    <a:pt x="13873" y="1037"/>
                  </a:cubicBezTo>
                  <a:cubicBezTo>
                    <a:pt x="17256" y="2798"/>
                    <a:pt x="20449" y="4905"/>
                    <a:pt x="23398" y="7324"/>
                  </a:cubicBezTo>
                  <a:cubicBezTo>
                    <a:pt x="29104" y="11553"/>
                    <a:pt x="34514" y="16168"/>
                    <a:pt x="39590" y="21135"/>
                  </a:cubicBezTo>
                  <a:cubicBezTo>
                    <a:pt x="48228" y="29486"/>
                    <a:pt x="55896" y="38784"/>
                    <a:pt x="62450" y="48853"/>
                  </a:cubicBezTo>
                  <a:cubicBezTo>
                    <a:pt x="66923" y="55572"/>
                    <a:pt x="70781" y="62681"/>
                    <a:pt x="73976" y="70094"/>
                  </a:cubicBezTo>
                  <a:cubicBezTo>
                    <a:pt x="75422" y="72729"/>
                    <a:pt x="76389" y="75599"/>
                    <a:pt x="76833" y="78571"/>
                  </a:cubicBezTo>
                  <a:cubicBezTo>
                    <a:pt x="75976" y="78571"/>
                    <a:pt x="71213" y="67237"/>
                    <a:pt x="59593" y="50854"/>
                  </a:cubicBezTo>
                  <a:cubicBezTo>
                    <a:pt x="52789" y="41299"/>
                    <a:pt x="45034" y="32459"/>
                    <a:pt x="36447" y="24469"/>
                  </a:cubicBezTo>
                  <a:cubicBezTo>
                    <a:pt x="31419" y="19737"/>
                    <a:pt x="26107" y="15315"/>
                    <a:pt x="20540" y="11230"/>
                  </a:cubicBezTo>
                  <a:cubicBezTo>
                    <a:pt x="17775" y="9076"/>
                    <a:pt x="14809" y="7194"/>
                    <a:pt x="11682" y="5610"/>
                  </a:cubicBezTo>
                  <a:cubicBezTo>
                    <a:pt x="8539" y="4276"/>
                    <a:pt x="5872" y="4848"/>
                    <a:pt x="4824" y="7039"/>
                  </a:cubicBezTo>
                  <a:cubicBezTo>
                    <a:pt x="4156" y="10058"/>
                    <a:pt x="4740" y="13220"/>
                    <a:pt x="6443" y="15802"/>
                  </a:cubicBezTo>
                  <a:cubicBezTo>
                    <a:pt x="8245" y="18862"/>
                    <a:pt x="10217" y="21820"/>
                    <a:pt x="12349" y="24660"/>
                  </a:cubicBezTo>
                  <a:cubicBezTo>
                    <a:pt x="23520" y="39746"/>
                    <a:pt x="36987" y="52987"/>
                    <a:pt x="52259" y="63903"/>
                  </a:cubicBezTo>
                  <a:cubicBezTo>
                    <a:pt x="68451" y="75809"/>
                    <a:pt x="80072" y="80762"/>
                    <a:pt x="79691" y="81524"/>
                  </a:cubicBezTo>
                  <a:close/>
                </a:path>
              </a:pathLst>
            </a:custGeom>
            <a:solidFill>
              <a:srgbClr val="FAFAFA"/>
            </a:solidFill>
            <a:ln w="9525"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xmlns="" id="{872B8645-C357-4D9C-8377-0E02660A7C05}"/>
                </a:ext>
              </a:extLst>
            </p:cNvPr>
            <p:cNvSpPr/>
            <p:nvPr/>
          </p:nvSpPr>
          <p:spPr>
            <a:xfrm>
              <a:off x="6489287" y="5138967"/>
              <a:ext cx="101094" cy="34097"/>
            </a:xfrm>
            <a:custGeom>
              <a:avLst/>
              <a:gdLst>
                <a:gd name="connsiteX0" fmla="*/ 90392 w 101094"/>
                <a:gd name="connsiteY0" fmla="*/ 29951 h 34097"/>
                <a:gd name="connsiteX1" fmla="*/ 83439 w 101094"/>
                <a:gd name="connsiteY1" fmla="*/ 32332 h 34097"/>
                <a:gd name="connsiteX2" fmla="*/ 63532 w 101094"/>
                <a:gd name="connsiteY2" fmla="*/ 34047 h 34097"/>
                <a:gd name="connsiteX3" fmla="*/ 3048 w 101094"/>
                <a:gd name="connsiteY3" fmla="*/ 8043 h 34097"/>
                <a:gd name="connsiteX4" fmla="*/ 0 w 101094"/>
                <a:gd name="connsiteY4" fmla="*/ 5091 h 34097"/>
                <a:gd name="connsiteX5" fmla="*/ 4096 w 101094"/>
                <a:gd name="connsiteY5" fmla="*/ 3948 h 34097"/>
                <a:gd name="connsiteX6" fmla="*/ 10573 w 101094"/>
                <a:gd name="connsiteY6" fmla="*/ 2233 h 34097"/>
                <a:gd name="connsiteX7" fmla="*/ 79724 w 101094"/>
                <a:gd name="connsiteY7" fmla="*/ 13854 h 34097"/>
                <a:gd name="connsiteX8" fmla="*/ 96393 w 101094"/>
                <a:gd name="connsiteY8" fmla="*/ 27665 h 34097"/>
                <a:gd name="connsiteX9" fmla="*/ 101060 w 101094"/>
                <a:gd name="connsiteY9" fmla="*/ 34047 h 34097"/>
                <a:gd name="connsiteX10" fmla="*/ 77915 w 101094"/>
                <a:gd name="connsiteY10" fmla="*/ 17092 h 34097"/>
                <a:gd name="connsiteX11" fmla="*/ 11716 w 101094"/>
                <a:gd name="connsiteY11" fmla="*/ 7567 h 34097"/>
                <a:gd name="connsiteX12" fmla="*/ 5524 w 101094"/>
                <a:gd name="connsiteY12" fmla="*/ 9282 h 34097"/>
                <a:gd name="connsiteX13" fmla="*/ 6572 w 101094"/>
                <a:gd name="connsiteY13" fmla="*/ 5186 h 34097"/>
                <a:gd name="connsiteX14" fmla="*/ 63722 w 101094"/>
                <a:gd name="connsiteY14" fmla="*/ 31190 h 34097"/>
                <a:gd name="connsiteX15" fmla="*/ 90392 w 101094"/>
                <a:gd name="connsiteY15" fmla="*/ 29951 h 34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1094" h="34097">
                  <a:moveTo>
                    <a:pt x="90392" y="29951"/>
                  </a:moveTo>
                  <a:cubicBezTo>
                    <a:pt x="88241" y="31167"/>
                    <a:pt x="85884" y="31975"/>
                    <a:pt x="83439" y="32332"/>
                  </a:cubicBezTo>
                  <a:cubicBezTo>
                    <a:pt x="76897" y="33704"/>
                    <a:pt x="70212" y="34280"/>
                    <a:pt x="63532" y="34047"/>
                  </a:cubicBezTo>
                  <a:cubicBezTo>
                    <a:pt x="40849" y="33153"/>
                    <a:pt x="19302" y="23889"/>
                    <a:pt x="3048" y="8043"/>
                  </a:cubicBezTo>
                  <a:lnTo>
                    <a:pt x="0" y="5091"/>
                  </a:lnTo>
                  <a:lnTo>
                    <a:pt x="4096" y="3948"/>
                  </a:lnTo>
                  <a:lnTo>
                    <a:pt x="10573" y="2233"/>
                  </a:lnTo>
                  <a:cubicBezTo>
                    <a:pt x="34257" y="-3048"/>
                    <a:pt x="59067" y="1121"/>
                    <a:pt x="79724" y="13854"/>
                  </a:cubicBezTo>
                  <a:cubicBezTo>
                    <a:pt x="85879" y="17683"/>
                    <a:pt x="91486" y="22329"/>
                    <a:pt x="96393" y="27665"/>
                  </a:cubicBezTo>
                  <a:cubicBezTo>
                    <a:pt x="99822" y="31475"/>
                    <a:pt x="101346" y="33856"/>
                    <a:pt x="101060" y="34047"/>
                  </a:cubicBezTo>
                  <a:cubicBezTo>
                    <a:pt x="93802" y="27797"/>
                    <a:pt x="86063" y="22128"/>
                    <a:pt x="77915" y="17092"/>
                  </a:cubicBezTo>
                  <a:cubicBezTo>
                    <a:pt x="57725" y="6020"/>
                    <a:pt x="34208" y="2636"/>
                    <a:pt x="11716" y="7567"/>
                  </a:cubicBezTo>
                  <a:lnTo>
                    <a:pt x="5524" y="9282"/>
                  </a:lnTo>
                  <a:lnTo>
                    <a:pt x="6572" y="5186"/>
                  </a:lnTo>
                  <a:cubicBezTo>
                    <a:pt x="22012" y="20246"/>
                    <a:pt x="42225" y="29443"/>
                    <a:pt x="63722" y="31190"/>
                  </a:cubicBezTo>
                  <a:cubicBezTo>
                    <a:pt x="72629" y="31338"/>
                    <a:pt x="81537" y="30925"/>
                    <a:pt x="90392" y="29951"/>
                  </a:cubicBezTo>
                  <a:close/>
                </a:path>
              </a:pathLst>
            </a:custGeom>
            <a:solidFill>
              <a:srgbClr val="FAFAFA"/>
            </a:solidFill>
            <a:ln w="9525"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xmlns="" id="{A37E0ED0-D356-4E55-A154-B8EAFA28C03C}"/>
                </a:ext>
              </a:extLst>
            </p:cNvPr>
            <p:cNvSpPr/>
            <p:nvPr/>
          </p:nvSpPr>
          <p:spPr>
            <a:xfrm>
              <a:off x="6629400" y="5626091"/>
              <a:ext cx="204311" cy="34582"/>
            </a:xfrm>
            <a:custGeom>
              <a:avLst/>
              <a:gdLst>
                <a:gd name="connsiteX0" fmla="*/ 0 w 204311"/>
                <a:gd name="connsiteY0" fmla="*/ 34508 h 34582"/>
                <a:gd name="connsiteX1" fmla="*/ 7334 w 204311"/>
                <a:gd name="connsiteY1" fmla="*/ 30698 h 34582"/>
                <a:gd name="connsiteX2" fmla="*/ 28194 w 204311"/>
                <a:gd name="connsiteY2" fmla="*/ 22602 h 34582"/>
                <a:gd name="connsiteX3" fmla="*/ 173831 w 204311"/>
                <a:gd name="connsiteY3" fmla="*/ 123 h 34582"/>
                <a:gd name="connsiteX4" fmla="*/ 196215 w 204311"/>
                <a:gd name="connsiteY4" fmla="*/ 1552 h 34582"/>
                <a:gd name="connsiteX5" fmla="*/ 204311 w 204311"/>
                <a:gd name="connsiteY5" fmla="*/ 2980 h 34582"/>
                <a:gd name="connsiteX6" fmla="*/ 173831 w 204311"/>
                <a:gd name="connsiteY6" fmla="*/ 3647 h 34582"/>
                <a:gd name="connsiteX7" fmla="*/ 100775 w 204311"/>
                <a:gd name="connsiteY7" fmla="*/ 9743 h 34582"/>
                <a:gd name="connsiteX8" fmla="*/ 29337 w 204311"/>
                <a:gd name="connsiteY8" fmla="*/ 25936 h 34582"/>
                <a:gd name="connsiteX9" fmla="*/ 0 w 204311"/>
                <a:gd name="connsiteY9" fmla="*/ 34508 h 3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311" h="34582">
                  <a:moveTo>
                    <a:pt x="0" y="34508"/>
                  </a:moveTo>
                  <a:cubicBezTo>
                    <a:pt x="0" y="34508"/>
                    <a:pt x="2476" y="32794"/>
                    <a:pt x="7334" y="30698"/>
                  </a:cubicBezTo>
                  <a:cubicBezTo>
                    <a:pt x="12192" y="28603"/>
                    <a:pt x="19336" y="25650"/>
                    <a:pt x="28194" y="22602"/>
                  </a:cubicBezTo>
                  <a:cubicBezTo>
                    <a:pt x="75023" y="6533"/>
                    <a:pt x="124337" y="-1079"/>
                    <a:pt x="173831" y="123"/>
                  </a:cubicBezTo>
                  <a:cubicBezTo>
                    <a:pt x="183356" y="123"/>
                    <a:pt x="190976" y="980"/>
                    <a:pt x="196215" y="1552"/>
                  </a:cubicBezTo>
                  <a:cubicBezTo>
                    <a:pt x="198965" y="1672"/>
                    <a:pt x="201687" y="2152"/>
                    <a:pt x="204311" y="2980"/>
                  </a:cubicBezTo>
                  <a:cubicBezTo>
                    <a:pt x="194174" y="3825"/>
                    <a:pt x="183995" y="4048"/>
                    <a:pt x="173831" y="3647"/>
                  </a:cubicBezTo>
                  <a:cubicBezTo>
                    <a:pt x="149372" y="4073"/>
                    <a:pt x="124967" y="6109"/>
                    <a:pt x="100775" y="9743"/>
                  </a:cubicBezTo>
                  <a:cubicBezTo>
                    <a:pt x="76639" y="13603"/>
                    <a:pt x="52778" y="19012"/>
                    <a:pt x="29337" y="25936"/>
                  </a:cubicBezTo>
                  <a:cubicBezTo>
                    <a:pt x="11525" y="31270"/>
                    <a:pt x="572" y="35175"/>
                    <a:pt x="0" y="34508"/>
                  </a:cubicBezTo>
                  <a:close/>
                </a:path>
              </a:pathLst>
            </a:custGeom>
            <a:solidFill>
              <a:srgbClr val="FAFAFA"/>
            </a:solidFill>
            <a:ln w="9525"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xmlns="" id="{14201F11-6B25-4551-80AD-75C8D47B9830}"/>
                </a:ext>
              </a:extLst>
            </p:cNvPr>
            <p:cNvSpPr/>
            <p:nvPr/>
          </p:nvSpPr>
          <p:spPr>
            <a:xfrm>
              <a:off x="6670929" y="5637072"/>
              <a:ext cx="84105" cy="69818"/>
            </a:xfrm>
            <a:custGeom>
              <a:avLst/>
              <a:gdLst>
                <a:gd name="connsiteX0" fmla="*/ 84106 w 84105"/>
                <a:gd name="connsiteY0" fmla="*/ 0 h 69818"/>
                <a:gd name="connsiteX1" fmla="*/ 81439 w 84105"/>
                <a:gd name="connsiteY1" fmla="*/ 7906 h 69818"/>
                <a:gd name="connsiteX2" fmla="*/ 69723 w 84105"/>
                <a:gd name="connsiteY2" fmla="*/ 26956 h 69818"/>
                <a:gd name="connsiteX3" fmla="*/ 7810 w 84105"/>
                <a:gd name="connsiteY3" fmla="*/ 67818 h 69818"/>
                <a:gd name="connsiteX4" fmla="*/ 5334 w 84105"/>
                <a:gd name="connsiteY4" fmla="*/ 68485 h 69818"/>
                <a:gd name="connsiteX5" fmla="*/ 0 w 84105"/>
                <a:gd name="connsiteY5" fmla="*/ 69818 h 69818"/>
                <a:gd name="connsiteX6" fmla="*/ 2572 w 84105"/>
                <a:gd name="connsiteY6" fmla="*/ 64961 h 69818"/>
                <a:gd name="connsiteX7" fmla="*/ 52769 w 84105"/>
                <a:gd name="connsiteY7" fmla="*/ 12383 h 69818"/>
                <a:gd name="connsiteX8" fmla="*/ 72771 w 84105"/>
                <a:gd name="connsiteY8" fmla="*/ 2858 h 69818"/>
                <a:gd name="connsiteX9" fmla="*/ 80581 w 84105"/>
                <a:gd name="connsiteY9" fmla="*/ 953 h 69818"/>
                <a:gd name="connsiteX10" fmla="*/ 54578 w 84105"/>
                <a:gd name="connsiteY10" fmla="*/ 15145 h 69818"/>
                <a:gd name="connsiteX11" fmla="*/ 6953 w 84105"/>
                <a:gd name="connsiteY11" fmla="*/ 67056 h 69818"/>
                <a:gd name="connsiteX12" fmla="*/ 4286 w 84105"/>
                <a:gd name="connsiteY12" fmla="*/ 63437 h 69818"/>
                <a:gd name="connsiteX13" fmla="*/ 6668 w 84105"/>
                <a:gd name="connsiteY13" fmla="*/ 62865 h 69818"/>
                <a:gd name="connsiteX14" fmla="*/ 66961 w 84105"/>
                <a:gd name="connsiteY14" fmla="*/ 24765 h 69818"/>
                <a:gd name="connsiteX15" fmla="*/ 84106 w 84105"/>
                <a:gd name="connsiteY15" fmla="*/ 0 h 6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4105" h="69818">
                  <a:moveTo>
                    <a:pt x="84106" y="0"/>
                  </a:moveTo>
                  <a:cubicBezTo>
                    <a:pt x="83598" y="2749"/>
                    <a:pt x="82700" y="5411"/>
                    <a:pt x="81439" y="7906"/>
                  </a:cubicBezTo>
                  <a:cubicBezTo>
                    <a:pt x="78272" y="14682"/>
                    <a:pt x="74342" y="21073"/>
                    <a:pt x="69723" y="26956"/>
                  </a:cubicBezTo>
                  <a:cubicBezTo>
                    <a:pt x="54299" y="47185"/>
                    <a:pt x="32475" y="61590"/>
                    <a:pt x="7810" y="67818"/>
                  </a:cubicBezTo>
                  <a:lnTo>
                    <a:pt x="5334" y="68485"/>
                  </a:lnTo>
                  <a:lnTo>
                    <a:pt x="0" y="69818"/>
                  </a:lnTo>
                  <a:lnTo>
                    <a:pt x="2572" y="64961"/>
                  </a:lnTo>
                  <a:cubicBezTo>
                    <a:pt x="14087" y="43106"/>
                    <a:pt x="31471" y="24898"/>
                    <a:pt x="52769" y="12383"/>
                  </a:cubicBezTo>
                  <a:cubicBezTo>
                    <a:pt x="59081" y="8510"/>
                    <a:pt x="65786" y="5317"/>
                    <a:pt x="72771" y="2858"/>
                  </a:cubicBezTo>
                  <a:cubicBezTo>
                    <a:pt x="75248" y="1784"/>
                    <a:pt x="77889" y="1140"/>
                    <a:pt x="80581" y="953"/>
                  </a:cubicBezTo>
                  <a:cubicBezTo>
                    <a:pt x="80581" y="1810"/>
                    <a:pt x="70009" y="5239"/>
                    <a:pt x="54578" y="15145"/>
                  </a:cubicBezTo>
                  <a:cubicBezTo>
                    <a:pt x="34525" y="28091"/>
                    <a:pt x="18127" y="45964"/>
                    <a:pt x="6953" y="67056"/>
                  </a:cubicBezTo>
                  <a:lnTo>
                    <a:pt x="4286" y="63437"/>
                  </a:lnTo>
                  <a:lnTo>
                    <a:pt x="6668" y="62865"/>
                  </a:lnTo>
                  <a:cubicBezTo>
                    <a:pt x="30252" y="56775"/>
                    <a:pt x="51337" y="43452"/>
                    <a:pt x="66961" y="24765"/>
                  </a:cubicBezTo>
                  <a:cubicBezTo>
                    <a:pt x="73124" y="16829"/>
                    <a:pt x="78847" y="8562"/>
                    <a:pt x="84106" y="0"/>
                  </a:cubicBezTo>
                  <a:close/>
                </a:path>
              </a:pathLst>
            </a:custGeom>
            <a:solidFill>
              <a:srgbClr val="FAFAFA"/>
            </a:solidFill>
            <a:ln w="9525"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xmlns="" id="{B3C85F51-2907-4A39-8AE2-DFC4247DF66F}"/>
                </a:ext>
              </a:extLst>
            </p:cNvPr>
            <p:cNvSpPr/>
            <p:nvPr/>
          </p:nvSpPr>
          <p:spPr>
            <a:xfrm>
              <a:off x="6603831" y="5587756"/>
              <a:ext cx="105007" cy="40997"/>
            </a:xfrm>
            <a:custGeom>
              <a:avLst/>
              <a:gdLst>
                <a:gd name="connsiteX0" fmla="*/ 105007 w 105007"/>
                <a:gd name="connsiteY0" fmla="*/ 40363 h 40997"/>
                <a:gd name="connsiteX1" fmla="*/ 76432 w 105007"/>
                <a:gd name="connsiteY1" fmla="*/ 23789 h 40997"/>
                <a:gd name="connsiteX2" fmla="*/ 44618 w 105007"/>
                <a:gd name="connsiteY2" fmla="*/ 10931 h 40997"/>
                <a:gd name="connsiteX3" fmla="*/ 24426 w 105007"/>
                <a:gd name="connsiteY3" fmla="*/ 6358 h 40997"/>
                <a:gd name="connsiteX4" fmla="*/ 13758 w 105007"/>
                <a:gd name="connsiteY4" fmla="*/ 5025 h 40997"/>
                <a:gd name="connsiteX5" fmla="*/ 5280 w 105007"/>
                <a:gd name="connsiteY5" fmla="*/ 7596 h 40997"/>
                <a:gd name="connsiteX6" fmla="*/ 7090 w 105007"/>
                <a:gd name="connsiteY6" fmla="*/ 14264 h 40997"/>
                <a:gd name="connsiteX7" fmla="*/ 16043 w 105007"/>
                <a:gd name="connsiteY7" fmla="*/ 19598 h 40997"/>
                <a:gd name="connsiteX8" fmla="*/ 35093 w 105007"/>
                <a:gd name="connsiteY8" fmla="*/ 27885 h 40997"/>
                <a:gd name="connsiteX9" fmla="*/ 69098 w 105007"/>
                <a:gd name="connsiteY9" fmla="*/ 36553 h 40997"/>
                <a:gd name="connsiteX10" fmla="*/ 101578 w 105007"/>
                <a:gd name="connsiteY10" fmla="*/ 39506 h 40997"/>
                <a:gd name="connsiteX11" fmla="*/ 92720 w 105007"/>
                <a:gd name="connsiteY11" fmla="*/ 40744 h 40997"/>
                <a:gd name="connsiteX12" fmla="*/ 68622 w 105007"/>
                <a:gd name="connsiteY12" fmla="*/ 40077 h 40997"/>
                <a:gd name="connsiteX13" fmla="*/ 33569 w 105007"/>
                <a:gd name="connsiteY13" fmla="*/ 32171 h 40997"/>
                <a:gd name="connsiteX14" fmla="*/ 13853 w 105007"/>
                <a:gd name="connsiteY14" fmla="*/ 23980 h 40997"/>
                <a:gd name="connsiteX15" fmla="*/ 4328 w 105007"/>
                <a:gd name="connsiteY15" fmla="*/ 17979 h 40997"/>
                <a:gd name="connsiteX16" fmla="*/ 327 w 105007"/>
                <a:gd name="connsiteY16" fmla="*/ 12169 h 40997"/>
                <a:gd name="connsiteX17" fmla="*/ 1851 w 105007"/>
                <a:gd name="connsiteY17" fmla="*/ 4549 h 40997"/>
                <a:gd name="connsiteX18" fmla="*/ 14329 w 105007"/>
                <a:gd name="connsiteY18" fmla="*/ 72 h 40997"/>
                <a:gd name="connsiteX19" fmla="*/ 25664 w 105007"/>
                <a:gd name="connsiteY19" fmla="*/ 1501 h 40997"/>
                <a:gd name="connsiteX20" fmla="*/ 46428 w 105007"/>
                <a:gd name="connsiteY20" fmla="*/ 6549 h 40997"/>
                <a:gd name="connsiteX21" fmla="*/ 79385 w 105007"/>
                <a:gd name="connsiteY21" fmla="*/ 20742 h 40997"/>
                <a:gd name="connsiteX22" fmla="*/ 99483 w 105007"/>
                <a:gd name="connsiteY22" fmla="*/ 34267 h 40997"/>
                <a:gd name="connsiteX23" fmla="*/ 105007 w 105007"/>
                <a:gd name="connsiteY23" fmla="*/ 40363 h 4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5007" h="40997">
                  <a:moveTo>
                    <a:pt x="105007" y="40363"/>
                  </a:moveTo>
                  <a:cubicBezTo>
                    <a:pt x="104435" y="41125"/>
                    <a:pt x="94815" y="32934"/>
                    <a:pt x="76432" y="23789"/>
                  </a:cubicBezTo>
                  <a:cubicBezTo>
                    <a:pt x="66255" y="18513"/>
                    <a:pt x="55603" y="14208"/>
                    <a:pt x="44618" y="10931"/>
                  </a:cubicBezTo>
                  <a:cubicBezTo>
                    <a:pt x="37993" y="8974"/>
                    <a:pt x="31248" y="7447"/>
                    <a:pt x="24426" y="6358"/>
                  </a:cubicBezTo>
                  <a:cubicBezTo>
                    <a:pt x="20901" y="5691"/>
                    <a:pt x="17338" y="5246"/>
                    <a:pt x="13758" y="5025"/>
                  </a:cubicBezTo>
                  <a:cubicBezTo>
                    <a:pt x="10696" y="4650"/>
                    <a:pt x="7618" y="5584"/>
                    <a:pt x="5280" y="7596"/>
                  </a:cubicBezTo>
                  <a:cubicBezTo>
                    <a:pt x="3756" y="9502"/>
                    <a:pt x="4518" y="12074"/>
                    <a:pt x="7090" y="14264"/>
                  </a:cubicBezTo>
                  <a:cubicBezTo>
                    <a:pt x="9883" y="16346"/>
                    <a:pt x="12883" y="18133"/>
                    <a:pt x="16043" y="19598"/>
                  </a:cubicBezTo>
                  <a:cubicBezTo>
                    <a:pt x="22221" y="22741"/>
                    <a:pt x="28583" y="25508"/>
                    <a:pt x="35093" y="27885"/>
                  </a:cubicBezTo>
                  <a:cubicBezTo>
                    <a:pt x="46109" y="31907"/>
                    <a:pt x="57501" y="34811"/>
                    <a:pt x="69098" y="36553"/>
                  </a:cubicBezTo>
                  <a:cubicBezTo>
                    <a:pt x="88910" y="39601"/>
                    <a:pt x="101483" y="38553"/>
                    <a:pt x="101578" y="39506"/>
                  </a:cubicBezTo>
                  <a:cubicBezTo>
                    <a:pt x="98704" y="40361"/>
                    <a:pt x="95718" y="40779"/>
                    <a:pt x="92720" y="40744"/>
                  </a:cubicBezTo>
                  <a:cubicBezTo>
                    <a:pt x="84683" y="41235"/>
                    <a:pt x="76619" y="41012"/>
                    <a:pt x="68622" y="40077"/>
                  </a:cubicBezTo>
                  <a:cubicBezTo>
                    <a:pt x="56678" y="38766"/>
                    <a:pt x="44920" y="36114"/>
                    <a:pt x="33569" y="32171"/>
                  </a:cubicBezTo>
                  <a:cubicBezTo>
                    <a:pt x="26832" y="29857"/>
                    <a:pt x="20247" y="27121"/>
                    <a:pt x="13853" y="23980"/>
                  </a:cubicBezTo>
                  <a:cubicBezTo>
                    <a:pt x="10475" y="22321"/>
                    <a:pt x="7283" y="20309"/>
                    <a:pt x="4328" y="17979"/>
                  </a:cubicBezTo>
                  <a:cubicBezTo>
                    <a:pt x="2463" y="16468"/>
                    <a:pt x="1074" y="14450"/>
                    <a:pt x="327" y="12169"/>
                  </a:cubicBezTo>
                  <a:cubicBezTo>
                    <a:pt x="-427" y="9532"/>
                    <a:pt x="140" y="6693"/>
                    <a:pt x="1851" y="4549"/>
                  </a:cubicBezTo>
                  <a:cubicBezTo>
                    <a:pt x="5132" y="1267"/>
                    <a:pt x="9710" y="-375"/>
                    <a:pt x="14329" y="72"/>
                  </a:cubicBezTo>
                  <a:cubicBezTo>
                    <a:pt x="18132" y="331"/>
                    <a:pt x="21916" y="808"/>
                    <a:pt x="25664" y="1501"/>
                  </a:cubicBezTo>
                  <a:cubicBezTo>
                    <a:pt x="32689" y="2725"/>
                    <a:pt x="39625" y="4411"/>
                    <a:pt x="46428" y="6549"/>
                  </a:cubicBezTo>
                  <a:cubicBezTo>
                    <a:pt x="57895" y="10075"/>
                    <a:pt x="68945" y="14833"/>
                    <a:pt x="79385" y="20742"/>
                  </a:cubicBezTo>
                  <a:cubicBezTo>
                    <a:pt x="86468" y="24652"/>
                    <a:pt x="93193" y="29178"/>
                    <a:pt x="99483" y="34267"/>
                  </a:cubicBezTo>
                  <a:cubicBezTo>
                    <a:pt x="101624" y="36006"/>
                    <a:pt x="103487" y="38061"/>
                    <a:pt x="105007" y="40363"/>
                  </a:cubicBezTo>
                  <a:close/>
                </a:path>
              </a:pathLst>
            </a:custGeom>
            <a:solidFill>
              <a:srgbClr val="FAFAFA"/>
            </a:solidFill>
            <a:ln w="9525"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xmlns="" id="{FEACD422-8A1E-4860-95B4-811D9FB6597F}"/>
                </a:ext>
              </a:extLst>
            </p:cNvPr>
            <p:cNvSpPr/>
            <p:nvPr/>
          </p:nvSpPr>
          <p:spPr>
            <a:xfrm>
              <a:off x="6722554" y="5534107"/>
              <a:ext cx="71628" cy="77247"/>
            </a:xfrm>
            <a:custGeom>
              <a:avLst/>
              <a:gdLst>
                <a:gd name="connsiteX0" fmla="*/ 63341 w 71628"/>
                <a:gd name="connsiteY0" fmla="*/ 69342 h 77247"/>
                <a:gd name="connsiteX1" fmla="*/ 51911 w 71628"/>
                <a:gd name="connsiteY1" fmla="*/ 45339 h 77247"/>
                <a:gd name="connsiteX2" fmla="*/ 2858 w 71628"/>
                <a:gd name="connsiteY2" fmla="*/ 6001 h 77247"/>
                <a:gd name="connsiteX3" fmla="*/ 6096 w 71628"/>
                <a:gd name="connsiteY3" fmla="*/ 3239 h 77247"/>
                <a:gd name="connsiteX4" fmla="*/ 7334 w 71628"/>
                <a:gd name="connsiteY4" fmla="*/ 9525 h 77247"/>
                <a:gd name="connsiteX5" fmla="*/ 46006 w 71628"/>
                <a:gd name="connsiteY5" fmla="*/ 64103 h 77247"/>
                <a:gd name="connsiteX6" fmla="*/ 71628 w 71628"/>
                <a:gd name="connsiteY6" fmla="*/ 77248 h 77247"/>
                <a:gd name="connsiteX7" fmla="*/ 63818 w 71628"/>
                <a:gd name="connsiteY7" fmla="*/ 75914 h 77247"/>
                <a:gd name="connsiteX8" fmla="*/ 44101 w 71628"/>
                <a:gd name="connsiteY8" fmla="*/ 67056 h 77247"/>
                <a:gd name="connsiteX9" fmla="*/ 2096 w 71628"/>
                <a:gd name="connsiteY9" fmla="*/ 10668 h 77247"/>
                <a:gd name="connsiteX10" fmla="*/ 762 w 71628"/>
                <a:gd name="connsiteY10" fmla="*/ 4096 h 77247"/>
                <a:gd name="connsiteX11" fmla="*/ 0 w 71628"/>
                <a:gd name="connsiteY11" fmla="*/ 0 h 77247"/>
                <a:gd name="connsiteX12" fmla="*/ 4000 w 71628"/>
                <a:gd name="connsiteY12" fmla="*/ 1334 h 77247"/>
                <a:gd name="connsiteX13" fmla="*/ 54483 w 71628"/>
                <a:gd name="connsiteY13" fmla="*/ 43625 h 77247"/>
                <a:gd name="connsiteX14" fmla="*/ 61913 w 71628"/>
                <a:gd name="connsiteY14" fmla="*/ 62103 h 77247"/>
                <a:gd name="connsiteX15" fmla="*/ 63341 w 71628"/>
                <a:gd name="connsiteY15" fmla="*/ 69342 h 77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628" h="77247">
                  <a:moveTo>
                    <a:pt x="63341" y="69342"/>
                  </a:moveTo>
                  <a:cubicBezTo>
                    <a:pt x="60055" y="61102"/>
                    <a:pt x="56237" y="53084"/>
                    <a:pt x="51911" y="45339"/>
                  </a:cubicBezTo>
                  <a:cubicBezTo>
                    <a:pt x="40644" y="26911"/>
                    <a:pt x="23293" y="12997"/>
                    <a:pt x="2858" y="6001"/>
                  </a:cubicBezTo>
                  <a:lnTo>
                    <a:pt x="6096" y="3239"/>
                  </a:lnTo>
                  <a:cubicBezTo>
                    <a:pt x="6096" y="5239"/>
                    <a:pt x="6858" y="7334"/>
                    <a:pt x="7334" y="9525"/>
                  </a:cubicBezTo>
                  <a:cubicBezTo>
                    <a:pt x="13203" y="31795"/>
                    <a:pt x="26941" y="51184"/>
                    <a:pt x="46006" y="64103"/>
                  </a:cubicBezTo>
                  <a:cubicBezTo>
                    <a:pt x="54207" y="69117"/>
                    <a:pt x="62772" y="73511"/>
                    <a:pt x="71628" y="77248"/>
                  </a:cubicBezTo>
                  <a:cubicBezTo>
                    <a:pt x="68968" y="77248"/>
                    <a:pt x="66327" y="76797"/>
                    <a:pt x="63818" y="75914"/>
                  </a:cubicBezTo>
                  <a:cubicBezTo>
                    <a:pt x="56890" y="73826"/>
                    <a:pt x="50263" y="70848"/>
                    <a:pt x="44101" y="67056"/>
                  </a:cubicBezTo>
                  <a:cubicBezTo>
                    <a:pt x="23312" y="54423"/>
                    <a:pt x="8249" y="34203"/>
                    <a:pt x="2096" y="10668"/>
                  </a:cubicBezTo>
                  <a:cubicBezTo>
                    <a:pt x="2096" y="8382"/>
                    <a:pt x="1238" y="6191"/>
                    <a:pt x="762" y="4096"/>
                  </a:cubicBezTo>
                  <a:lnTo>
                    <a:pt x="0" y="0"/>
                  </a:lnTo>
                  <a:lnTo>
                    <a:pt x="4000" y="1334"/>
                  </a:lnTo>
                  <a:cubicBezTo>
                    <a:pt x="25501" y="8663"/>
                    <a:pt x="43499" y="23741"/>
                    <a:pt x="54483" y="43625"/>
                  </a:cubicBezTo>
                  <a:cubicBezTo>
                    <a:pt x="57783" y="49420"/>
                    <a:pt x="60282" y="55636"/>
                    <a:pt x="61913" y="62103"/>
                  </a:cubicBezTo>
                  <a:cubicBezTo>
                    <a:pt x="62881" y="64393"/>
                    <a:pt x="63367" y="66857"/>
                    <a:pt x="63341" y="69342"/>
                  </a:cubicBezTo>
                  <a:close/>
                </a:path>
              </a:pathLst>
            </a:custGeom>
            <a:solidFill>
              <a:srgbClr val="FAFAFA"/>
            </a:solidFill>
            <a:ln w="9525" cap="flat">
              <a:noFill/>
              <a:prstDash val="solid"/>
              <a:miter/>
            </a:ln>
          </p:spPr>
          <p:txBody>
            <a:bodyPr rtlCol="0" anchor="ctr"/>
            <a:lstStyle/>
            <a:p>
              <a:endParaRPr lang="en-US"/>
            </a:p>
          </p:txBody>
        </p:sp>
        <p:sp>
          <p:nvSpPr>
            <p:cNvPr id="111" name="Freeform: Shape 110">
              <a:extLst>
                <a:ext uri="{FF2B5EF4-FFF2-40B4-BE49-F238E27FC236}">
                  <a16:creationId xmlns:a16="http://schemas.microsoft.com/office/drawing/2014/main" xmlns="" id="{1B12CBF9-38A2-4CE2-BD0C-539D02588AEF}"/>
                </a:ext>
              </a:extLst>
            </p:cNvPr>
            <p:cNvSpPr/>
            <p:nvPr/>
          </p:nvSpPr>
          <p:spPr>
            <a:xfrm>
              <a:off x="6710200" y="4947653"/>
              <a:ext cx="35923" cy="91929"/>
            </a:xfrm>
            <a:custGeom>
              <a:avLst/>
              <a:gdLst>
                <a:gd name="connsiteX0" fmla="*/ 20355 w 35923"/>
                <a:gd name="connsiteY0" fmla="*/ 91916 h 91929"/>
                <a:gd name="connsiteX1" fmla="*/ 29880 w 35923"/>
                <a:gd name="connsiteY1" fmla="*/ 66580 h 91929"/>
                <a:gd name="connsiteX2" fmla="*/ 16450 w 35923"/>
                <a:gd name="connsiteY2" fmla="*/ 5429 h 91929"/>
                <a:gd name="connsiteX3" fmla="*/ 20260 w 35923"/>
                <a:gd name="connsiteY3" fmla="*/ 5429 h 91929"/>
                <a:gd name="connsiteX4" fmla="*/ 19498 w 35923"/>
                <a:gd name="connsiteY4" fmla="*/ 6287 h 91929"/>
                <a:gd name="connsiteX5" fmla="*/ 8068 w 35923"/>
                <a:gd name="connsiteY5" fmla="*/ 67056 h 91929"/>
                <a:gd name="connsiteX6" fmla="*/ 20260 w 35923"/>
                <a:gd name="connsiteY6" fmla="*/ 91726 h 91929"/>
                <a:gd name="connsiteX7" fmla="*/ 4925 w 35923"/>
                <a:gd name="connsiteY7" fmla="*/ 68389 h 91929"/>
                <a:gd name="connsiteX8" fmla="*/ 353 w 35923"/>
                <a:gd name="connsiteY8" fmla="*/ 37814 h 91929"/>
                <a:gd name="connsiteX9" fmla="*/ 15974 w 35923"/>
                <a:gd name="connsiteY9" fmla="*/ 3143 h 91929"/>
                <a:gd name="connsiteX10" fmla="*/ 16736 w 35923"/>
                <a:gd name="connsiteY10" fmla="*/ 2191 h 91929"/>
                <a:gd name="connsiteX11" fmla="*/ 18736 w 35923"/>
                <a:gd name="connsiteY11" fmla="*/ 0 h 91929"/>
                <a:gd name="connsiteX12" fmla="*/ 20546 w 35923"/>
                <a:gd name="connsiteY12" fmla="*/ 2381 h 91929"/>
                <a:gd name="connsiteX13" fmla="*/ 35119 w 35923"/>
                <a:gd name="connsiteY13" fmla="*/ 36957 h 91929"/>
                <a:gd name="connsiteX14" fmla="*/ 33404 w 35923"/>
                <a:gd name="connsiteY14" fmla="*/ 67437 h 91929"/>
                <a:gd name="connsiteX15" fmla="*/ 25213 w 35923"/>
                <a:gd name="connsiteY15" fmla="*/ 86487 h 91929"/>
                <a:gd name="connsiteX16" fmla="*/ 20355 w 35923"/>
                <a:gd name="connsiteY16" fmla="*/ 91916 h 91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923" h="91929">
                  <a:moveTo>
                    <a:pt x="20355" y="91916"/>
                  </a:moveTo>
                  <a:cubicBezTo>
                    <a:pt x="24381" y="83816"/>
                    <a:pt x="27573" y="75327"/>
                    <a:pt x="29880" y="66580"/>
                  </a:cubicBezTo>
                  <a:cubicBezTo>
                    <a:pt x="34485" y="45213"/>
                    <a:pt x="29585" y="22899"/>
                    <a:pt x="16450" y="5429"/>
                  </a:cubicBezTo>
                  <a:lnTo>
                    <a:pt x="20260" y="5429"/>
                  </a:lnTo>
                  <a:lnTo>
                    <a:pt x="19498" y="6287"/>
                  </a:lnTo>
                  <a:cubicBezTo>
                    <a:pt x="4601" y="22801"/>
                    <a:pt x="189" y="46258"/>
                    <a:pt x="8068" y="67056"/>
                  </a:cubicBezTo>
                  <a:cubicBezTo>
                    <a:pt x="11347" y="75644"/>
                    <a:pt x="15429" y="83904"/>
                    <a:pt x="20260" y="91726"/>
                  </a:cubicBezTo>
                  <a:cubicBezTo>
                    <a:pt x="13105" y="85500"/>
                    <a:pt x="7800" y="77427"/>
                    <a:pt x="4925" y="68389"/>
                  </a:cubicBezTo>
                  <a:cubicBezTo>
                    <a:pt x="803" y="58759"/>
                    <a:pt x="-772" y="48229"/>
                    <a:pt x="353" y="37814"/>
                  </a:cubicBezTo>
                  <a:cubicBezTo>
                    <a:pt x="1921" y="24940"/>
                    <a:pt x="7369" y="12848"/>
                    <a:pt x="15974" y="3143"/>
                  </a:cubicBezTo>
                  <a:lnTo>
                    <a:pt x="16736" y="2191"/>
                  </a:lnTo>
                  <a:lnTo>
                    <a:pt x="18736" y="0"/>
                  </a:lnTo>
                  <a:lnTo>
                    <a:pt x="20546" y="2381"/>
                  </a:lnTo>
                  <a:cubicBezTo>
                    <a:pt x="28350" y="12430"/>
                    <a:pt x="33376" y="24354"/>
                    <a:pt x="35119" y="36957"/>
                  </a:cubicBezTo>
                  <a:cubicBezTo>
                    <a:pt x="36609" y="47129"/>
                    <a:pt x="36026" y="57497"/>
                    <a:pt x="33404" y="67437"/>
                  </a:cubicBezTo>
                  <a:cubicBezTo>
                    <a:pt x="31746" y="74196"/>
                    <a:pt x="28978" y="80633"/>
                    <a:pt x="25213" y="86487"/>
                  </a:cubicBezTo>
                  <a:cubicBezTo>
                    <a:pt x="22451" y="90202"/>
                    <a:pt x="20546" y="92107"/>
                    <a:pt x="20355" y="91916"/>
                  </a:cubicBezTo>
                  <a:close/>
                </a:path>
              </a:pathLst>
            </a:custGeom>
            <a:solidFill>
              <a:srgbClr val="FAFAFA"/>
            </a:solidFill>
            <a:ln w="9525"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xmlns="" id="{62717B00-755F-4316-9D0D-88AF8E21A0D0}"/>
                </a:ext>
              </a:extLst>
            </p:cNvPr>
            <p:cNvSpPr/>
            <p:nvPr/>
          </p:nvSpPr>
          <p:spPr>
            <a:xfrm>
              <a:off x="6921655" y="5646788"/>
              <a:ext cx="35949" cy="92405"/>
            </a:xfrm>
            <a:custGeom>
              <a:avLst/>
              <a:gdLst>
                <a:gd name="connsiteX0" fmla="*/ 20450 w 35949"/>
                <a:gd name="connsiteY0" fmla="*/ 92392 h 92405"/>
                <a:gd name="connsiteX1" fmla="*/ 29975 w 35949"/>
                <a:gd name="connsiteY1" fmla="*/ 67056 h 92405"/>
                <a:gd name="connsiteX2" fmla="*/ 16640 w 35949"/>
                <a:gd name="connsiteY2" fmla="*/ 5619 h 92405"/>
                <a:gd name="connsiteX3" fmla="*/ 20450 w 35949"/>
                <a:gd name="connsiteY3" fmla="*/ 5620 h 92405"/>
                <a:gd name="connsiteX4" fmla="*/ 19688 w 35949"/>
                <a:gd name="connsiteY4" fmla="*/ 6477 h 92405"/>
                <a:gd name="connsiteX5" fmla="*/ 8258 w 35949"/>
                <a:gd name="connsiteY5" fmla="*/ 67246 h 92405"/>
                <a:gd name="connsiteX6" fmla="*/ 20450 w 35949"/>
                <a:gd name="connsiteY6" fmla="*/ 91916 h 92405"/>
                <a:gd name="connsiteX7" fmla="*/ 4925 w 35949"/>
                <a:gd name="connsiteY7" fmla="*/ 68389 h 92405"/>
                <a:gd name="connsiteX8" fmla="*/ 353 w 35949"/>
                <a:gd name="connsiteY8" fmla="*/ 37814 h 92405"/>
                <a:gd name="connsiteX9" fmla="*/ 15974 w 35949"/>
                <a:gd name="connsiteY9" fmla="*/ 3143 h 92405"/>
                <a:gd name="connsiteX10" fmla="*/ 16736 w 35949"/>
                <a:gd name="connsiteY10" fmla="*/ 2191 h 92405"/>
                <a:gd name="connsiteX11" fmla="*/ 18736 w 35949"/>
                <a:gd name="connsiteY11" fmla="*/ 0 h 92405"/>
                <a:gd name="connsiteX12" fmla="*/ 20546 w 35949"/>
                <a:gd name="connsiteY12" fmla="*/ 2381 h 92405"/>
                <a:gd name="connsiteX13" fmla="*/ 35119 w 35949"/>
                <a:gd name="connsiteY13" fmla="*/ 36957 h 92405"/>
                <a:gd name="connsiteX14" fmla="*/ 33404 w 35949"/>
                <a:gd name="connsiteY14" fmla="*/ 67437 h 92405"/>
                <a:gd name="connsiteX15" fmla="*/ 25213 w 35949"/>
                <a:gd name="connsiteY15" fmla="*/ 86487 h 92405"/>
                <a:gd name="connsiteX16" fmla="*/ 20450 w 35949"/>
                <a:gd name="connsiteY16" fmla="*/ 92392 h 9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949" h="92405">
                  <a:moveTo>
                    <a:pt x="20450" y="92392"/>
                  </a:moveTo>
                  <a:cubicBezTo>
                    <a:pt x="24528" y="84314"/>
                    <a:pt x="27721" y="75820"/>
                    <a:pt x="29975" y="67056"/>
                  </a:cubicBezTo>
                  <a:cubicBezTo>
                    <a:pt x="34734" y="45612"/>
                    <a:pt x="29861" y="23161"/>
                    <a:pt x="16640" y="5619"/>
                  </a:cubicBezTo>
                  <a:lnTo>
                    <a:pt x="20450" y="5620"/>
                  </a:lnTo>
                  <a:lnTo>
                    <a:pt x="19688" y="6477"/>
                  </a:lnTo>
                  <a:cubicBezTo>
                    <a:pt x="4792" y="22991"/>
                    <a:pt x="379" y="46449"/>
                    <a:pt x="8258" y="67246"/>
                  </a:cubicBezTo>
                  <a:cubicBezTo>
                    <a:pt x="11538" y="75835"/>
                    <a:pt x="15620" y="84095"/>
                    <a:pt x="20450" y="91916"/>
                  </a:cubicBezTo>
                  <a:cubicBezTo>
                    <a:pt x="13197" y="85663"/>
                    <a:pt x="7822" y="77518"/>
                    <a:pt x="4925" y="68389"/>
                  </a:cubicBezTo>
                  <a:cubicBezTo>
                    <a:pt x="803" y="58759"/>
                    <a:pt x="-772" y="48229"/>
                    <a:pt x="353" y="37814"/>
                  </a:cubicBezTo>
                  <a:cubicBezTo>
                    <a:pt x="1921" y="24940"/>
                    <a:pt x="7369" y="12848"/>
                    <a:pt x="15974" y="3143"/>
                  </a:cubicBezTo>
                  <a:lnTo>
                    <a:pt x="16736" y="2191"/>
                  </a:lnTo>
                  <a:lnTo>
                    <a:pt x="18736" y="0"/>
                  </a:lnTo>
                  <a:lnTo>
                    <a:pt x="20546" y="2381"/>
                  </a:lnTo>
                  <a:cubicBezTo>
                    <a:pt x="28350" y="12430"/>
                    <a:pt x="33376" y="24354"/>
                    <a:pt x="35119" y="36957"/>
                  </a:cubicBezTo>
                  <a:cubicBezTo>
                    <a:pt x="36647" y="47127"/>
                    <a:pt x="36063" y="57503"/>
                    <a:pt x="33404" y="67437"/>
                  </a:cubicBezTo>
                  <a:cubicBezTo>
                    <a:pt x="31745" y="74196"/>
                    <a:pt x="28977" y="80633"/>
                    <a:pt x="25213" y="86487"/>
                  </a:cubicBezTo>
                  <a:cubicBezTo>
                    <a:pt x="22546" y="90678"/>
                    <a:pt x="20641" y="92583"/>
                    <a:pt x="20450" y="92392"/>
                  </a:cubicBezTo>
                  <a:close/>
                </a:path>
              </a:pathLst>
            </a:custGeom>
            <a:solidFill>
              <a:srgbClr val="FAFAFA"/>
            </a:solidFill>
            <a:ln w="9525"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xmlns="" id="{4F1A54DD-76CC-4BA8-9865-8F0435BC1254}"/>
                </a:ext>
              </a:extLst>
            </p:cNvPr>
            <p:cNvSpPr/>
            <p:nvPr/>
          </p:nvSpPr>
          <p:spPr>
            <a:xfrm>
              <a:off x="6425833" y="5296173"/>
              <a:ext cx="91573" cy="107441"/>
            </a:xfrm>
            <a:custGeom>
              <a:avLst/>
              <a:gdLst>
                <a:gd name="connsiteX0" fmla="*/ 17 w 91573"/>
                <a:gd name="connsiteY0" fmla="*/ 107442 h 107441"/>
                <a:gd name="connsiteX1" fmla="*/ 37165 w 91573"/>
                <a:gd name="connsiteY1" fmla="*/ 85439 h 107441"/>
                <a:gd name="connsiteX2" fmla="*/ 71169 w 91573"/>
                <a:gd name="connsiteY2" fmla="*/ 54578 h 107441"/>
                <a:gd name="connsiteX3" fmla="*/ 86314 w 91573"/>
                <a:gd name="connsiteY3" fmla="*/ 2572 h 107441"/>
                <a:gd name="connsiteX4" fmla="*/ 88981 w 91573"/>
                <a:gd name="connsiteY4" fmla="*/ 4667 h 107441"/>
                <a:gd name="connsiteX5" fmla="*/ 87171 w 91573"/>
                <a:gd name="connsiteY5" fmla="*/ 4667 h 107441"/>
                <a:gd name="connsiteX6" fmla="*/ 85361 w 91573"/>
                <a:gd name="connsiteY6" fmla="*/ 4667 h 107441"/>
                <a:gd name="connsiteX7" fmla="*/ 81742 w 91573"/>
                <a:gd name="connsiteY7" fmla="*/ 5239 h 107441"/>
                <a:gd name="connsiteX8" fmla="*/ 74598 w 91573"/>
                <a:gd name="connsiteY8" fmla="*/ 6858 h 107441"/>
                <a:gd name="connsiteX9" fmla="*/ 61072 w 91573"/>
                <a:gd name="connsiteY9" fmla="*/ 11621 h 107441"/>
                <a:gd name="connsiteX10" fmla="*/ 38022 w 91573"/>
                <a:gd name="connsiteY10" fmla="*/ 25622 h 107441"/>
                <a:gd name="connsiteX11" fmla="*/ 10399 w 91573"/>
                <a:gd name="connsiteY11" fmla="*/ 61817 h 107441"/>
                <a:gd name="connsiteX12" fmla="*/ 874 w 91573"/>
                <a:gd name="connsiteY12" fmla="*/ 103346 h 107441"/>
                <a:gd name="connsiteX13" fmla="*/ 208 w 91573"/>
                <a:gd name="connsiteY13" fmla="*/ 91630 h 107441"/>
                <a:gd name="connsiteX14" fmla="*/ 7161 w 91573"/>
                <a:gd name="connsiteY14" fmla="*/ 60484 h 107441"/>
                <a:gd name="connsiteX15" fmla="*/ 35164 w 91573"/>
                <a:gd name="connsiteY15" fmla="*/ 22384 h 107441"/>
                <a:gd name="connsiteX16" fmla="*/ 73264 w 91573"/>
                <a:gd name="connsiteY16" fmla="*/ 2476 h 107441"/>
                <a:gd name="connsiteX17" fmla="*/ 80789 w 91573"/>
                <a:gd name="connsiteY17" fmla="*/ 667 h 107441"/>
                <a:gd name="connsiteX18" fmla="*/ 84599 w 91573"/>
                <a:gd name="connsiteY18" fmla="*/ 0 h 107441"/>
                <a:gd name="connsiteX19" fmla="*/ 86599 w 91573"/>
                <a:gd name="connsiteY19" fmla="*/ 0 h 107441"/>
                <a:gd name="connsiteX20" fmla="*/ 88409 w 91573"/>
                <a:gd name="connsiteY20" fmla="*/ 0 h 107441"/>
                <a:gd name="connsiteX21" fmla="*/ 91171 w 91573"/>
                <a:gd name="connsiteY21" fmla="*/ 2096 h 107441"/>
                <a:gd name="connsiteX22" fmla="*/ 74788 w 91573"/>
                <a:gd name="connsiteY22" fmla="*/ 57626 h 107441"/>
                <a:gd name="connsiteX23" fmla="*/ 38974 w 91573"/>
                <a:gd name="connsiteY23" fmla="*/ 88773 h 107441"/>
                <a:gd name="connsiteX24" fmla="*/ 10399 w 91573"/>
                <a:gd name="connsiteY24" fmla="*/ 103441 h 107441"/>
                <a:gd name="connsiteX25" fmla="*/ 17 w 91573"/>
                <a:gd name="connsiteY25" fmla="*/ 107442 h 10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1573" h="107441">
                  <a:moveTo>
                    <a:pt x="17" y="107442"/>
                  </a:moveTo>
                  <a:cubicBezTo>
                    <a:pt x="-459" y="106585"/>
                    <a:pt x="14686" y="99631"/>
                    <a:pt x="37165" y="85439"/>
                  </a:cubicBezTo>
                  <a:cubicBezTo>
                    <a:pt x="50269" y="77289"/>
                    <a:pt x="61790" y="66834"/>
                    <a:pt x="71169" y="54578"/>
                  </a:cubicBezTo>
                  <a:cubicBezTo>
                    <a:pt x="82659" y="39806"/>
                    <a:pt x="88077" y="21204"/>
                    <a:pt x="86314" y="2572"/>
                  </a:cubicBezTo>
                  <a:cubicBezTo>
                    <a:pt x="83837" y="667"/>
                    <a:pt x="89647" y="5048"/>
                    <a:pt x="88981" y="4667"/>
                  </a:cubicBezTo>
                  <a:lnTo>
                    <a:pt x="87171" y="4667"/>
                  </a:lnTo>
                  <a:lnTo>
                    <a:pt x="85361" y="4667"/>
                  </a:lnTo>
                  <a:cubicBezTo>
                    <a:pt x="84123" y="4667"/>
                    <a:pt x="82980" y="4667"/>
                    <a:pt x="81742" y="5239"/>
                  </a:cubicBezTo>
                  <a:lnTo>
                    <a:pt x="74598" y="6858"/>
                  </a:lnTo>
                  <a:cubicBezTo>
                    <a:pt x="69989" y="8145"/>
                    <a:pt x="65471" y="9736"/>
                    <a:pt x="61072" y="11621"/>
                  </a:cubicBezTo>
                  <a:cubicBezTo>
                    <a:pt x="52788" y="15217"/>
                    <a:pt x="45032" y="19928"/>
                    <a:pt x="38022" y="25622"/>
                  </a:cubicBezTo>
                  <a:cubicBezTo>
                    <a:pt x="26090" y="35342"/>
                    <a:pt x="16626" y="47744"/>
                    <a:pt x="10399" y="61817"/>
                  </a:cubicBezTo>
                  <a:cubicBezTo>
                    <a:pt x="4967" y="75044"/>
                    <a:pt x="1749" y="89074"/>
                    <a:pt x="874" y="103346"/>
                  </a:cubicBezTo>
                  <a:cubicBezTo>
                    <a:pt x="9" y="99504"/>
                    <a:pt x="-216" y="95546"/>
                    <a:pt x="208" y="91630"/>
                  </a:cubicBezTo>
                  <a:cubicBezTo>
                    <a:pt x="743" y="80929"/>
                    <a:pt x="3094" y="70396"/>
                    <a:pt x="7161" y="60484"/>
                  </a:cubicBezTo>
                  <a:cubicBezTo>
                    <a:pt x="13229" y="45679"/>
                    <a:pt x="22846" y="32595"/>
                    <a:pt x="35164" y="22384"/>
                  </a:cubicBezTo>
                  <a:cubicBezTo>
                    <a:pt x="46249" y="13031"/>
                    <a:pt x="59257" y="6235"/>
                    <a:pt x="73264" y="2476"/>
                  </a:cubicBezTo>
                  <a:cubicBezTo>
                    <a:pt x="75741" y="1810"/>
                    <a:pt x="78217" y="1143"/>
                    <a:pt x="80789" y="667"/>
                  </a:cubicBezTo>
                  <a:lnTo>
                    <a:pt x="84599" y="0"/>
                  </a:lnTo>
                  <a:lnTo>
                    <a:pt x="86599" y="0"/>
                  </a:lnTo>
                  <a:lnTo>
                    <a:pt x="88409" y="0"/>
                  </a:lnTo>
                  <a:lnTo>
                    <a:pt x="91171" y="2096"/>
                  </a:lnTo>
                  <a:cubicBezTo>
                    <a:pt x="93229" y="22040"/>
                    <a:pt x="87343" y="41992"/>
                    <a:pt x="74788" y="57626"/>
                  </a:cubicBezTo>
                  <a:cubicBezTo>
                    <a:pt x="64934" y="70186"/>
                    <a:pt x="52780" y="80757"/>
                    <a:pt x="38974" y="88773"/>
                  </a:cubicBezTo>
                  <a:cubicBezTo>
                    <a:pt x="29749" y="94226"/>
                    <a:pt x="20207" y="99124"/>
                    <a:pt x="10399" y="103441"/>
                  </a:cubicBezTo>
                  <a:cubicBezTo>
                    <a:pt x="7083" y="105124"/>
                    <a:pt x="3605" y="106464"/>
                    <a:pt x="17" y="107442"/>
                  </a:cubicBezTo>
                  <a:close/>
                </a:path>
              </a:pathLst>
            </a:custGeom>
            <a:solidFill>
              <a:srgbClr val="FAFAFA"/>
            </a:solidFill>
            <a:ln w="9525" cap="flat">
              <a:noFill/>
              <a:prstDash val="solid"/>
              <a:miter/>
            </a:ln>
          </p:spPr>
          <p:txBody>
            <a:bodyPr rtlCol="0" anchor="ctr"/>
            <a:lstStyle/>
            <a:p>
              <a:endParaRPr lang="en-US"/>
            </a:p>
          </p:txBody>
        </p:sp>
      </p:grpSp>
      <p:grpSp>
        <p:nvGrpSpPr>
          <p:cNvPr id="114" name="Group 113">
            <a:extLst>
              <a:ext uri="{FF2B5EF4-FFF2-40B4-BE49-F238E27FC236}">
                <a16:creationId xmlns:a16="http://schemas.microsoft.com/office/drawing/2014/main" xmlns="" id="{8E3A0A54-B356-477E-922B-CD1471DC487C}"/>
              </a:ext>
            </a:extLst>
          </p:cNvPr>
          <p:cNvGrpSpPr/>
          <p:nvPr/>
        </p:nvGrpSpPr>
        <p:grpSpPr>
          <a:xfrm>
            <a:off x="23277" y="6023815"/>
            <a:ext cx="1099429" cy="988600"/>
            <a:chOff x="233430" y="5450451"/>
            <a:chExt cx="1099429" cy="988600"/>
          </a:xfrm>
        </p:grpSpPr>
        <p:grpSp>
          <p:nvGrpSpPr>
            <p:cNvPr id="115" name="Group 114">
              <a:extLst>
                <a:ext uri="{FF2B5EF4-FFF2-40B4-BE49-F238E27FC236}">
                  <a16:creationId xmlns:a16="http://schemas.microsoft.com/office/drawing/2014/main" xmlns="" id="{FA2F370C-B548-45BC-B731-2A3A48A37684}"/>
                </a:ext>
              </a:extLst>
            </p:cNvPr>
            <p:cNvGrpSpPr/>
            <p:nvPr/>
          </p:nvGrpSpPr>
          <p:grpSpPr>
            <a:xfrm>
              <a:off x="286651" y="5450451"/>
              <a:ext cx="1046208" cy="988600"/>
              <a:chOff x="6524165" y="2489536"/>
              <a:chExt cx="1046208" cy="988600"/>
            </a:xfrm>
          </p:grpSpPr>
          <p:sp>
            <p:nvSpPr>
              <p:cNvPr id="117" name="Freeform: Shape 116">
                <a:extLst>
                  <a:ext uri="{FF2B5EF4-FFF2-40B4-BE49-F238E27FC236}">
                    <a16:creationId xmlns:a16="http://schemas.microsoft.com/office/drawing/2014/main" xmlns="" id="{7BFB70FF-02C6-4962-A2FE-9C2E97041F56}"/>
                  </a:ext>
                </a:extLst>
              </p:cNvPr>
              <p:cNvSpPr/>
              <p:nvPr/>
            </p:nvSpPr>
            <p:spPr>
              <a:xfrm>
                <a:off x="6558343" y="2718708"/>
                <a:ext cx="999077" cy="759428"/>
              </a:xfrm>
              <a:custGeom>
                <a:avLst/>
                <a:gdLst>
                  <a:gd name="connsiteX0" fmla="*/ 95441 w 999077"/>
                  <a:gd name="connsiteY0" fmla="*/ 712280 h 759428"/>
                  <a:gd name="connsiteX1" fmla="*/ 108204 w 999077"/>
                  <a:gd name="connsiteY1" fmla="*/ 759428 h 759428"/>
                  <a:gd name="connsiteX2" fmla="*/ 506540 w 999077"/>
                  <a:gd name="connsiteY2" fmla="*/ 642842 h 759428"/>
                  <a:gd name="connsiteX3" fmla="*/ 506540 w 999077"/>
                  <a:gd name="connsiteY3" fmla="*/ 642842 h 759428"/>
                  <a:gd name="connsiteX4" fmla="*/ 536162 w 999077"/>
                  <a:gd name="connsiteY4" fmla="*/ 654272 h 759428"/>
                  <a:gd name="connsiteX5" fmla="*/ 600170 w 999077"/>
                  <a:gd name="connsiteY5" fmla="*/ 646271 h 759428"/>
                  <a:gd name="connsiteX6" fmla="*/ 628079 w 999077"/>
                  <a:gd name="connsiteY6" fmla="*/ 620268 h 759428"/>
                  <a:gd name="connsiteX7" fmla="*/ 628079 w 999077"/>
                  <a:gd name="connsiteY7" fmla="*/ 620268 h 759428"/>
                  <a:gd name="connsiteX8" fmla="*/ 934688 w 999077"/>
                  <a:gd name="connsiteY8" fmla="*/ 564833 h 759428"/>
                  <a:gd name="connsiteX9" fmla="*/ 999077 w 999077"/>
                  <a:gd name="connsiteY9" fmla="*/ 578644 h 759428"/>
                  <a:gd name="connsiteX10" fmla="*/ 753047 w 999077"/>
                  <a:gd name="connsiteY10" fmla="*/ 0 h 759428"/>
                  <a:gd name="connsiteX11" fmla="*/ 0 w 999077"/>
                  <a:gd name="connsiteY11" fmla="*/ 19050 h 75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9077" h="759428">
                    <a:moveTo>
                      <a:pt x="95441" y="712280"/>
                    </a:moveTo>
                    <a:lnTo>
                      <a:pt x="108204" y="759428"/>
                    </a:lnTo>
                    <a:cubicBezTo>
                      <a:pt x="108204" y="759428"/>
                      <a:pt x="337757" y="598170"/>
                      <a:pt x="506540" y="642842"/>
                    </a:cubicBezTo>
                    <a:lnTo>
                      <a:pt x="506540" y="642842"/>
                    </a:lnTo>
                    <a:cubicBezTo>
                      <a:pt x="513859" y="651397"/>
                      <a:pt x="524993" y="655693"/>
                      <a:pt x="536162" y="654272"/>
                    </a:cubicBezTo>
                    <a:lnTo>
                      <a:pt x="600170" y="646271"/>
                    </a:lnTo>
                    <a:cubicBezTo>
                      <a:pt x="613953" y="644204"/>
                      <a:pt x="625044" y="633870"/>
                      <a:pt x="628079" y="620268"/>
                    </a:cubicBezTo>
                    <a:lnTo>
                      <a:pt x="628079" y="620268"/>
                    </a:lnTo>
                    <a:cubicBezTo>
                      <a:pt x="628079" y="620268"/>
                      <a:pt x="762286" y="516826"/>
                      <a:pt x="934688" y="564833"/>
                    </a:cubicBezTo>
                    <a:lnTo>
                      <a:pt x="999077" y="578644"/>
                    </a:lnTo>
                    <a:lnTo>
                      <a:pt x="753047" y="0"/>
                    </a:lnTo>
                    <a:lnTo>
                      <a:pt x="0" y="19050"/>
                    </a:lnTo>
                    <a:close/>
                  </a:path>
                </a:pathLst>
              </a:custGeom>
              <a:solidFill>
                <a:srgbClr val="E0E0E0"/>
              </a:solidFill>
              <a:ln w="9525" cap="flat">
                <a:noFill/>
                <a:prstDash val="solid"/>
                <a:miter/>
              </a:ln>
            </p:spPr>
            <p:txBody>
              <a:bodyPr rtlCol="0" anchor="ctr"/>
              <a:lstStyle/>
              <a:p>
                <a:endParaRPr lang="en-US"/>
              </a:p>
            </p:txBody>
          </p:sp>
          <p:sp>
            <p:nvSpPr>
              <p:cNvPr id="118" name="Freeform: Shape 117">
                <a:extLst>
                  <a:ext uri="{FF2B5EF4-FFF2-40B4-BE49-F238E27FC236}">
                    <a16:creationId xmlns:a16="http://schemas.microsoft.com/office/drawing/2014/main" xmlns="" id="{B3D61EF2-6BE7-4D36-BA43-B1DCE10620ED}"/>
                  </a:ext>
                </a:extLst>
              </p:cNvPr>
              <p:cNvSpPr/>
              <p:nvPr/>
            </p:nvSpPr>
            <p:spPr>
              <a:xfrm>
                <a:off x="6598634" y="2956833"/>
                <a:ext cx="523494" cy="501395"/>
              </a:xfrm>
              <a:custGeom>
                <a:avLst/>
                <a:gdLst>
                  <a:gd name="connsiteX0" fmla="*/ 0 w 523494"/>
                  <a:gd name="connsiteY0" fmla="*/ 416147 h 501395"/>
                  <a:gd name="connsiteX1" fmla="*/ 20955 w 523494"/>
                  <a:gd name="connsiteY1" fmla="*/ 501396 h 501395"/>
                  <a:gd name="connsiteX2" fmla="*/ 523494 w 523494"/>
                  <a:gd name="connsiteY2" fmla="*/ 397097 h 501395"/>
                  <a:gd name="connsiteX3" fmla="*/ 370141 w 523494"/>
                  <a:gd name="connsiteY3" fmla="*/ 0 h 501395"/>
                  <a:gd name="connsiteX4" fmla="*/ 0 w 523494"/>
                  <a:gd name="connsiteY4" fmla="*/ 416147 h 501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494" h="501395">
                    <a:moveTo>
                      <a:pt x="0" y="416147"/>
                    </a:moveTo>
                    <a:lnTo>
                      <a:pt x="20955" y="501396"/>
                    </a:lnTo>
                    <a:cubicBezTo>
                      <a:pt x="20955" y="501396"/>
                      <a:pt x="238887" y="297275"/>
                      <a:pt x="523494" y="397097"/>
                    </a:cubicBezTo>
                    <a:lnTo>
                      <a:pt x="370141" y="0"/>
                    </a:lnTo>
                    <a:cubicBezTo>
                      <a:pt x="370141" y="0"/>
                      <a:pt x="95" y="324898"/>
                      <a:pt x="0" y="416147"/>
                    </a:cubicBezTo>
                    <a:close/>
                  </a:path>
                </a:pathLst>
              </a:custGeom>
              <a:solidFill>
                <a:srgbClr val="EBEBEB"/>
              </a:solidFill>
              <a:ln w="9525"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xmlns="" id="{76ABBA60-AA5F-4F3C-A15E-6EAFC7B51058}"/>
                  </a:ext>
                </a:extLst>
              </p:cNvPr>
              <p:cNvSpPr/>
              <p:nvPr/>
            </p:nvSpPr>
            <p:spPr>
              <a:xfrm>
                <a:off x="6969537" y="2713564"/>
                <a:ext cx="600836" cy="640365"/>
              </a:xfrm>
              <a:custGeom>
                <a:avLst/>
                <a:gdLst>
                  <a:gd name="connsiteX0" fmla="*/ 152591 w 600836"/>
                  <a:gd name="connsiteY0" fmla="*/ 640366 h 640365"/>
                  <a:gd name="connsiteX1" fmla="*/ 600837 w 600836"/>
                  <a:gd name="connsiteY1" fmla="*/ 553212 h 640365"/>
                  <a:gd name="connsiteX2" fmla="*/ 423958 w 600836"/>
                  <a:gd name="connsiteY2" fmla="*/ 0 h 640365"/>
                  <a:gd name="connsiteX3" fmla="*/ 0 w 600836"/>
                  <a:gd name="connsiteY3" fmla="*/ 47625 h 640365"/>
                </a:gdLst>
                <a:ahLst/>
                <a:cxnLst>
                  <a:cxn ang="0">
                    <a:pos x="connsiteX0" y="connsiteY0"/>
                  </a:cxn>
                  <a:cxn ang="0">
                    <a:pos x="connsiteX1" y="connsiteY1"/>
                  </a:cxn>
                  <a:cxn ang="0">
                    <a:pos x="connsiteX2" y="connsiteY2"/>
                  </a:cxn>
                  <a:cxn ang="0">
                    <a:pos x="connsiteX3" y="connsiteY3"/>
                  </a:cxn>
                </a:cxnLst>
                <a:rect l="l" t="t" r="r" b="b"/>
                <a:pathLst>
                  <a:path w="600836" h="640365">
                    <a:moveTo>
                      <a:pt x="152591" y="640366"/>
                    </a:moveTo>
                    <a:cubicBezTo>
                      <a:pt x="152591" y="640366"/>
                      <a:pt x="375666" y="418910"/>
                      <a:pt x="600837" y="553212"/>
                    </a:cubicBezTo>
                    <a:lnTo>
                      <a:pt x="423958" y="0"/>
                    </a:lnTo>
                    <a:lnTo>
                      <a:pt x="0" y="47625"/>
                    </a:lnTo>
                    <a:close/>
                  </a:path>
                </a:pathLst>
              </a:custGeom>
              <a:solidFill>
                <a:srgbClr val="EBEBEB"/>
              </a:solidFill>
              <a:ln w="9525"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xmlns="" id="{3B780B5F-804F-4EE1-9AC9-34B53BC44DB2}"/>
                  </a:ext>
                </a:extLst>
              </p:cNvPr>
              <p:cNvSpPr/>
              <p:nvPr/>
            </p:nvSpPr>
            <p:spPr>
              <a:xfrm>
                <a:off x="6963822" y="2489536"/>
                <a:ext cx="553592" cy="864965"/>
              </a:xfrm>
              <a:custGeom>
                <a:avLst/>
                <a:gdLst>
                  <a:gd name="connsiteX0" fmla="*/ 0 w 553592"/>
                  <a:gd name="connsiteY0" fmla="*/ 251365 h 864965"/>
                  <a:gd name="connsiteX1" fmla="*/ 240030 w 553592"/>
                  <a:gd name="connsiteY1" fmla="*/ 10001 h 864965"/>
                  <a:gd name="connsiteX2" fmla="*/ 365093 w 553592"/>
                  <a:gd name="connsiteY2" fmla="*/ 0 h 864965"/>
                  <a:gd name="connsiteX3" fmla="*/ 553593 w 553592"/>
                  <a:gd name="connsiteY3" fmla="*/ 553688 h 864965"/>
                  <a:gd name="connsiteX4" fmla="*/ 158020 w 553592"/>
                  <a:gd name="connsiteY4" fmla="*/ 864965 h 864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592" h="864965">
                    <a:moveTo>
                      <a:pt x="0" y="251365"/>
                    </a:moveTo>
                    <a:cubicBezTo>
                      <a:pt x="0" y="251365"/>
                      <a:pt x="46006" y="32290"/>
                      <a:pt x="240030" y="10001"/>
                    </a:cubicBezTo>
                    <a:lnTo>
                      <a:pt x="365093" y="0"/>
                    </a:lnTo>
                    <a:lnTo>
                      <a:pt x="553593" y="553688"/>
                    </a:lnTo>
                    <a:cubicBezTo>
                      <a:pt x="553593" y="553688"/>
                      <a:pt x="248793" y="584168"/>
                      <a:pt x="158020" y="864965"/>
                    </a:cubicBezTo>
                    <a:close/>
                  </a:path>
                </a:pathLst>
              </a:custGeom>
              <a:solidFill>
                <a:srgbClr val="F5F5F5"/>
              </a:solidFill>
              <a:ln w="9525" cap="flat">
                <a:noFill/>
                <a:prstDash val="solid"/>
                <a:miter/>
              </a:ln>
            </p:spPr>
            <p:txBody>
              <a:bodyPr rtlCol="0" anchor="ctr"/>
              <a:lstStyle/>
              <a:p>
                <a:endParaRPr lang="en-US"/>
              </a:p>
            </p:txBody>
          </p:sp>
          <p:sp>
            <p:nvSpPr>
              <p:cNvPr id="121" name="Freeform: Shape 120">
                <a:extLst>
                  <a:ext uri="{FF2B5EF4-FFF2-40B4-BE49-F238E27FC236}">
                    <a16:creationId xmlns:a16="http://schemas.microsoft.com/office/drawing/2014/main" xmlns="" id="{CFCAF029-AD27-4738-9579-FB6A60E8F589}"/>
                  </a:ext>
                </a:extLst>
              </p:cNvPr>
              <p:cNvSpPr/>
              <p:nvPr/>
            </p:nvSpPr>
            <p:spPr>
              <a:xfrm>
                <a:off x="6959441" y="2743663"/>
                <a:ext cx="162687" cy="610266"/>
              </a:xfrm>
              <a:custGeom>
                <a:avLst/>
                <a:gdLst>
                  <a:gd name="connsiteX0" fmla="*/ 162687 w 162687"/>
                  <a:gd name="connsiteY0" fmla="*/ 610267 h 610266"/>
                  <a:gd name="connsiteX1" fmla="*/ 154686 w 162687"/>
                  <a:gd name="connsiteY1" fmla="*/ 586645 h 610266"/>
                  <a:gd name="connsiteX2" fmla="*/ 136684 w 162687"/>
                  <a:gd name="connsiteY2" fmla="*/ 521399 h 610266"/>
                  <a:gd name="connsiteX3" fmla="*/ 79534 w 162687"/>
                  <a:gd name="connsiteY3" fmla="*/ 305562 h 610266"/>
                  <a:gd name="connsiteX4" fmla="*/ 22384 w 162687"/>
                  <a:gd name="connsiteY4" fmla="*/ 89726 h 610266"/>
                  <a:gd name="connsiteX5" fmla="*/ 5144 w 162687"/>
                  <a:gd name="connsiteY5" fmla="*/ 24289 h 610266"/>
                  <a:gd name="connsiteX6" fmla="*/ 0 w 162687"/>
                  <a:gd name="connsiteY6" fmla="*/ 0 h 610266"/>
                  <a:gd name="connsiteX7" fmla="*/ 8954 w 162687"/>
                  <a:gd name="connsiteY7" fmla="*/ 23146 h 610266"/>
                  <a:gd name="connsiteX8" fmla="*/ 29432 w 162687"/>
                  <a:gd name="connsiteY8" fmla="*/ 87725 h 610266"/>
                  <a:gd name="connsiteX9" fmla="*/ 89154 w 162687"/>
                  <a:gd name="connsiteY9" fmla="*/ 302990 h 610266"/>
                  <a:gd name="connsiteX10" fmla="*/ 143161 w 162687"/>
                  <a:gd name="connsiteY10" fmla="*/ 519684 h 610266"/>
                  <a:gd name="connsiteX11" fmla="*/ 157925 w 162687"/>
                  <a:gd name="connsiteY11" fmla="*/ 585692 h 610266"/>
                  <a:gd name="connsiteX12" fmla="*/ 162687 w 162687"/>
                  <a:gd name="connsiteY12" fmla="*/ 610267 h 61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2687" h="610266">
                    <a:moveTo>
                      <a:pt x="162687" y="610267"/>
                    </a:moveTo>
                    <a:cubicBezTo>
                      <a:pt x="159110" y="602731"/>
                      <a:pt x="156425" y="594803"/>
                      <a:pt x="154686" y="586645"/>
                    </a:cubicBezTo>
                    <a:cubicBezTo>
                      <a:pt x="149923" y="569214"/>
                      <a:pt x="143923" y="547402"/>
                      <a:pt x="136684" y="521399"/>
                    </a:cubicBezTo>
                    <a:cubicBezTo>
                      <a:pt x="121634" y="464249"/>
                      <a:pt x="101727" y="388811"/>
                      <a:pt x="79534" y="305562"/>
                    </a:cubicBezTo>
                    <a:cubicBezTo>
                      <a:pt x="57340" y="222314"/>
                      <a:pt x="37814" y="147066"/>
                      <a:pt x="22384" y="89726"/>
                    </a:cubicBezTo>
                    <a:cubicBezTo>
                      <a:pt x="15526" y="63722"/>
                      <a:pt x="9715" y="42101"/>
                      <a:pt x="5144" y="24289"/>
                    </a:cubicBezTo>
                    <a:cubicBezTo>
                      <a:pt x="2481" y="16423"/>
                      <a:pt x="755" y="8270"/>
                      <a:pt x="0" y="0"/>
                    </a:cubicBezTo>
                    <a:cubicBezTo>
                      <a:pt x="3822" y="7365"/>
                      <a:pt x="6824" y="15126"/>
                      <a:pt x="8954" y="23146"/>
                    </a:cubicBezTo>
                    <a:cubicBezTo>
                      <a:pt x="14192" y="38291"/>
                      <a:pt x="21146" y="60389"/>
                      <a:pt x="29432" y="87725"/>
                    </a:cubicBezTo>
                    <a:cubicBezTo>
                      <a:pt x="45910" y="142494"/>
                      <a:pt x="67532" y="218599"/>
                      <a:pt x="89154" y="302990"/>
                    </a:cubicBezTo>
                    <a:cubicBezTo>
                      <a:pt x="110776" y="387382"/>
                      <a:pt x="130111" y="463963"/>
                      <a:pt x="143161" y="519684"/>
                    </a:cubicBezTo>
                    <a:cubicBezTo>
                      <a:pt x="149638" y="547497"/>
                      <a:pt x="154686" y="570071"/>
                      <a:pt x="157925" y="585692"/>
                    </a:cubicBezTo>
                    <a:cubicBezTo>
                      <a:pt x="160398" y="593687"/>
                      <a:pt x="161995" y="601927"/>
                      <a:pt x="162687" y="610267"/>
                    </a:cubicBezTo>
                    <a:close/>
                  </a:path>
                </a:pathLst>
              </a:custGeom>
              <a:solidFill>
                <a:srgbClr val="E0E0E0"/>
              </a:solidFill>
              <a:ln w="9525"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xmlns="" id="{C9DA7FAF-7975-4646-B6B3-07FFF8B8C371}"/>
                  </a:ext>
                </a:extLst>
              </p:cNvPr>
              <p:cNvSpPr/>
              <p:nvPr/>
            </p:nvSpPr>
            <p:spPr>
              <a:xfrm>
                <a:off x="7011594" y="2596121"/>
                <a:ext cx="273030" cy="193184"/>
              </a:xfrm>
              <a:custGeom>
                <a:avLst/>
                <a:gdLst>
                  <a:gd name="connsiteX0" fmla="*/ 273030 w 273030"/>
                  <a:gd name="connsiteY0" fmla="*/ 1238 h 193184"/>
                  <a:gd name="connsiteX1" fmla="*/ 222643 w 273030"/>
                  <a:gd name="connsiteY1" fmla="*/ 10763 h 193184"/>
                  <a:gd name="connsiteX2" fmla="*/ 26714 w 273030"/>
                  <a:gd name="connsiteY2" fmla="*/ 148876 h 193184"/>
                  <a:gd name="connsiteX3" fmla="*/ 615 w 273030"/>
                  <a:gd name="connsiteY3" fmla="*/ 193167 h 193184"/>
                  <a:gd name="connsiteX4" fmla="*/ 4235 w 273030"/>
                  <a:gd name="connsiteY4" fmla="*/ 179546 h 193184"/>
                  <a:gd name="connsiteX5" fmla="*/ 20522 w 273030"/>
                  <a:gd name="connsiteY5" fmla="*/ 145066 h 193184"/>
                  <a:gd name="connsiteX6" fmla="*/ 221119 w 273030"/>
                  <a:gd name="connsiteY6" fmla="*/ 3620 h 193184"/>
                  <a:gd name="connsiteX7" fmla="*/ 259219 w 273030"/>
                  <a:gd name="connsiteY7" fmla="*/ 0 h 193184"/>
                  <a:gd name="connsiteX8" fmla="*/ 273030 w 273030"/>
                  <a:gd name="connsiteY8" fmla="*/ 1238 h 19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3030" h="193184">
                    <a:moveTo>
                      <a:pt x="273030" y="1238"/>
                    </a:moveTo>
                    <a:cubicBezTo>
                      <a:pt x="273030" y="3048"/>
                      <a:pt x="253313" y="3715"/>
                      <a:pt x="222643" y="10763"/>
                    </a:cubicBezTo>
                    <a:cubicBezTo>
                      <a:pt x="142072" y="30045"/>
                      <a:pt x="71954" y="79472"/>
                      <a:pt x="26714" y="148876"/>
                    </a:cubicBezTo>
                    <a:cubicBezTo>
                      <a:pt x="9569" y="175355"/>
                      <a:pt x="2425" y="193834"/>
                      <a:pt x="615" y="193167"/>
                    </a:cubicBezTo>
                    <a:cubicBezTo>
                      <a:pt x="-1195" y="192500"/>
                      <a:pt x="1282" y="188119"/>
                      <a:pt x="4235" y="179546"/>
                    </a:cubicBezTo>
                    <a:cubicBezTo>
                      <a:pt x="8577" y="167570"/>
                      <a:pt x="14030" y="156026"/>
                      <a:pt x="20522" y="145066"/>
                    </a:cubicBezTo>
                    <a:cubicBezTo>
                      <a:pt x="63781" y="71121"/>
                      <a:pt x="136942" y="19533"/>
                      <a:pt x="221119" y="3620"/>
                    </a:cubicBezTo>
                    <a:cubicBezTo>
                      <a:pt x="233674" y="1198"/>
                      <a:pt x="246432" y="-14"/>
                      <a:pt x="259219" y="0"/>
                    </a:cubicBezTo>
                    <a:cubicBezTo>
                      <a:pt x="268077" y="95"/>
                      <a:pt x="273030" y="476"/>
                      <a:pt x="273030" y="1238"/>
                    </a:cubicBezTo>
                    <a:close/>
                  </a:path>
                </a:pathLst>
              </a:custGeom>
              <a:solidFill>
                <a:srgbClr val="E0E0E0"/>
              </a:solidFill>
              <a:ln w="9525"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xmlns="" id="{89DD1826-82C2-43F0-8C74-A2D49612382E}"/>
                  </a:ext>
                </a:extLst>
              </p:cNvPr>
              <p:cNvSpPr/>
              <p:nvPr/>
            </p:nvSpPr>
            <p:spPr>
              <a:xfrm>
                <a:off x="7041530" y="2656756"/>
                <a:ext cx="272907" cy="193318"/>
              </a:xfrm>
              <a:custGeom>
                <a:avLst/>
                <a:gdLst>
                  <a:gd name="connsiteX0" fmla="*/ 272908 w 272907"/>
                  <a:gd name="connsiteY0" fmla="*/ 1468 h 193318"/>
                  <a:gd name="connsiteX1" fmla="*/ 222520 w 272907"/>
                  <a:gd name="connsiteY1" fmla="*/ 10993 h 193318"/>
                  <a:gd name="connsiteX2" fmla="*/ 26591 w 272907"/>
                  <a:gd name="connsiteY2" fmla="*/ 149010 h 193318"/>
                  <a:gd name="connsiteX3" fmla="*/ 588 w 272907"/>
                  <a:gd name="connsiteY3" fmla="*/ 193301 h 193318"/>
                  <a:gd name="connsiteX4" fmla="*/ 4207 w 272907"/>
                  <a:gd name="connsiteY4" fmla="*/ 179776 h 193318"/>
                  <a:gd name="connsiteX5" fmla="*/ 20400 w 272907"/>
                  <a:gd name="connsiteY5" fmla="*/ 145200 h 193318"/>
                  <a:gd name="connsiteX6" fmla="*/ 220996 w 272907"/>
                  <a:gd name="connsiteY6" fmla="*/ 3849 h 193318"/>
                  <a:gd name="connsiteX7" fmla="*/ 259096 w 272907"/>
                  <a:gd name="connsiteY7" fmla="*/ 135 h 193318"/>
                  <a:gd name="connsiteX8" fmla="*/ 272908 w 272907"/>
                  <a:gd name="connsiteY8" fmla="*/ 1468 h 193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907" h="193318">
                    <a:moveTo>
                      <a:pt x="272908" y="1468"/>
                    </a:moveTo>
                    <a:cubicBezTo>
                      <a:pt x="272908" y="3373"/>
                      <a:pt x="253191" y="3944"/>
                      <a:pt x="222520" y="10993"/>
                    </a:cubicBezTo>
                    <a:cubicBezTo>
                      <a:pt x="141940" y="30197"/>
                      <a:pt x="71806" y="79601"/>
                      <a:pt x="26591" y="149010"/>
                    </a:cubicBezTo>
                    <a:cubicBezTo>
                      <a:pt x="9541" y="175490"/>
                      <a:pt x="2303" y="193968"/>
                      <a:pt x="588" y="193301"/>
                    </a:cubicBezTo>
                    <a:cubicBezTo>
                      <a:pt x="-1126" y="192635"/>
                      <a:pt x="1159" y="188253"/>
                      <a:pt x="4207" y="179776"/>
                    </a:cubicBezTo>
                    <a:cubicBezTo>
                      <a:pt x="8483" y="167758"/>
                      <a:pt x="13906" y="156179"/>
                      <a:pt x="20400" y="145200"/>
                    </a:cubicBezTo>
                    <a:cubicBezTo>
                      <a:pt x="63593" y="71214"/>
                      <a:pt x="136791" y="19634"/>
                      <a:pt x="220996" y="3849"/>
                    </a:cubicBezTo>
                    <a:cubicBezTo>
                      <a:pt x="233550" y="1407"/>
                      <a:pt x="246307" y="163"/>
                      <a:pt x="259096" y="135"/>
                    </a:cubicBezTo>
                    <a:cubicBezTo>
                      <a:pt x="263743" y="-253"/>
                      <a:pt x="268421" y="199"/>
                      <a:pt x="272908" y="1468"/>
                    </a:cubicBezTo>
                    <a:close/>
                  </a:path>
                </a:pathLst>
              </a:custGeom>
              <a:solidFill>
                <a:srgbClr val="E0E0E0"/>
              </a:solidFill>
              <a:ln w="9525"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xmlns="" id="{2F4F1809-1657-493D-A23F-B7ADF431E58A}"/>
                  </a:ext>
                </a:extLst>
              </p:cNvPr>
              <p:cNvSpPr/>
              <p:nvPr/>
            </p:nvSpPr>
            <p:spPr>
              <a:xfrm>
                <a:off x="7060592" y="2726518"/>
                <a:ext cx="272990" cy="193089"/>
              </a:xfrm>
              <a:custGeom>
                <a:avLst/>
                <a:gdLst>
                  <a:gd name="connsiteX0" fmla="*/ 272991 w 272990"/>
                  <a:gd name="connsiteY0" fmla="*/ 1143 h 193089"/>
                  <a:gd name="connsiteX1" fmla="*/ 222508 w 272990"/>
                  <a:gd name="connsiteY1" fmla="*/ 10668 h 193089"/>
                  <a:gd name="connsiteX2" fmla="*/ 26674 w 272990"/>
                  <a:gd name="connsiteY2" fmla="*/ 148781 h 193089"/>
                  <a:gd name="connsiteX3" fmla="*/ 576 w 272990"/>
                  <a:gd name="connsiteY3" fmla="*/ 193072 h 193089"/>
                  <a:gd name="connsiteX4" fmla="*/ 4195 w 272990"/>
                  <a:gd name="connsiteY4" fmla="*/ 179451 h 193089"/>
                  <a:gd name="connsiteX5" fmla="*/ 20388 w 272990"/>
                  <a:gd name="connsiteY5" fmla="*/ 144971 h 193089"/>
                  <a:gd name="connsiteX6" fmla="*/ 221080 w 272990"/>
                  <a:gd name="connsiteY6" fmla="*/ 3620 h 193089"/>
                  <a:gd name="connsiteX7" fmla="*/ 259180 w 272990"/>
                  <a:gd name="connsiteY7" fmla="*/ 0 h 193089"/>
                  <a:gd name="connsiteX8" fmla="*/ 272991 w 272990"/>
                  <a:gd name="connsiteY8" fmla="*/ 1143 h 193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990" h="193089">
                    <a:moveTo>
                      <a:pt x="272991" y="1143"/>
                    </a:moveTo>
                    <a:cubicBezTo>
                      <a:pt x="272991" y="2953"/>
                      <a:pt x="253274" y="3620"/>
                      <a:pt x="222508" y="10668"/>
                    </a:cubicBezTo>
                    <a:cubicBezTo>
                      <a:pt x="141935" y="29891"/>
                      <a:pt x="71827" y="79335"/>
                      <a:pt x="26674" y="148781"/>
                    </a:cubicBezTo>
                    <a:cubicBezTo>
                      <a:pt x="9529" y="175260"/>
                      <a:pt x="2290" y="193739"/>
                      <a:pt x="576" y="193072"/>
                    </a:cubicBezTo>
                    <a:cubicBezTo>
                      <a:pt x="-1139" y="192405"/>
                      <a:pt x="1243" y="188024"/>
                      <a:pt x="4195" y="179451"/>
                    </a:cubicBezTo>
                    <a:cubicBezTo>
                      <a:pt x="8497" y="167474"/>
                      <a:pt x="13918" y="155929"/>
                      <a:pt x="20388" y="144971"/>
                    </a:cubicBezTo>
                    <a:cubicBezTo>
                      <a:pt x="63678" y="71031"/>
                      <a:pt x="136879" y="19474"/>
                      <a:pt x="221080" y="3620"/>
                    </a:cubicBezTo>
                    <a:cubicBezTo>
                      <a:pt x="233635" y="1198"/>
                      <a:pt x="246393" y="-14"/>
                      <a:pt x="259180" y="0"/>
                    </a:cubicBezTo>
                    <a:cubicBezTo>
                      <a:pt x="268038" y="0"/>
                      <a:pt x="272991" y="381"/>
                      <a:pt x="272991" y="1143"/>
                    </a:cubicBezTo>
                    <a:close/>
                  </a:path>
                </a:pathLst>
              </a:custGeom>
              <a:solidFill>
                <a:srgbClr val="E0E0E0"/>
              </a:solidFill>
              <a:ln w="9525" cap="flat">
                <a:noFill/>
                <a:prstDash val="solid"/>
                <a:miter/>
              </a:ln>
            </p:spPr>
            <p:txBody>
              <a:bodyPr rtlCol="0" anchor="ctr"/>
              <a:lstStyle/>
              <a:p>
                <a:endParaRPr lang="en-US"/>
              </a:p>
            </p:txBody>
          </p:sp>
          <p:sp>
            <p:nvSpPr>
              <p:cNvPr id="125" name="Freeform: Shape 124">
                <a:extLst>
                  <a:ext uri="{FF2B5EF4-FFF2-40B4-BE49-F238E27FC236}">
                    <a16:creationId xmlns:a16="http://schemas.microsoft.com/office/drawing/2014/main" xmlns="" id="{6B7BF5D2-4A3D-4C6D-A647-CCF40851327D}"/>
                  </a:ext>
                </a:extLst>
              </p:cNvPr>
              <p:cNvSpPr/>
              <p:nvPr/>
            </p:nvSpPr>
            <p:spPr>
              <a:xfrm>
                <a:off x="7088461" y="2788892"/>
                <a:ext cx="272649" cy="193198"/>
              </a:xfrm>
              <a:custGeom>
                <a:avLst/>
                <a:gdLst>
                  <a:gd name="connsiteX0" fmla="*/ 272649 w 272649"/>
                  <a:gd name="connsiteY0" fmla="*/ 1062 h 193198"/>
                  <a:gd name="connsiteX1" fmla="*/ 222262 w 272649"/>
                  <a:gd name="connsiteY1" fmla="*/ 10587 h 193198"/>
                  <a:gd name="connsiteX2" fmla="*/ 26714 w 272649"/>
                  <a:gd name="connsiteY2" fmla="*/ 148890 h 193198"/>
                  <a:gd name="connsiteX3" fmla="*/ 615 w 272649"/>
                  <a:gd name="connsiteY3" fmla="*/ 193181 h 193198"/>
                  <a:gd name="connsiteX4" fmla="*/ 4235 w 272649"/>
                  <a:gd name="connsiteY4" fmla="*/ 179656 h 193198"/>
                  <a:gd name="connsiteX5" fmla="*/ 20522 w 272649"/>
                  <a:gd name="connsiteY5" fmla="*/ 145080 h 193198"/>
                  <a:gd name="connsiteX6" fmla="*/ 221119 w 272649"/>
                  <a:gd name="connsiteY6" fmla="*/ 3634 h 193198"/>
                  <a:gd name="connsiteX7" fmla="*/ 259219 w 272649"/>
                  <a:gd name="connsiteY7" fmla="*/ 14 h 193198"/>
                  <a:gd name="connsiteX8" fmla="*/ 272649 w 272649"/>
                  <a:gd name="connsiteY8" fmla="*/ 1062 h 193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649" h="193198">
                    <a:moveTo>
                      <a:pt x="272649" y="1062"/>
                    </a:moveTo>
                    <a:cubicBezTo>
                      <a:pt x="272649" y="2872"/>
                      <a:pt x="252932" y="3539"/>
                      <a:pt x="222262" y="10587"/>
                    </a:cubicBezTo>
                    <a:cubicBezTo>
                      <a:pt x="141800" y="30004"/>
                      <a:pt x="71827" y="79493"/>
                      <a:pt x="26714" y="148890"/>
                    </a:cubicBezTo>
                    <a:cubicBezTo>
                      <a:pt x="9569" y="175370"/>
                      <a:pt x="2425" y="193848"/>
                      <a:pt x="615" y="193181"/>
                    </a:cubicBezTo>
                    <a:cubicBezTo>
                      <a:pt x="-1195" y="192515"/>
                      <a:pt x="1282" y="188133"/>
                      <a:pt x="4235" y="179656"/>
                    </a:cubicBezTo>
                    <a:cubicBezTo>
                      <a:pt x="8591" y="167655"/>
                      <a:pt x="14044" y="156081"/>
                      <a:pt x="20522" y="145080"/>
                    </a:cubicBezTo>
                    <a:cubicBezTo>
                      <a:pt x="63781" y="71136"/>
                      <a:pt x="136942" y="19548"/>
                      <a:pt x="221119" y="3634"/>
                    </a:cubicBezTo>
                    <a:cubicBezTo>
                      <a:pt x="233674" y="1212"/>
                      <a:pt x="246432" y="0"/>
                      <a:pt x="259219" y="14"/>
                    </a:cubicBezTo>
                    <a:cubicBezTo>
                      <a:pt x="267696" y="-81"/>
                      <a:pt x="272649" y="300"/>
                      <a:pt x="272649" y="1062"/>
                    </a:cubicBezTo>
                    <a:close/>
                  </a:path>
                </a:pathLst>
              </a:custGeom>
              <a:solidFill>
                <a:srgbClr val="E0E0E0"/>
              </a:solidFill>
              <a:ln w="9525"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xmlns="" id="{EFE15F92-DCD2-4FAB-A8A2-7781A774A8A6}"/>
                  </a:ext>
                </a:extLst>
              </p:cNvPr>
              <p:cNvSpPr/>
              <p:nvPr/>
            </p:nvSpPr>
            <p:spPr>
              <a:xfrm>
                <a:off x="7118409" y="2853832"/>
                <a:ext cx="272990" cy="193319"/>
              </a:xfrm>
              <a:custGeom>
                <a:avLst/>
                <a:gdLst>
                  <a:gd name="connsiteX0" fmla="*/ 272991 w 272990"/>
                  <a:gd name="connsiteY0" fmla="*/ 1464 h 193319"/>
                  <a:gd name="connsiteX1" fmla="*/ 222508 w 272990"/>
                  <a:gd name="connsiteY1" fmla="*/ 10989 h 193319"/>
                  <a:gd name="connsiteX2" fmla="*/ 26674 w 272990"/>
                  <a:gd name="connsiteY2" fmla="*/ 149101 h 193319"/>
                  <a:gd name="connsiteX3" fmla="*/ 576 w 272990"/>
                  <a:gd name="connsiteY3" fmla="*/ 193297 h 193319"/>
                  <a:gd name="connsiteX4" fmla="*/ 4195 w 272990"/>
                  <a:gd name="connsiteY4" fmla="*/ 179772 h 193319"/>
                  <a:gd name="connsiteX5" fmla="*/ 20388 w 272990"/>
                  <a:gd name="connsiteY5" fmla="*/ 145291 h 193319"/>
                  <a:gd name="connsiteX6" fmla="*/ 221080 w 272990"/>
                  <a:gd name="connsiteY6" fmla="*/ 3845 h 193319"/>
                  <a:gd name="connsiteX7" fmla="*/ 259180 w 272990"/>
                  <a:gd name="connsiteY7" fmla="*/ 130 h 193319"/>
                  <a:gd name="connsiteX8" fmla="*/ 272991 w 272990"/>
                  <a:gd name="connsiteY8" fmla="*/ 1464 h 1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990" h="193319">
                    <a:moveTo>
                      <a:pt x="272991" y="1464"/>
                    </a:moveTo>
                    <a:cubicBezTo>
                      <a:pt x="272991" y="3369"/>
                      <a:pt x="253274" y="3940"/>
                      <a:pt x="222508" y="10989"/>
                    </a:cubicBezTo>
                    <a:cubicBezTo>
                      <a:pt x="141935" y="30211"/>
                      <a:pt x="71827" y="79655"/>
                      <a:pt x="26674" y="149101"/>
                    </a:cubicBezTo>
                    <a:cubicBezTo>
                      <a:pt x="9529" y="175581"/>
                      <a:pt x="2290" y="194059"/>
                      <a:pt x="576" y="193297"/>
                    </a:cubicBezTo>
                    <a:cubicBezTo>
                      <a:pt x="-1139" y="192535"/>
                      <a:pt x="1243" y="188249"/>
                      <a:pt x="4195" y="179772"/>
                    </a:cubicBezTo>
                    <a:cubicBezTo>
                      <a:pt x="8497" y="167795"/>
                      <a:pt x="13918" y="156250"/>
                      <a:pt x="20388" y="145291"/>
                    </a:cubicBezTo>
                    <a:cubicBezTo>
                      <a:pt x="63582" y="71246"/>
                      <a:pt x="136822" y="19626"/>
                      <a:pt x="221080" y="3845"/>
                    </a:cubicBezTo>
                    <a:cubicBezTo>
                      <a:pt x="233640" y="1450"/>
                      <a:pt x="246393" y="207"/>
                      <a:pt x="259180" y="130"/>
                    </a:cubicBezTo>
                    <a:cubicBezTo>
                      <a:pt x="263826" y="-249"/>
                      <a:pt x="268503" y="202"/>
                      <a:pt x="272991" y="1464"/>
                    </a:cubicBezTo>
                    <a:close/>
                  </a:path>
                </a:pathLst>
              </a:custGeom>
              <a:solidFill>
                <a:srgbClr val="E0E0E0"/>
              </a:solidFill>
              <a:ln w="9525"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xmlns="" id="{F2476BA7-9787-4DFA-9ADF-F9421E657659}"/>
                  </a:ext>
                </a:extLst>
              </p:cNvPr>
              <p:cNvSpPr/>
              <p:nvPr/>
            </p:nvSpPr>
            <p:spPr>
              <a:xfrm>
                <a:off x="7124700" y="2927182"/>
                <a:ext cx="303466" cy="204434"/>
              </a:xfrm>
              <a:custGeom>
                <a:avLst/>
                <a:gdLst>
                  <a:gd name="connsiteX0" fmla="*/ 303467 w 303466"/>
                  <a:gd name="connsiteY0" fmla="*/ 1076 h 204434"/>
                  <a:gd name="connsiteX1" fmla="*/ 248698 w 303466"/>
                  <a:gd name="connsiteY1" fmla="*/ 12030 h 204434"/>
                  <a:gd name="connsiteX2" fmla="*/ 191548 w 303466"/>
                  <a:gd name="connsiteY2" fmla="*/ 31080 h 204434"/>
                  <a:gd name="connsiteX3" fmla="*/ 126778 w 303466"/>
                  <a:gd name="connsiteY3" fmla="*/ 66036 h 204434"/>
                  <a:gd name="connsiteX4" fmla="*/ 69056 w 303466"/>
                  <a:gd name="connsiteY4" fmla="*/ 111661 h 204434"/>
                  <a:gd name="connsiteX5" fmla="*/ 29527 w 303466"/>
                  <a:gd name="connsiteY5" fmla="*/ 156810 h 204434"/>
                  <a:gd name="connsiteX6" fmla="*/ 0 w 303466"/>
                  <a:gd name="connsiteY6" fmla="*/ 204435 h 204434"/>
                  <a:gd name="connsiteX7" fmla="*/ 4286 w 303466"/>
                  <a:gd name="connsiteY7" fmla="*/ 189861 h 204434"/>
                  <a:gd name="connsiteX8" fmla="*/ 11716 w 303466"/>
                  <a:gd name="connsiteY8" fmla="*/ 173574 h 204434"/>
                  <a:gd name="connsiteX9" fmla="*/ 23527 w 303466"/>
                  <a:gd name="connsiteY9" fmla="*/ 153095 h 204434"/>
                  <a:gd name="connsiteX10" fmla="*/ 62389 w 303466"/>
                  <a:gd name="connsiteY10" fmla="*/ 105470 h 204434"/>
                  <a:gd name="connsiteX11" fmla="*/ 121063 w 303466"/>
                  <a:gd name="connsiteY11" fmla="*/ 57845 h 204434"/>
                  <a:gd name="connsiteX12" fmla="*/ 187738 w 303466"/>
                  <a:gd name="connsiteY12" fmla="*/ 22793 h 204434"/>
                  <a:gd name="connsiteX13" fmla="*/ 246793 w 303466"/>
                  <a:gd name="connsiteY13" fmla="*/ 5076 h 204434"/>
                  <a:gd name="connsiteX14" fmla="*/ 270129 w 303466"/>
                  <a:gd name="connsiteY14" fmla="*/ 1457 h 204434"/>
                  <a:gd name="connsiteX15" fmla="*/ 287941 w 303466"/>
                  <a:gd name="connsiteY15" fmla="*/ 314 h 204434"/>
                  <a:gd name="connsiteX16" fmla="*/ 303467 w 303466"/>
                  <a:gd name="connsiteY16" fmla="*/ 1076 h 204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3466" h="204434">
                    <a:moveTo>
                      <a:pt x="303467" y="1076"/>
                    </a:moveTo>
                    <a:cubicBezTo>
                      <a:pt x="303467" y="2981"/>
                      <a:pt x="281940" y="3552"/>
                      <a:pt x="248698" y="12030"/>
                    </a:cubicBezTo>
                    <a:cubicBezTo>
                      <a:pt x="229187" y="16902"/>
                      <a:pt x="210080" y="23271"/>
                      <a:pt x="191548" y="31080"/>
                    </a:cubicBezTo>
                    <a:cubicBezTo>
                      <a:pt x="169075" y="41016"/>
                      <a:pt x="147418" y="52704"/>
                      <a:pt x="126778" y="66036"/>
                    </a:cubicBezTo>
                    <a:cubicBezTo>
                      <a:pt x="106307" y="79620"/>
                      <a:pt x="87000" y="94880"/>
                      <a:pt x="69056" y="111661"/>
                    </a:cubicBezTo>
                    <a:cubicBezTo>
                      <a:pt x="54618" y="125557"/>
                      <a:pt x="41393" y="140662"/>
                      <a:pt x="29527" y="156810"/>
                    </a:cubicBezTo>
                    <a:cubicBezTo>
                      <a:pt x="9525" y="184623"/>
                      <a:pt x="1810" y="204435"/>
                      <a:pt x="0" y="204435"/>
                    </a:cubicBezTo>
                    <a:cubicBezTo>
                      <a:pt x="615" y="199374"/>
                      <a:pt x="2063" y="194449"/>
                      <a:pt x="4286" y="189861"/>
                    </a:cubicBezTo>
                    <a:cubicBezTo>
                      <a:pt x="6294" y="184230"/>
                      <a:pt x="8779" y="178781"/>
                      <a:pt x="11716" y="173574"/>
                    </a:cubicBezTo>
                    <a:cubicBezTo>
                      <a:pt x="15100" y="166443"/>
                      <a:pt x="19050" y="159595"/>
                      <a:pt x="23527" y="153095"/>
                    </a:cubicBezTo>
                    <a:cubicBezTo>
                      <a:pt x="34829" y="135941"/>
                      <a:pt x="47850" y="119983"/>
                      <a:pt x="62389" y="105470"/>
                    </a:cubicBezTo>
                    <a:cubicBezTo>
                      <a:pt x="80415" y="87796"/>
                      <a:pt x="100059" y="71851"/>
                      <a:pt x="121063" y="57845"/>
                    </a:cubicBezTo>
                    <a:cubicBezTo>
                      <a:pt x="142211" y="44219"/>
                      <a:pt x="164523" y="32489"/>
                      <a:pt x="187738" y="22793"/>
                    </a:cubicBezTo>
                    <a:cubicBezTo>
                      <a:pt x="206854" y="15134"/>
                      <a:pt x="226618" y="9205"/>
                      <a:pt x="246793" y="5076"/>
                    </a:cubicBezTo>
                    <a:cubicBezTo>
                      <a:pt x="254496" y="3427"/>
                      <a:pt x="262288" y="2219"/>
                      <a:pt x="270129" y="1457"/>
                    </a:cubicBezTo>
                    <a:cubicBezTo>
                      <a:pt x="276028" y="615"/>
                      <a:pt x="281983" y="233"/>
                      <a:pt x="287941" y="314"/>
                    </a:cubicBezTo>
                    <a:cubicBezTo>
                      <a:pt x="293123" y="-284"/>
                      <a:pt x="298368" y="-27"/>
                      <a:pt x="303467" y="1076"/>
                    </a:cubicBezTo>
                    <a:close/>
                  </a:path>
                </a:pathLst>
              </a:custGeom>
              <a:solidFill>
                <a:srgbClr val="E0E0E0"/>
              </a:solidFill>
              <a:ln w="9525"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xmlns="" id="{A285CADB-F204-421F-95B4-3320C54D9068}"/>
                  </a:ext>
                </a:extLst>
              </p:cNvPr>
              <p:cNvSpPr/>
              <p:nvPr/>
            </p:nvSpPr>
            <p:spPr>
              <a:xfrm>
                <a:off x="7144797" y="2987731"/>
                <a:ext cx="299751" cy="212396"/>
              </a:xfrm>
              <a:custGeom>
                <a:avLst/>
                <a:gdLst>
                  <a:gd name="connsiteX0" fmla="*/ 299752 w 299751"/>
                  <a:gd name="connsiteY0" fmla="*/ 1201 h 212396"/>
                  <a:gd name="connsiteX1" fmla="*/ 244888 w 299751"/>
                  <a:gd name="connsiteY1" fmla="*/ 12726 h 212396"/>
                  <a:gd name="connsiteX2" fmla="*/ 188214 w 299751"/>
                  <a:gd name="connsiteY2" fmla="*/ 33491 h 212396"/>
                  <a:gd name="connsiteX3" fmla="*/ 124397 w 299751"/>
                  <a:gd name="connsiteY3" fmla="*/ 70733 h 212396"/>
                  <a:gd name="connsiteX4" fmla="*/ 67913 w 299751"/>
                  <a:gd name="connsiteY4" fmla="*/ 118358 h 212396"/>
                  <a:gd name="connsiteX5" fmla="*/ 29242 w 299751"/>
                  <a:gd name="connsiteY5" fmla="*/ 164745 h 212396"/>
                  <a:gd name="connsiteX6" fmla="*/ 0 w 299751"/>
                  <a:gd name="connsiteY6" fmla="*/ 212370 h 212396"/>
                  <a:gd name="connsiteX7" fmla="*/ 4191 w 299751"/>
                  <a:gd name="connsiteY7" fmla="*/ 197702 h 212396"/>
                  <a:gd name="connsiteX8" fmla="*/ 11525 w 299751"/>
                  <a:gd name="connsiteY8" fmla="*/ 181319 h 212396"/>
                  <a:gd name="connsiteX9" fmla="*/ 23146 w 299751"/>
                  <a:gd name="connsiteY9" fmla="*/ 160554 h 212396"/>
                  <a:gd name="connsiteX10" fmla="*/ 61246 w 299751"/>
                  <a:gd name="connsiteY10" fmla="*/ 111691 h 212396"/>
                  <a:gd name="connsiteX11" fmla="*/ 118396 w 299751"/>
                  <a:gd name="connsiteY11" fmla="*/ 62161 h 212396"/>
                  <a:gd name="connsiteX12" fmla="*/ 184309 w 299751"/>
                  <a:gd name="connsiteY12" fmla="*/ 24728 h 212396"/>
                  <a:gd name="connsiteX13" fmla="*/ 243173 w 299751"/>
                  <a:gd name="connsiteY13" fmla="*/ 5678 h 212396"/>
                  <a:gd name="connsiteX14" fmla="*/ 266605 w 299751"/>
                  <a:gd name="connsiteY14" fmla="*/ 1677 h 212396"/>
                  <a:gd name="connsiteX15" fmla="*/ 284417 w 299751"/>
                  <a:gd name="connsiteY15" fmla="*/ 344 h 212396"/>
                  <a:gd name="connsiteX16" fmla="*/ 299752 w 299751"/>
                  <a:gd name="connsiteY16" fmla="*/ 1201 h 21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9751" h="212396">
                    <a:moveTo>
                      <a:pt x="299752" y="1201"/>
                    </a:moveTo>
                    <a:cubicBezTo>
                      <a:pt x="299752" y="3106"/>
                      <a:pt x="278130" y="3582"/>
                      <a:pt x="244888" y="12726"/>
                    </a:cubicBezTo>
                    <a:cubicBezTo>
                      <a:pt x="225467" y="18107"/>
                      <a:pt x="206514" y="25051"/>
                      <a:pt x="188214" y="33491"/>
                    </a:cubicBezTo>
                    <a:cubicBezTo>
                      <a:pt x="166018" y="44250"/>
                      <a:pt x="144683" y="56701"/>
                      <a:pt x="124397" y="70733"/>
                    </a:cubicBezTo>
                    <a:cubicBezTo>
                      <a:pt x="104364" y="85122"/>
                      <a:pt x="85480" y="101045"/>
                      <a:pt x="67913" y="118358"/>
                    </a:cubicBezTo>
                    <a:cubicBezTo>
                      <a:pt x="53779" y="132740"/>
                      <a:pt x="40845" y="148254"/>
                      <a:pt x="29242" y="164745"/>
                    </a:cubicBezTo>
                    <a:cubicBezTo>
                      <a:pt x="9525" y="193320"/>
                      <a:pt x="1715" y="213227"/>
                      <a:pt x="0" y="212370"/>
                    </a:cubicBezTo>
                    <a:cubicBezTo>
                      <a:pt x="525" y="207272"/>
                      <a:pt x="1943" y="202307"/>
                      <a:pt x="4191" y="197702"/>
                    </a:cubicBezTo>
                    <a:cubicBezTo>
                      <a:pt x="6181" y="192048"/>
                      <a:pt x="8634" y="186568"/>
                      <a:pt x="11525" y="181319"/>
                    </a:cubicBezTo>
                    <a:cubicBezTo>
                      <a:pt x="14927" y="174143"/>
                      <a:pt x="18809" y="167206"/>
                      <a:pt x="23146" y="160554"/>
                    </a:cubicBezTo>
                    <a:cubicBezTo>
                      <a:pt x="34231" y="143070"/>
                      <a:pt x="46992" y="126705"/>
                      <a:pt x="61246" y="111691"/>
                    </a:cubicBezTo>
                    <a:cubicBezTo>
                      <a:pt x="78778" y="93507"/>
                      <a:pt x="97905" y="76931"/>
                      <a:pt x="118396" y="62161"/>
                    </a:cubicBezTo>
                    <a:cubicBezTo>
                      <a:pt x="139233" y="47785"/>
                      <a:pt x="161288" y="35259"/>
                      <a:pt x="184309" y="24728"/>
                    </a:cubicBezTo>
                    <a:cubicBezTo>
                      <a:pt x="203275" y="16508"/>
                      <a:pt x="222987" y="10129"/>
                      <a:pt x="243173" y="5678"/>
                    </a:cubicBezTo>
                    <a:cubicBezTo>
                      <a:pt x="250884" y="3815"/>
                      <a:pt x="258713" y="2478"/>
                      <a:pt x="266605" y="1677"/>
                    </a:cubicBezTo>
                    <a:cubicBezTo>
                      <a:pt x="272494" y="732"/>
                      <a:pt x="278452" y="286"/>
                      <a:pt x="284417" y="344"/>
                    </a:cubicBezTo>
                    <a:cubicBezTo>
                      <a:pt x="289538" y="-315"/>
                      <a:pt x="294736" y="-25"/>
                      <a:pt x="299752" y="1201"/>
                    </a:cubicBezTo>
                    <a:close/>
                  </a:path>
                </a:pathLst>
              </a:custGeom>
              <a:solidFill>
                <a:srgbClr val="E0E0E0"/>
              </a:solidFill>
              <a:ln w="9525" cap="flat">
                <a:noFill/>
                <a:prstDash val="solid"/>
                <a:miter/>
              </a:ln>
            </p:spPr>
            <p:txBody>
              <a:bodyPr rtlCol="0" anchor="ctr"/>
              <a:lstStyle/>
              <a:p>
                <a:endParaRPr lang="en-US"/>
              </a:p>
            </p:txBody>
          </p:sp>
          <p:sp>
            <p:nvSpPr>
              <p:cNvPr id="129" name="Freeform: Shape 128">
                <a:extLst>
                  <a:ext uri="{FF2B5EF4-FFF2-40B4-BE49-F238E27FC236}">
                    <a16:creationId xmlns:a16="http://schemas.microsoft.com/office/drawing/2014/main" xmlns="" id="{90B1C81C-C4C1-4F6A-891D-E1EB72058547}"/>
                  </a:ext>
                </a:extLst>
              </p:cNvPr>
              <p:cNvSpPr/>
              <p:nvPr/>
            </p:nvSpPr>
            <p:spPr>
              <a:xfrm>
                <a:off x="6635056" y="3139880"/>
                <a:ext cx="365148" cy="74222"/>
              </a:xfrm>
              <a:custGeom>
                <a:avLst/>
                <a:gdLst>
                  <a:gd name="connsiteX0" fmla="*/ 365056 w 365148"/>
                  <a:gd name="connsiteY0" fmla="*/ 74128 h 74222"/>
                  <a:gd name="connsiteX1" fmla="*/ 315717 w 365148"/>
                  <a:gd name="connsiteY1" fmla="*/ 44314 h 74222"/>
                  <a:gd name="connsiteX2" fmla="*/ 50160 w 365148"/>
                  <a:gd name="connsiteY2" fmla="*/ 41076 h 74222"/>
                  <a:gd name="connsiteX3" fmla="*/ 153 w 365148"/>
                  <a:gd name="connsiteY3" fmla="*/ 69651 h 74222"/>
                  <a:gd name="connsiteX4" fmla="*/ 11298 w 365148"/>
                  <a:gd name="connsiteY4" fmla="*/ 58507 h 74222"/>
                  <a:gd name="connsiteX5" fmla="*/ 46826 w 365148"/>
                  <a:gd name="connsiteY5" fmla="*/ 34504 h 74222"/>
                  <a:gd name="connsiteX6" fmla="*/ 319241 w 365148"/>
                  <a:gd name="connsiteY6" fmla="*/ 37837 h 74222"/>
                  <a:gd name="connsiteX7" fmla="*/ 354198 w 365148"/>
                  <a:gd name="connsiteY7" fmla="*/ 62602 h 74222"/>
                  <a:gd name="connsiteX8" fmla="*/ 365056 w 365148"/>
                  <a:gd name="connsiteY8" fmla="*/ 74128 h 74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48" h="74222">
                    <a:moveTo>
                      <a:pt x="365056" y="74128"/>
                    </a:moveTo>
                    <a:cubicBezTo>
                      <a:pt x="363913" y="75556"/>
                      <a:pt x="347149" y="60697"/>
                      <a:pt x="315717" y="44314"/>
                    </a:cubicBezTo>
                    <a:cubicBezTo>
                      <a:pt x="232925" y="375"/>
                      <a:pt x="133999" y="-832"/>
                      <a:pt x="50160" y="41076"/>
                    </a:cubicBezTo>
                    <a:cubicBezTo>
                      <a:pt x="18346" y="56792"/>
                      <a:pt x="1201" y="71175"/>
                      <a:pt x="153" y="69651"/>
                    </a:cubicBezTo>
                    <a:cubicBezTo>
                      <a:pt x="-894" y="68127"/>
                      <a:pt x="3487" y="64983"/>
                      <a:pt x="11298" y="58507"/>
                    </a:cubicBezTo>
                    <a:cubicBezTo>
                      <a:pt x="22368" y="49418"/>
                      <a:pt x="34263" y="41382"/>
                      <a:pt x="46826" y="34504"/>
                    </a:cubicBezTo>
                    <a:cubicBezTo>
                      <a:pt x="131825" y="-12663"/>
                      <a:pt x="235422" y="-11395"/>
                      <a:pt x="319241" y="37837"/>
                    </a:cubicBezTo>
                    <a:cubicBezTo>
                      <a:pt x="331630" y="45000"/>
                      <a:pt x="343332" y="53290"/>
                      <a:pt x="354198" y="62602"/>
                    </a:cubicBezTo>
                    <a:cubicBezTo>
                      <a:pt x="361818" y="69270"/>
                      <a:pt x="365818" y="73461"/>
                      <a:pt x="365056" y="74128"/>
                    </a:cubicBezTo>
                    <a:close/>
                  </a:path>
                </a:pathLst>
              </a:custGeom>
              <a:solidFill>
                <a:srgbClr val="E0E0E0"/>
              </a:solidFill>
              <a:ln w="9525"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xmlns="" id="{2B3E75EF-5AD9-4B41-8963-25EFE9D9E44A}"/>
                  </a:ext>
                </a:extLst>
              </p:cNvPr>
              <p:cNvSpPr/>
              <p:nvPr/>
            </p:nvSpPr>
            <p:spPr>
              <a:xfrm>
                <a:off x="6612842" y="3061296"/>
                <a:ext cx="365198" cy="74225"/>
              </a:xfrm>
              <a:custGeom>
                <a:avLst/>
                <a:gdLst>
                  <a:gd name="connsiteX0" fmla="*/ 365172 w 365198"/>
                  <a:gd name="connsiteY0" fmla="*/ 74131 h 74225"/>
                  <a:gd name="connsiteX1" fmla="*/ 315737 w 365198"/>
                  <a:gd name="connsiteY1" fmla="*/ 44317 h 74225"/>
                  <a:gd name="connsiteX2" fmla="*/ 50276 w 365198"/>
                  <a:gd name="connsiteY2" fmla="*/ 41079 h 74225"/>
                  <a:gd name="connsiteX3" fmla="*/ 174 w 365198"/>
                  <a:gd name="connsiteY3" fmla="*/ 69654 h 74225"/>
                  <a:gd name="connsiteX4" fmla="*/ 11318 w 365198"/>
                  <a:gd name="connsiteY4" fmla="*/ 58510 h 74225"/>
                  <a:gd name="connsiteX5" fmla="*/ 46847 w 365198"/>
                  <a:gd name="connsiteY5" fmla="*/ 34507 h 74225"/>
                  <a:gd name="connsiteX6" fmla="*/ 319262 w 365198"/>
                  <a:gd name="connsiteY6" fmla="*/ 37745 h 74225"/>
                  <a:gd name="connsiteX7" fmla="*/ 354218 w 365198"/>
                  <a:gd name="connsiteY7" fmla="*/ 62605 h 74225"/>
                  <a:gd name="connsiteX8" fmla="*/ 365172 w 365198"/>
                  <a:gd name="connsiteY8" fmla="*/ 74131 h 7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98" h="74225">
                    <a:moveTo>
                      <a:pt x="365172" y="74131"/>
                    </a:moveTo>
                    <a:cubicBezTo>
                      <a:pt x="364029" y="75559"/>
                      <a:pt x="347170" y="60700"/>
                      <a:pt x="315737" y="44317"/>
                    </a:cubicBezTo>
                    <a:cubicBezTo>
                      <a:pt x="232979" y="379"/>
                      <a:pt x="134081" y="-828"/>
                      <a:pt x="50276" y="41079"/>
                    </a:cubicBezTo>
                    <a:cubicBezTo>
                      <a:pt x="18462" y="56795"/>
                      <a:pt x="1317" y="71178"/>
                      <a:pt x="174" y="69654"/>
                    </a:cubicBezTo>
                    <a:cubicBezTo>
                      <a:pt x="-969" y="68130"/>
                      <a:pt x="3603" y="64987"/>
                      <a:pt x="11318" y="58510"/>
                    </a:cubicBezTo>
                    <a:cubicBezTo>
                      <a:pt x="22383" y="49413"/>
                      <a:pt x="34278" y="41377"/>
                      <a:pt x="46847" y="34507"/>
                    </a:cubicBezTo>
                    <a:cubicBezTo>
                      <a:pt x="131843" y="-12632"/>
                      <a:pt x="235410" y="-11400"/>
                      <a:pt x="319262" y="37745"/>
                    </a:cubicBezTo>
                    <a:cubicBezTo>
                      <a:pt x="331651" y="44943"/>
                      <a:pt x="343352" y="53265"/>
                      <a:pt x="354218" y="62605"/>
                    </a:cubicBezTo>
                    <a:cubicBezTo>
                      <a:pt x="361838" y="69463"/>
                      <a:pt x="365553" y="73654"/>
                      <a:pt x="365172" y="74131"/>
                    </a:cubicBezTo>
                    <a:close/>
                  </a:path>
                </a:pathLst>
              </a:custGeom>
              <a:solidFill>
                <a:srgbClr val="E0E0E0"/>
              </a:solidFill>
              <a:ln w="9525"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xmlns="" id="{69E8AA87-1396-4DD4-930E-59A3F88E5135}"/>
                  </a:ext>
                </a:extLst>
              </p:cNvPr>
              <p:cNvSpPr/>
              <p:nvPr/>
            </p:nvSpPr>
            <p:spPr>
              <a:xfrm>
                <a:off x="6590649" y="2982919"/>
                <a:ext cx="365199" cy="74211"/>
              </a:xfrm>
              <a:custGeom>
                <a:avLst/>
                <a:gdLst>
                  <a:gd name="connsiteX0" fmla="*/ 365172 w 365199"/>
                  <a:gd name="connsiteY0" fmla="*/ 74116 h 74211"/>
                  <a:gd name="connsiteX1" fmla="*/ 315833 w 365199"/>
                  <a:gd name="connsiteY1" fmla="*/ 44303 h 74211"/>
                  <a:gd name="connsiteX2" fmla="*/ 50276 w 365199"/>
                  <a:gd name="connsiteY2" fmla="*/ 41064 h 74211"/>
                  <a:gd name="connsiteX3" fmla="*/ 174 w 365199"/>
                  <a:gd name="connsiteY3" fmla="*/ 69639 h 74211"/>
                  <a:gd name="connsiteX4" fmla="*/ 11318 w 365199"/>
                  <a:gd name="connsiteY4" fmla="*/ 58495 h 74211"/>
                  <a:gd name="connsiteX5" fmla="*/ 46942 w 365199"/>
                  <a:gd name="connsiteY5" fmla="*/ 34492 h 74211"/>
                  <a:gd name="connsiteX6" fmla="*/ 319357 w 365199"/>
                  <a:gd name="connsiteY6" fmla="*/ 37731 h 74211"/>
                  <a:gd name="connsiteX7" fmla="*/ 354314 w 365199"/>
                  <a:gd name="connsiteY7" fmla="*/ 62591 h 74211"/>
                  <a:gd name="connsiteX8" fmla="*/ 365172 w 365199"/>
                  <a:gd name="connsiteY8" fmla="*/ 74116 h 74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99" h="74211">
                    <a:moveTo>
                      <a:pt x="365172" y="74116"/>
                    </a:moveTo>
                    <a:cubicBezTo>
                      <a:pt x="364029" y="75545"/>
                      <a:pt x="347265" y="60686"/>
                      <a:pt x="315833" y="44303"/>
                    </a:cubicBezTo>
                    <a:cubicBezTo>
                      <a:pt x="233040" y="363"/>
                      <a:pt x="134115" y="-843"/>
                      <a:pt x="50276" y="41064"/>
                    </a:cubicBezTo>
                    <a:cubicBezTo>
                      <a:pt x="18462" y="56781"/>
                      <a:pt x="1317" y="71163"/>
                      <a:pt x="174" y="69639"/>
                    </a:cubicBezTo>
                    <a:cubicBezTo>
                      <a:pt x="-969" y="68115"/>
                      <a:pt x="3603" y="64972"/>
                      <a:pt x="11318" y="58495"/>
                    </a:cubicBezTo>
                    <a:cubicBezTo>
                      <a:pt x="22418" y="49400"/>
                      <a:pt x="34344" y="41364"/>
                      <a:pt x="46942" y="34492"/>
                    </a:cubicBezTo>
                    <a:cubicBezTo>
                      <a:pt x="131943" y="-12627"/>
                      <a:pt x="235500" y="-11396"/>
                      <a:pt x="319357" y="37731"/>
                    </a:cubicBezTo>
                    <a:cubicBezTo>
                      <a:pt x="331715" y="44977"/>
                      <a:pt x="343412" y="53296"/>
                      <a:pt x="354314" y="62591"/>
                    </a:cubicBezTo>
                    <a:cubicBezTo>
                      <a:pt x="361934" y="69163"/>
                      <a:pt x="365553" y="73640"/>
                      <a:pt x="365172" y="74116"/>
                    </a:cubicBezTo>
                    <a:close/>
                  </a:path>
                </a:pathLst>
              </a:custGeom>
              <a:solidFill>
                <a:srgbClr val="E0E0E0"/>
              </a:solidFill>
              <a:ln w="9525"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xmlns="" id="{1BA40332-23D0-4BE9-8694-D1279CE48889}"/>
                  </a:ext>
                </a:extLst>
              </p:cNvPr>
              <p:cNvSpPr/>
              <p:nvPr/>
            </p:nvSpPr>
            <p:spPr>
              <a:xfrm>
                <a:off x="6568572" y="2904514"/>
                <a:ext cx="365112" cy="74225"/>
              </a:xfrm>
              <a:custGeom>
                <a:avLst/>
                <a:gdLst>
                  <a:gd name="connsiteX0" fmla="*/ 365056 w 365112"/>
                  <a:gd name="connsiteY0" fmla="*/ 74131 h 74225"/>
                  <a:gd name="connsiteX1" fmla="*/ 315717 w 365112"/>
                  <a:gd name="connsiteY1" fmla="*/ 44317 h 74225"/>
                  <a:gd name="connsiteX2" fmla="*/ 50160 w 365112"/>
                  <a:gd name="connsiteY2" fmla="*/ 41079 h 74225"/>
                  <a:gd name="connsiteX3" fmla="*/ 153 w 365112"/>
                  <a:gd name="connsiteY3" fmla="*/ 69654 h 74225"/>
                  <a:gd name="connsiteX4" fmla="*/ 11298 w 365112"/>
                  <a:gd name="connsiteY4" fmla="*/ 58510 h 74225"/>
                  <a:gd name="connsiteX5" fmla="*/ 46826 w 365112"/>
                  <a:gd name="connsiteY5" fmla="*/ 34507 h 74225"/>
                  <a:gd name="connsiteX6" fmla="*/ 319241 w 365112"/>
                  <a:gd name="connsiteY6" fmla="*/ 37745 h 74225"/>
                  <a:gd name="connsiteX7" fmla="*/ 354198 w 365112"/>
                  <a:gd name="connsiteY7" fmla="*/ 62605 h 74225"/>
                  <a:gd name="connsiteX8" fmla="*/ 365056 w 365112"/>
                  <a:gd name="connsiteY8" fmla="*/ 74131 h 7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12" h="74225">
                    <a:moveTo>
                      <a:pt x="365056" y="74131"/>
                    </a:moveTo>
                    <a:cubicBezTo>
                      <a:pt x="363913" y="75559"/>
                      <a:pt x="347149" y="60700"/>
                      <a:pt x="315717" y="44317"/>
                    </a:cubicBezTo>
                    <a:cubicBezTo>
                      <a:pt x="232957" y="251"/>
                      <a:pt x="133969" y="-956"/>
                      <a:pt x="50160" y="41079"/>
                    </a:cubicBezTo>
                    <a:cubicBezTo>
                      <a:pt x="18346" y="56795"/>
                      <a:pt x="1201" y="71178"/>
                      <a:pt x="153" y="69654"/>
                    </a:cubicBezTo>
                    <a:cubicBezTo>
                      <a:pt x="-894" y="68130"/>
                      <a:pt x="3487" y="64987"/>
                      <a:pt x="11298" y="58510"/>
                    </a:cubicBezTo>
                    <a:cubicBezTo>
                      <a:pt x="22344" y="49389"/>
                      <a:pt x="34242" y="41351"/>
                      <a:pt x="46826" y="34507"/>
                    </a:cubicBezTo>
                    <a:cubicBezTo>
                      <a:pt x="131823" y="-12632"/>
                      <a:pt x="235389" y="-11400"/>
                      <a:pt x="319241" y="37745"/>
                    </a:cubicBezTo>
                    <a:cubicBezTo>
                      <a:pt x="331636" y="44935"/>
                      <a:pt x="343338" y="53257"/>
                      <a:pt x="354198" y="62605"/>
                    </a:cubicBezTo>
                    <a:cubicBezTo>
                      <a:pt x="361818" y="69368"/>
                      <a:pt x="365628" y="73654"/>
                      <a:pt x="365056" y="74131"/>
                    </a:cubicBezTo>
                    <a:close/>
                  </a:path>
                </a:pathLst>
              </a:custGeom>
              <a:solidFill>
                <a:srgbClr val="E0E0E0"/>
              </a:solidFill>
              <a:ln w="9525" cap="flat">
                <a:noFill/>
                <a:prstDash val="solid"/>
                <a:miter/>
              </a:ln>
            </p:spPr>
            <p:txBody>
              <a:bodyPr rtlCol="0" anchor="ctr"/>
              <a:lstStyle/>
              <a:p>
                <a:endParaRPr lang="en-US"/>
              </a:p>
            </p:txBody>
          </p:sp>
          <p:sp>
            <p:nvSpPr>
              <p:cNvPr id="133" name="Freeform: Shape 132">
                <a:extLst>
                  <a:ext uri="{FF2B5EF4-FFF2-40B4-BE49-F238E27FC236}">
                    <a16:creationId xmlns:a16="http://schemas.microsoft.com/office/drawing/2014/main" xmlns="" id="{481C8BD5-A78F-470E-8EE9-899229F9B892}"/>
                  </a:ext>
                </a:extLst>
              </p:cNvPr>
              <p:cNvSpPr/>
              <p:nvPr/>
            </p:nvSpPr>
            <p:spPr>
              <a:xfrm>
                <a:off x="6546358" y="2826123"/>
                <a:ext cx="365198" cy="74225"/>
              </a:xfrm>
              <a:custGeom>
                <a:avLst/>
                <a:gdLst>
                  <a:gd name="connsiteX0" fmla="*/ 365172 w 365198"/>
                  <a:gd name="connsiteY0" fmla="*/ 74131 h 74225"/>
                  <a:gd name="connsiteX1" fmla="*/ 315737 w 365198"/>
                  <a:gd name="connsiteY1" fmla="*/ 44222 h 74225"/>
                  <a:gd name="connsiteX2" fmla="*/ 50276 w 365198"/>
                  <a:gd name="connsiteY2" fmla="*/ 41079 h 74225"/>
                  <a:gd name="connsiteX3" fmla="*/ 174 w 365198"/>
                  <a:gd name="connsiteY3" fmla="*/ 69654 h 74225"/>
                  <a:gd name="connsiteX4" fmla="*/ 11318 w 365198"/>
                  <a:gd name="connsiteY4" fmla="*/ 58510 h 74225"/>
                  <a:gd name="connsiteX5" fmla="*/ 46847 w 365198"/>
                  <a:gd name="connsiteY5" fmla="*/ 34507 h 74225"/>
                  <a:gd name="connsiteX6" fmla="*/ 319262 w 365198"/>
                  <a:gd name="connsiteY6" fmla="*/ 37745 h 74225"/>
                  <a:gd name="connsiteX7" fmla="*/ 354218 w 365198"/>
                  <a:gd name="connsiteY7" fmla="*/ 62605 h 74225"/>
                  <a:gd name="connsiteX8" fmla="*/ 365172 w 365198"/>
                  <a:gd name="connsiteY8" fmla="*/ 74131 h 74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98" h="74225">
                    <a:moveTo>
                      <a:pt x="365172" y="74131"/>
                    </a:moveTo>
                    <a:cubicBezTo>
                      <a:pt x="364029" y="75559"/>
                      <a:pt x="347170" y="60700"/>
                      <a:pt x="315737" y="44222"/>
                    </a:cubicBezTo>
                    <a:cubicBezTo>
                      <a:pt x="232980" y="250"/>
                      <a:pt x="134051" y="-921"/>
                      <a:pt x="50276" y="41079"/>
                    </a:cubicBezTo>
                    <a:cubicBezTo>
                      <a:pt x="18462" y="56795"/>
                      <a:pt x="1317" y="71178"/>
                      <a:pt x="174" y="69654"/>
                    </a:cubicBezTo>
                    <a:cubicBezTo>
                      <a:pt x="-969" y="68130"/>
                      <a:pt x="3603" y="64987"/>
                      <a:pt x="11318" y="58510"/>
                    </a:cubicBezTo>
                    <a:cubicBezTo>
                      <a:pt x="22383" y="49413"/>
                      <a:pt x="34278" y="41377"/>
                      <a:pt x="46847" y="34507"/>
                    </a:cubicBezTo>
                    <a:cubicBezTo>
                      <a:pt x="131843" y="-12632"/>
                      <a:pt x="235410" y="-11400"/>
                      <a:pt x="319262" y="37745"/>
                    </a:cubicBezTo>
                    <a:cubicBezTo>
                      <a:pt x="331672" y="44910"/>
                      <a:pt x="343377" y="53234"/>
                      <a:pt x="354218" y="62605"/>
                    </a:cubicBezTo>
                    <a:cubicBezTo>
                      <a:pt x="361838" y="69368"/>
                      <a:pt x="365553" y="73559"/>
                      <a:pt x="365172" y="74131"/>
                    </a:cubicBezTo>
                    <a:close/>
                  </a:path>
                </a:pathLst>
              </a:custGeom>
              <a:solidFill>
                <a:srgbClr val="E0E0E0"/>
              </a:solidFill>
              <a:ln w="9525"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xmlns="" id="{74CCF823-7C16-4311-9D8E-101C58DC30D2}"/>
                  </a:ext>
                </a:extLst>
              </p:cNvPr>
              <p:cNvSpPr/>
              <p:nvPr/>
            </p:nvSpPr>
            <p:spPr>
              <a:xfrm>
                <a:off x="6524165" y="2747842"/>
                <a:ext cx="365198" cy="74116"/>
              </a:xfrm>
              <a:custGeom>
                <a:avLst/>
                <a:gdLst>
                  <a:gd name="connsiteX0" fmla="*/ 365172 w 365198"/>
                  <a:gd name="connsiteY0" fmla="*/ 74021 h 74116"/>
                  <a:gd name="connsiteX1" fmla="*/ 315737 w 365198"/>
                  <a:gd name="connsiteY1" fmla="*/ 44112 h 74116"/>
                  <a:gd name="connsiteX2" fmla="*/ 50276 w 365198"/>
                  <a:gd name="connsiteY2" fmla="*/ 40969 h 74116"/>
                  <a:gd name="connsiteX3" fmla="*/ 174 w 365198"/>
                  <a:gd name="connsiteY3" fmla="*/ 69544 h 74116"/>
                  <a:gd name="connsiteX4" fmla="*/ 11318 w 365198"/>
                  <a:gd name="connsiteY4" fmla="*/ 58495 h 74116"/>
                  <a:gd name="connsiteX5" fmla="*/ 46942 w 365198"/>
                  <a:gd name="connsiteY5" fmla="*/ 34492 h 74116"/>
                  <a:gd name="connsiteX6" fmla="*/ 319357 w 365198"/>
                  <a:gd name="connsiteY6" fmla="*/ 37731 h 74116"/>
                  <a:gd name="connsiteX7" fmla="*/ 354314 w 365198"/>
                  <a:gd name="connsiteY7" fmla="*/ 62591 h 74116"/>
                  <a:gd name="connsiteX8" fmla="*/ 365172 w 365198"/>
                  <a:gd name="connsiteY8" fmla="*/ 74021 h 7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198" h="74116">
                    <a:moveTo>
                      <a:pt x="365172" y="74021"/>
                    </a:moveTo>
                    <a:cubicBezTo>
                      <a:pt x="364029" y="75450"/>
                      <a:pt x="347265" y="60591"/>
                      <a:pt x="315737" y="44112"/>
                    </a:cubicBezTo>
                    <a:cubicBezTo>
                      <a:pt x="232980" y="141"/>
                      <a:pt x="134051" y="-1031"/>
                      <a:pt x="50276" y="40969"/>
                    </a:cubicBezTo>
                    <a:cubicBezTo>
                      <a:pt x="18462" y="56590"/>
                      <a:pt x="1317" y="71068"/>
                      <a:pt x="174" y="69544"/>
                    </a:cubicBezTo>
                    <a:cubicBezTo>
                      <a:pt x="-969" y="68020"/>
                      <a:pt x="3603" y="64972"/>
                      <a:pt x="11318" y="58495"/>
                    </a:cubicBezTo>
                    <a:cubicBezTo>
                      <a:pt x="22418" y="49400"/>
                      <a:pt x="34344" y="41364"/>
                      <a:pt x="46942" y="34492"/>
                    </a:cubicBezTo>
                    <a:cubicBezTo>
                      <a:pt x="131943" y="-12627"/>
                      <a:pt x="235500" y="-11396"/>
                      <a:pt x="319357" y="37731"/>
                    </a:cubicBezTo>
                    <a:cubicBezTo>
                      <a:pt x="331736" y="44944"/>
                      <a:pt x="343437" y="53265"/>
                      <a:pt x="354314" y="62591"/>
                    </a:cubicBezTo>
                    <a:cubicBezTo>
                      <a:pt x="361838" y="69258"/>
                      <a:pt x="365553" y="73545"/>
                      <a:pt x="365172" y="74021"/>
                    </a:cubicBezTo>
                    <a:close/>
                  </a:path>
                </a:pathLst>
              </a:custGeom>
              <a:solidFill>
                <a:srgbClr val="E0E0E0"/>
              </a:solidFill>
              <a:ln w="9525" cap="flat">
                <a:noFill/>
                <a:prstDash val="solid"/>
                <a:miter/>
              </a:ln>
            </p:spPr>
            <p:txBody>
              <a:bodyPr rtlCol="0" anchor="ctr"/>
              <a:lstStyle/>
              <a:p>
                <a:endParaRPr lang="en-US"/>
              </a:p>
            </p:txBody>
          </p:sp>
        </p:grpSp>
        <p:sp>
          <p:nvSpPr>
            <p:cNvPr id="116" name="Freeform: Shape 115">
              <a:extLst>
                <a:ext uri="{FF2B5EF4-FFF2-40B4-BE49-F238E27FC236}">
                  <a16:creationId xmlns:a16="http://schemas.microsoft.com/office/drawing/2014/main" xmlns="" id="{C81FC7AD-95AA-447D-9297-ADE1B75CD08F}"/>
                </a:ext>
              </a:extLst>
            </p:cNvPr>
            <p:cNvSpPr/>
            <p:nvPr/>
          </p:nvSpPr>
          <p:spPr>
            <a:xfrm>
              <a:off x="233430" y="5574670"/>
              <a:ext cx="705612" cy="772818"/>
            </a:xfrm>
            <a:custGeom>
              <a:avLst/>
              <a:gdLst>
                <a:gd name="connsiteX0" fmla="*/ 0 w 705612"/>
                <a:gd name="connsiteY0" fmla="*/ 138834 h 772818"/>
                <a:gd name="connsiteX1" fmla="*/ 547497 w 705612"/>
                <a:gd name="connsiteY1" fmla="*/ 115689 h 772818"/>
                <a:gd name="connsiteX2" fmla="*/ 705612 w 705612"/>
                <a:gd name="connsiteY2" fmla="*/ 729289 h 772818"/>
                <a:gd name="connsiteX3" fmla="*/ 158210 w 705612"/>
                <a:gd name="connsiteY3" fmla="*/ 772818 h 772818"/>
              </a:gdLst>
              <a:ahLst/>
              <a:cxnLst>
                <a:cxn ang="0">
                  <a:pos x="connsiteX0" y="connsiteY0"/>
                </a:cxn>
                <a:cxn ang="0">
                  <a:pos x="connsiteX1" y="connsiteY1"/>
                </a:cxn>
                <a:cxn ang="0">
                  <a:pos x="connsiteX2" y="connsiteY2"/>
                </a:cxn>
                <a:cxn ang="0">
                  <a:pos x="connsiteX3" y="connsiteY3"/>
                </a:cxn>
              </a:cxnLst>
              <a:rect l="l" t="t" r="r" b="b"/>
              <a:pathLst>
                <a:path w="705612" h="772818">
                  <a:moveTo>
                    <a:pt x="0" y="138834"/>
                  </a:moveTo>
                  <a:cubicBezTo>
                    <a:pt x="0" y="138834"/>
                    <a:pt x="250222" y="-157488"/>
                    <a:pt x="547497" y="115689"/>
                  </a:cubicBezTo>
                  <a:lnTo>
                    <a:pt x="705612" y="729289"/>
                  </a:lnTo>
                  <a:cubicBezTo>
                    <a:pt x="705612" y="729289"/>
                    <a:pt x="370332" y="510214"/>
                    <a:pt x="158210" y="772818"/>
                  </a:cubicBezTo>
                  <a:close/>
                </a:path>
              </a:pathLst>
            </a:custGeom>
            <a:solidFill>
              <a:srgbClr val="F5F5F5"/>
            </a:solidFill>
            <a:ln w="9525" cap="flat">
              <a:noFill/>
              <a:prstDash val="solid"/>
              <a:miter/>
            </a:ln>
          </p:spPr>
          <p:txBody>
            <a:bodyPr rtlCol="0" anchor="ctr"/>
            <a:lstStyle/>
            <a:p>
              <a:endParaRPr lang="en-US"/>
            </a:p>
          </p:txBody>
        </p:sp>
      </p:grpSp>
      <p:grpSp>
        <p:nvGrpSpPr>
          <p:cNvPr id="135" name="Graphic 15">
            <a:extLst>
              <a:ext uri="{FF2B5EF4-FFF2-40B4-BE49-F238E27FC236}">
                <a16:creationId xmlns:a16="http://schemas.microsoft.com/office/drawing/2014/main" xmlns="" id="{A2AA936C-5704-48EB-BF96-8C3735889029}"/>
              </a:ext>
            </a:extLst>
          </p:cNvPr>
          <p:cNvGrpSpPr/>
          <p:nvPr/>
        </p:nvGrpSpPr>
        <p:grpSpPr>
          <a:xfrm>
            <a:off x="9824372" y="430624"/>
            <a:ext cx="1307455" cy="1216247"/>
            <a:chOff x="9415653" y="5044046"/>
            <a:chExt cx="1307455" cy="1216247"/>
          </a:xfrm>
        </p:grpSpPr>
        <p:sp>
          <p:nvSpPr>
            <p:cNvPr id="136" name="Freeform: Shape 135">
              <a:extLst>
                <a:ext uri="{FF2B5EF4-FFF2-40B4-BE49-F238E27FC236}">
                  <a16:creationId xmlns:a16="http://schemas.microsoft.com/office/drawing/2014/main" xmlns="" id="{0E7CB636-5E8C-45C9-8C83-CA7CBD4A3C36}"/>
                </a:ext>
              </a:extLst>
            </p:cNvPr>
            <p:cNvSpPr/>
            <p:nvPr/>
          </p:nvSpPr>
          <p:spPr>
            <a:xfrm>
              <a:off x="10043157" y="5318836"/>
              <a:ext cx="469490" cy="545979"/>
            </a:xfrm>
            <a:custGeom>
              <a:avLst/>
              <a:gdLst>
                <a:gd name="connsiteX0" fmla="*/ 469490 w 469490"/>
                <a:gd name="connsiteY0" fmla="*/ 121926 h 545979"/>
                <a:gd name="connsiteX1" fmla="*/ 468537 w 469490"/>
                <a:gd name="connsiteY1" fmla="*/ 119831 h 545979"/>
                <a:gd name="connsiteX2" fmla="*/ 465299 w 469490"/>
                <a:gd name="connsiteY2" fmla="*/ 113830 h 545979"/>
                <a:gd name="connsiteX3" fmla="*/ 451012 w 469490"/>
                <a:gd name="connsiteY3" fmla="*/ 91542 h 545979"/>
                <a:gd name="connsiteX4" fmla="*/ 380717 w 469490"/>
                <a:gd name="connsiteY4" fmla="*/ 24867 h 545979"/>
                <a:gd name="connsiteX5" fmla="*/ 317662 w 469490"/>
                <a:gd name="connsiteY5" fmla="*/ 1626 h 545979"/>
                <a:gd name="connsiteX6" fmla="*/ 240985 w 469490"/>
                <a:gd name="connsiteY6" fmla="*/ 9722 h 545979"/>
                <a:gd name="connsiteX7" fmla="*/ 175453 w 469490"/>
                <a:gd name="connsiteY7" fmla="*/ 63443 h 545979"/>
                <a:gd name="connsiteX8" fmla="*/ 146878 w 469490"/>
                <a:gd name="connsiteY8" fmla="*/ 150120 h 545979"/>
                <a:gd name="connsiteX9" fmla="*/ 128590 w 469490"/>
                <a:gd name="connsiteY9" fmla="*/ 191459 h 545979"/>
                <a:gd name="connsiteX10" fmla="*/ 97444 w 469490"/>
                <a:gd name="connsiteY10" fmla="*/ 222129 h 545979"/>
                <a:gd name="connsiteX11" fmla="*/ 62392 w 469490"/>
                <a:gd name="connsiteY11" fmla="*/ 247656 h 545979"/>
                <a:gd name="connsiteX12" fmla="*/ 33817 w 469490"/>
                <a:gd name="connsiteY12" fmla="*/ 278517 h 545979"/>
                <a:gd name="connsiteX13" fmla="*/ 4575 w 469490"/>
                <a:gd name="connsiteY13" fmla="*/ 349955 h 545979"/>
                <a:gd name="connsiteX14" fmla="*/ 670 w 469490"/>
                <a:gd name="connsiteY14" fmla="*/ 416630 h 545979"/>
                <a:gd name="connsiteX15" fmla="*/ 17814 w 469490"/>
                <a:gd name="connsiteY15" fmla="*/ 511880 h 545979"/>
                <a:gd name="connsiteX16" fmla="*/ 24863 w 469490"/>
                <a:gd name="connsiteY16" fmla="*/ 537312 h 545979"/>
                <a:gd name="connsiteX17" fmla="*/ 27816 w 469490"/>
                <a:gd name="connsiteY17" fmla="*/ 545980 h 545979"/>
                <a:gd name="connsiteX18" fmla="*/ 25911 w 469490"/>
                <a:gd name="connsiteY18" fmla="*/ 537026 h 545979"/>
                <a:gd name="connsiteX19" fmla="*/ 19910 w 469490"/>
                <a:gd name="connsiteY19" fmla="*/ 511404 h 545979"/>
                <a:gd name="connsiteX20" fmla="*/ 4479 w 469490"/>
                <a:gd name="connsiteY20" fmla="*/ 416154 h 545979"/>
                <a:gd name="connsiteX21" fmla="*/ 8956 w 469490"/>
                <a:gd name="connsiteY21" fmla="*/ 350146 h 545979"/>
                <a:gd name="connsiteX22" fmla="*/ 37531 w 469490"/>
                <a:gd name="connsiteY22" fmla="*/ 280708 h 545979"/>
                <a:gd name="connsiteX23" fmla="*/ 65249 w 469490"/>
                <a:gd name="connsiteY23" fmla="*/ 250895 h 545979"/>
                <a:gd name="connsiteX24" fmla="*/ 100301 w 469490"/>
                <a:gd name="connsiteY24" fmla="*/ 225654 h 545979"/>
                <a:gd name="connsiteX25" fmla="*/ 132686 w 469490"/>
                <a:gd name="connsiteY25" fmla="*/ 193745 h 545979"/>
                <a:gd name="connsiteX26" fmla="*/ 151736 w 469490"/>
                <a:gd name="connsiteY26" fmla="*/ 150978 h 545979"/>
                <a:gd name="connsiteX27" fmla="*/ 180311 w 469490"/>
                <a:gd name="connsiteY27" fmla="*/ 65252 h 545979"/>
                <a:gd name="connsiteX28" fmla="*/ 243081 w 469490"/>
                <a:gd name="connsiteY28" fmla="*/ 13532 h 545979"/>
                <a:gd name="connsiteX29" fmla="*/ 317375 w 469490"/>
                <a:gd name="connsiteY29" fmla="*/ 5245 h 545979"/>
                <a:gd name="connsiteX30" fmla="*/ 379193 w 469490"/>
                <a:gd name="connsiteY30" fmla="*/ 27343 h 545979"/>
                <a:gd name="connsiteX31" fmla="*/ 449773 w 469490"/>
                <a:gd name="connsiteY31" fmla="*/ 91732 h 545979"/>
                <a:gd name="connsiteX32" fmla="*/ 464728 w 469490"/>
                <a:gd name="connsiteY32" fmla="*/ 113259 h 545979"/>
                <a:gd name="connsiteX33" fmla="*/ 469490 w 469490"/>
                <a:gd name="connsiteY33" fmla="*/ 121926 h 54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9490" h="545979">
                  <a:moveTo>
                    <a:pt x="469490" y="121926"/>
                  </a:moveTo>
                  <a:cubicBezTo>
                    <a:pt x="469258" y="121192"/>
                    <a:pt x="468939" y="120488"/>
                    <a:pt x="468537" y="119831"/>
                  </a:cubicBezTo>
                  <a:lnTo>
                    <a:pt x="465299" y="113830"/>
                  </a:lnTo>
                  <a:cubicBezTo>
                    <a:pt x="462251" y="108591"/>
                    <a:pt x="457679" y="100971"/>
                    <a:pt x="451012" y="91542"/>
                  </a:cubicBezTo>
                  <a:cubicBezTo>
                    <a:pt x="432368" y="64759"/>
                    <a:pt x="408447" y="42070"/>
                    <a:pt x="380717" y="24867"/>
                  </a:cubicBezTo>
                  <a:cubicBezTo>
                    <a:pt x="361425" y="13061"/>
                    <a:pt x="340000" y="5164"/>
                    <a:pt x="317662" y="1626"/>
                  </a:cubicBezTo>
                  <a:cubicBezTo>
                    <a:pt x="291828" y="-2133"/>
                    <a:pt x="265464" y="651"/>
                    <a:pt x="240985" y="9722"/>
                  </a:cubicBezTo>
                  <a:cubicBezTo>
                    <a:pt x="213503" y="19365"/>
                    <a:pt x="190300" y="38386"/>
                    <a:pt x="175453" y="63443"/>
                  </a:cubicBezTo>
                  <a:cubicBezTo>
                    <a:pt x="160404" y="89732"/>
                    <a:pt x="155546" y="120593"/>
                    <a:pt x="146878" y="150120"/>
                  </a:cubicBezTo>
                  <a:cubicBezTo>
                    <a:pt x="142809" y="164710"/>
                    <a:pt x="136649" y="178634"/>
                    <a:pt x="128590" y="191459"/>
                  </a:cubicBezTo>
                  <a:cubicBezTo>
                    <a:pt x="120109" y="203448"/>
                    <a:pt x="109562" y="213834"/>
                    <a:pt x="97444" y="222129"/>
                  </a:cubicBezTo>
                  <a:cubicBezTo>
                    <a:pt x="85728" y="230797"/>
                    <a:pt x="73440" y="238608"/>
                    <a:pt x="62392" y="247656"/>
                  </a:cubicBezTo>
                  <a:cubicBezTo>
                    <a:pt x="51492" y="256580"/>
                    <a:pt x="41876" y="266965"/>
                    <a:pt x="33817" y="278517"/>
                  </a:cubicBezTo>
                  <a:cubicBezTo>
                    <a:pt x="19332" y="300104"/>
                    <a:pt x="9384" y="324408"/>
                    <a:pt x="4575" y="349955"/>
                  </a:cubicBezTo>
                  <a:cubicBezTo>
                    <a:pt x="366" y="371914"/>
                    <a:pt x="-947" y="394330"/>
                    <a:pt x="670" y="416630"/>
                  </a:cubicBezTo>
                  <a:cubicBezTo>
                    <a:pt x="3423" y="448842"/>
                    <a:pt x="9163" y="480729"/>
                    <a:pt x="17814" y="511880"/>
                  </a:cubicBezTo>
                  <a:cubicBezTo>
                    <a:pt x="20767" y="523024"/>
                    <a:pt x="23244" y="531501"/>
                    <a:pt x="24863" y="537312"/>
                  </a:cubicBezTo>
                  <a:cubicBezTo>
                    <a:pt x="25576" y="540286"/>
                    <a:pt x="26565" y="543188"/>
                    <a:pt x="27816" y="545980"/>
                  </a:cubicBezTo>
                  <a:cubicBezTo>
                    <a:pt x="27363" y="542959"/>
                    <a:pt x="26727" y="539969"/>
                    <a:pt x="25911" y="537026"/>
                  </a:cubicBezTo>
                  <a:cubicBezTo>
                    <a:pt x="24482" y="530740"/>
                    <a:pt x="22386" y="522167"/>
                    <a:pt x="19910" y="511404"/>
                  </a:cubicBezTo>
                  <a:cubicBezTo>
                    <a:pt x="11959" y="480173"/>
                    <a:pt x="6795" y="448298"/>
                    <a:pt x="4479" y="416154"/>
                  </a:cubicBezTo>
                  <a:cubicBezTo>
                    <a:pt x="3077" y="394050"/>
                    <a:pt x="4582" y="371858"/>
                    <a:pt x="8956" y="350146"/>
                  </a:cubicBezTo>
                  <a:cubicBezTo>
                    <a:pt x="13665" y="325299"/>
                    <a:pt x="23388" y="301672"/>
                    <a:pt x="37531" y="280708"/>
                  </a:cubicBezTo>
                  <a:cubicBezTo>
                    <a:pt x="45361" y="269548"/>
                    <a:pt x="54687" y="259516"/>
                    <a:pt x="65249" y="250895"/>
                  </a:cubicBezTo>
                  <a:cubicBezTo>
                    <a:pt x="76108" y="242132"/>
                    <a:pt x="88300" y="234417"/>
                    <a:pt x="100301" y="225654"/>
                  </a:cubicBezTo>
                  <a:cubicBezTo>
                    <a:pt x="112904" y="217024"/>
                    <a:pt x="123870" y="206219"/>
                    <a:pt x="132686" y="193745"/>
                  </a:cubicBezTo>
                  <a:cubicBezTo>
                    <a:pt x="141100" y="180501"/>
                    <a:pt x="147518" y="166091"/>
                    <a:pt x="151736" y="150978"/>
                  </a:cubicBezTo>
                  <a:cubicBezTo>
                    <a:pt x="160594" y="120974"/>
                    <a:pt x="165452" y="90494"/>
                    <a:pt x="180311" y="65252"/>
                  </a:cubicBezTo>
                  <a:cubicBezTo>
                    <a:pt x="194570" y="41227"/>
                    <a:pt x="216771" y="22934"/>
                    <a:pt x="243081" y="13532"/>
                  </a:cubicBezTo>
                  <a:cubicBezTo>
                    <a:pt x="266774" y="4644"/>
                    <a:pt x="292307" y="1796"/>
                    <a:pt x="317375" y="5245"/>
                  </a:cubicBezTo>
                  <a:cubicBezTo>
                    <a:pt x="339221" y="8528"/>
                    <a:pt x="360217" y="16033"/>
                    <a:pt x="379193" y="27343"/>
                  </a:cubicBezTo>
                  <a:cubicBezTo>
                    <a:pt x="406708" y="43978"/>
                    <a:pt x="430689" y="65855"/>
                    <a:pt x="449773" y="91732"/>
                  </a:cubicBezTo>
                  <a:cubicBezTo>
                    <a:pt x="456536" y="101257"/>
                    <a:pt x="461489" y="108210"/>
                    <a:pt x="464728" y="113259"/>
                  </a:cubicBezTo>
                  <a:cubicBezTo>
                    <a:pt x="466040" y="116291"/>
                    <a:pt x="467635" y="119193"/>
                    <a:pt x="469490" y="121926"/>
                  </a:cubicBezTo>
                  <a:close/>
                </a:path>
              </a:pathLst>
            </a:custGeom>
            <a:solidFill>
              <a:srgbClr val="E0E0E0"/>
            </a:solidFill>
            <a:ln w="952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xmlns="" id="{8B44676A-DCCD-44FE-AEDC-EF35F0187DCE}"/>
                </a:ext>
              </a:extLst>
            </p:cNvPr>
            <p:cNvSpPr/>
            <p:nvPr/>
          </p:nvSpPr>
          <p:spPr>
            <a:xfrm>
              <a:off x="10117148" y="5545107"/>
              <a:ext cx="107285" cy="149175"/>
            </a:xfrm>
            <a:custGeom>
              <a:avLst/>
              <a:gdLst>
                <a:gd name="connsiteX0" fmla="*/ 9546 w 107285"/>
                <a:gd name="connsiteY0" fmla="*/ 3954 h 149175"/>
                <a:gd name="connsiteX1" fmla="*/ 32501 w 107285"/>
                <a:gd name="connsiteY1" fmla="*/ 3954 h 149175"/>
                <a:gd name="connsiteX2" fmla="*/ 62029 w 107285"/>
                <a:gd name="connsiteY2" fmla="*/ 18622 h 149175"/>
                <a:gd name="connsiteX3" fmla="*/ 102320 w 107285"/>
                <a:gd name="connsiteY3" fmla="*/ 149020 h 149175"/>
                <a:gd name="connsiteX4" fmla="*/ 153 w 107285"/>
                <a:gd name="connsiteY4" fmla="*/ 57754 h 149175"/>
                <a:gd name="connsiteX5" fmla="*/ 13261 w 107285"/>
                <a:gd name="connsiteY5" fmla="*/ 3382 h 14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85" h="149175">
                  <a:moveTo>
                    <a:pt x="9546" y="3954"/>
                  </a:moveTo>
                  <a:cubicBezTo>
                    <a:pt x="17642" y="-3666"/>
                    <a:pt x="21548" y="1668"/>
                    <a:pt x="32501" y="3954"/>
                  </a:cubicBezTo>
                  <a:cubicBezTo>
                    <a:pt x="43417" y="6294"/>
                    <a:pt x="53569" y="11338"/>
                    <a:pt x="62029" y="18622"/>
                  </a:cubicBezTo>
                  <a:cubicBezTo>
                    <a:pt x="100363" y="50096"/>
                    <a:pt x="116217" y="101408"/>
                    <a:pt x="102320" y="149020"/>
                  </a:cubicBezTo>
                  <a:cubicBezTo>
                    <a:pt x="48905" y="152030"/>
                    <a:pt x="3163" y="111169"/>
                    <a:pt x="153" y="57754"/>
                  </a:cubicBezTo>
                  <a:cubicBezTo>
                    <a:pt x="-918" y="38736"/>
                    <a:pt x="3641" y="19824"/>
                    <a:pt x="13261" y="3382"/>
                  </a:cubicBezTo>
                </a:path>
              </a:pathLst>
            </a:custGeom>
            <a:solidFill>
              <a:srgbClr val="E0E0E0"/>
            </a:solidFill>
            <a:ln w="952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xmlns="" id="{767D4B3E-65B8-4002-84E4-D60C50F7BAEC}"/>
                </a:ext>
              </a:extLst>
            </p:cNvPr>
            <p:cNvSpPr/>
            <p:nvPr/>
          </p:nvSpPr>
          <p:spPr>
            <a:xfrm>
              <a:off x="10460545" y="5385137"/>
              <a:ext cx="146113" cy="114457"/>
            </a:xfrm>
            <a:custGeom>
              <a:avLst/>
              <a:gdLst>
                <a:gd name="connsiteX0" fmla="*/ 0 w 146113"/>
                <a:gd name="connsiteY0" fmla="*/ 11905 h 114457"/>
                <a:gd name="connsiteX1" fmla="*/ 20669 w 146113"/>
                <a:gd name="connsiteY1" fmla="*/ 1713 h 114457"/>
                <a:gd name="connsiteX2" fmla="*/ 53626 w 146113"/>
                <a:gd name="connsiteY2" fmla="*/ 2380 h 114457"/>
                <a:gd name="connsiteX3" fmla="*/ 146113 w 146113"/>
                <a:gd name="connsiteY3" fmla="*/ 102774 h 114457"/>
                <a:gd name="connsiteX4" fmla="*/ 14585 w 146113"/>
                <a:gd name="connsiteY4" fmla="*/ 63512 h 114457"/>
                <a:gd name="connsiteX5" fmla="*/ 3238 w 146113"/>
                <a:gd name="connsiteY5" fmla="*/ 9524 h 11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3" h="114457">
                  <a:moveTo>
                    <a:pt x="0" y="11905"/>
                  </a:moveTo>
                  <a:cubicBezTo>
                    <a:pt x="4096" y="1618"/>
                    <a:pt x="9525" y="4666"/>
                    <a:pt x="20669" y="1713"/>
                  </a:cubicBezTo>
                  <a:cubicBezTo>
                    <a:pt x="31543" y="-778"/>
                    <a:pt x="42863" y="-549"/>
                    <a:pt x="53626" y="2380"/>
                  </a:cubicBezTo>
                  <a:cubicBezTo>
                    <a:pt x="101782" y="14296"/>
                    <a:pt x="138178" y="53803"/>
                    <a:pt x="146113" y="102774"/>
                  </a:cubicBezTo>
                  <a:cubicBezTo>
                    <a:pt x="98951" y="128253"/>
                    <a:pt x="40064" y="110675"/>
                    <a:pt x="14585" y="63512"/>
                  </a:cubicBezTo>
                  <a:cubicBezTo>
                    <a:pt x="5660" y="46993"/>
                    <a:pt x="1719" y="28239"/>
                    <a:pt x="3238" y="9524"/>
                  </a:cubicBezTo>
                </a:path>
              </a:pathLst>
            </a:custGeom>
            <a:solidFill>
              <a:srgbClr val="E0E0E0"/>
            </a:solidFill>
            <a:ln w="9525"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xmlns="" id="{B30884CE-D7D5-4D11-A757-8BD7F2518AF2}"/>
                </a:ext>
              </a:extLst>
            </p:cNvPr>
            <p:cNvSpPr/>
            <p:nvPr/>
          </p:nvSpPr>
          <p:spPr>
            <a:xfrm>
              <a:off x="10045922" y="5715994"/>
              <a:ext cx="183165" cy="83289"/>
            </a:xfrm>
            <a:custGeom>
              <a:avLst/>
              <a:gdLst>
                <a:gd name="connsiteX0" fmla="*/ 7144 w 183165"/>
                <a:gd name="connsiteY0" fmla="*/ 38712 h 83289"/>
                <a:gd name="connsiteX1" fmla="*/ 165006 w 183165"/>
                <a:gd name="connsiteY1" fmla="*/ 27266 h 83289"/>
                <a:gd name="connsiteX2" fmla="*/ 183166 w 183165"/>
                <a:gd name="connsiteY2" fmla="*/ 47285 h 83289"/>
                <a:gd name="connsiteX3" fmla="*/ 91916 w 183165"/>
                <a:gd name="connsiteY3" fmla="*/ 83290 h 83289"/>
                <a:gd name="connsiteX4" fmla="*/ 0 w 183165"/>
                <a:gd name="connsiteY4" fmla="*/ 46142 h 83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165" h="83289">
                  <a:moveTo>
                    <a:pt x="7144" y="38712"/>
                  </a:moveTo>
                  <a:cubicBezTo>
                    <a:pt x="47576" y="-8041"/>
                    <a:pt x="118253" y="-13166"/>
                    <a:pt x="165006" y="27266"/>
                  </a:cubicBezTo>
                  <a:cubicBezTo>
                    <a:pt x="171846" y="33181"/>
                    <a:pt x="177944" y="39903"/>
                    <a:pt x="183166" y="47285"/>
                  </a:cubicBezTo>
                  <a:cubicBezTo>
                    <a:pt x="158165" y="70025"/>
                    <a:pt x="125708" y="82832"/>
                    <a:pt x="91916" y="83290"/>
                  </a:cubicBezTo>
                  <a:cubicBezTo>
                    <a:pt x="57803" y="82384"/>
                    <a:pt x="25163" y="69193"/>
                    <a:pt x="0" y="46142"/>
                  </a:cubicBezTo>
                </a:path>
              </a:pathLst>
            </a:custGeom>
            <a:solidFill>
              <a:srgbClr val="E0E0E0"/>
            </a:solidFill>
            <a:ln w="9525"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xmlns="" id="{C2E7FA59-944D-4BCE-9627-3FDC59060513}"/>
                </a:ext>
              </a:extLst>
            </p:cNvPr>
            <p:cNvSpPr/>
            <p:nvPr/>
          </p:nvSpPr>
          <p:spPr>
            <a:xfrm>
              <a:off x="9964078" y="5463109"/>
              <a:ext cx="126744" cy="138088"/>
            </a:xfrm>
            <a:custGeom>
              <a:avLst/>
              <a:gdLst>
                <a:gd name="connsiteX0" fmla="*/ 116420 w 126744"/>
                <a:gd name="connsiteY0" fmla="*/ 138054 h 138088"/>
                <a:gd name="connsiteX1" fmla="*/ 34 w 126744"/>
                <a:gd name="connsiteY1" fmla="*/ 27242 h 138088"/>
                <a:gd name="connsiteX2" fmla="*/ 2120 w 126744"/>
                <a:gd name="connsiteY2" fmla="*/ 2609 h 138088"/>
                <a:gd name="connsiteX3" fmla="*/ 124158 w 126744"/>
                <a:gd name="connsiteY3" fmla="*/ 79043 h 138088"/>
                <a:gd name="connsiteX4" fmla="*/ 120515 w 126744"/>
                <a:gd name="connsiteY4" fmla="*/ 136911 h 138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744" h="138088">
                  <a:moveTo>
                    <a:pt x="116420" y="138054"/>
                  </a:moveTo>
                  <a:cubicBezTo>
                    <a:pt x="53681" y="139593"/>
                    <a:pt x="1573" y="89981"/>
                    <a:pt x="34" y="27242"/>
                  </a:cubicBezTo>
                  <a:cubicBezTo>
                    <a:pt x="-168" y="18979"/>
                    <a:pt x="531" y="10719"/>
                    <a:pt x="2120" y="2609"/>
                  </a:cubicBezTo>
                  <a:cubicBezTo>
                    <a:pt x="56926" y="-9985"/>
                    <a:pt x="111565" y="24236"/>
                    <a:pt x="124158" y="79043"/>
                  </a:cubicBezTo>
                  <a:cubicBezTo>
                    <a:pt x="128578" y="98277"/>
                    <a:pt x="127312" y="118382"/>
                    <a:pt x="120515" y="136911"/>
                  </a:cubicBezTo>
                </a:path>
              </a:pathLst>
            </a:custGeom>
            <a:solidFill>
              <a:srgbClr val="E0E0E0"/>
            </a:solidFill>
            <a:ln w="9525" cap="flat">
              <a:noFill/>
              <a:prstDash val="solid"/>
              <a:miter/>
            </a:ln>
          </p:spPr>
          <p:txBody>
            <a:bodyPr rtlCol="0" anchor="ctr"/>
            <a:lstStyle/>
            <a:p>
              <a:endParaRPr lang="en-US"/>
            </a:p>
          </p:txBody>
        </p:sp>
        <p:sp>
          <p:nvSpPr>
            <p:cNvPr id="141" name="Freeform: Shape 140">
              <a:extLst>
                <a:ext uri="{FF2B5EF4-FFF2-40B4-BE49-F238E27FC236}">
                  <a16:creationId xmlns:a16="http://schemas.microsoft.com/office/drawing/2014/main" xmlns="" id="{ED049726-24E8-4D53-82E9-E7C23BB70979}"/>
                </a:ext>
              </a:extLst>
            </p:cNvPr>
            <p:cNvSpPr/>
            <p:nvPr/>
          </p:nvSpPr>
          <p:spPr>
            <a:xfrm>
              <a:off x="10044969" y="5315099"/>
              <a:ext cx="156220" cy="113051"/>
            </a:xfrm>
            <a:custGeom>
              <a:avLst/>
              <a:gdLst>
                <a:gd name="connsiteX0" fmla="*/ 153067 w 156220"/>
                <a:gd name="connsiteY0" fmla="*/ 105470 h 113051"/>
                <a:gd name="connsiteX1" fmla="*/ 6366 w 156220"/>
                <a:gd name="connsiteY1" fmla="*/ 40196 h 113051"/>
                <a:gd name="connsiteX2" fmla="*/ 0 w 156220"/>
                <a:gd name="connsiteY2" fmla="*/ 15840 h 113051"/>
                <a:gd name="connsiteX3" fmla="*/ 140393 w 156220"/>
                <a:gd name="connsiteY3" fmla="*/ 47247 h 113051"/>
                <a:gd name="connsiteX4" fmla="*/ 156210 w 156220"/>
                <a:gd name="connsiteY4" fmla="*/ 103184 h 113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20" h="113051">
                  <a:moveTo>
                    <a:pt x="153067" y="105470"/>
                  </a:moveTo>
                  <a:cubicBezTo>
                    <a:pt x="94532" y="127955"/>
                    <a:pt x="28851" y="98731"/>
                    <a:pt x="6366" y="40196"/>
                  </a:cubicBezTo>
                  <a:cubicBezTo>
                    <a:pt x="3348" y="32338"/>
                    <a:pt x="1213" y="24169"/>
                    <a:pt x="0" y="15840"/>
                  </a:cubicBezTo>
                  <a:cubicBezTo>
                    <a:pt x="47442" y="-14256"/>
                    <a:pt x="110298" y="-195"/>
                    <a:pt x="140393" y="47247"/>
                  </a:cubicBezTo>
                  <a:cubicBezTo>
                    <a:pt x="150994" y="63957"/>
                    <a:pt x="156491" y="83397"/>
                    <a:pt x="156210" y="103184"/>
                  </a:cubicBezTo>
                </a:path>
              </a:pathLst>
            </a:custGeom>
            <a:solidFill>
              <a:srgbClr val="E0E0E0"/>
            </a:solidFill>
            <a:ln w="9525"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xmlns="" id="{4311A106-30D6-43CE-95D1-9F1CCCCF23DF}"/>
                </a:ext>
              </a:extLst>
            </p:cNvPr>
            <p:cNvSpPr/>
            <p:nvPr/>
          </p:nvSpPr>
          <p:spPr>
            <a:xfrm>
              <a:off x="10234224" y="5353955"/>
              <a:ext cx="156311" cy="113026"/>
            </a:xfrm>
            <a:custGeom>
              <a:avLst/>
              <a:gdLst>
                <a:gd name="connsiteX0" fmla="*/ 3245 w 156311"/>
                <a:gd name="connsiteY0" fmla="*/ 7654 h 113026"/>
                <a:gd name="connsiteX1" fmla="*/ 149836 w 156311"/>
                <a:gd name="connsiteY1" fmla="*/ 72511 h 113026"/>
                <a:gd name="connsiteX2" fmla="*/ 156312 w 156311"/>
                <a:gd name="connsiteY2" fmla="*/ 97285 h 113026"/>
                <a:gd name="connsiteX3" fmla="*/ 15729 w 156311"/>
                <a:gd name="connsiteY3" fmla="*/ 65491 h 113026"/>
                <a:gd name="connsiteX4" fmla="*/ 7 w 156311"/>
                <a:gd name="connsiteY4" fmla="*/ 9940 h 113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311" h="113026">
                  <a:moveTo>
                    <a:pt x="3245" y="7654"/>
                  </a:moveTo>
                  <a:cubicBezTo>
                    <a:pt x="61634" y="-14916"/>
                    <a:pt x="127266" y="14121"/>
                    <a:pt x="149836" y="72511"/>
                  </a:cubicBezTo>
                  <a:cubicBezTo>
                    <a:pt x="152924" y="80498"/>
                    <a:pt x="155096" y="88809"/>
                    <a:pt x="156312" y="97285"/>
                  </a:cubicBezTo>
                  <a:cubicBezTo>
                    <a:pt x="108711" y="127326"/>
                    <a:pt x="45770" y="113091"/>
                    <a:pt x="15729" y="65491"/>
                  </a:cubicBezTo>
                  <a:cubicBezTo>
                    <a:pt x="5244" y="48876"/>
                    <a:pt x="-216" y="29586"/>
                    <a:pt x="7" y="9940"/>
                  </a:cubicBezTo>
                </a:path>
              </a:pathLst>
            </a:custGeom>
            <a:solidFill>
              <a:srgbClr val="E0E0E0"/>
            </a:solidFill>
            <a:ln w="9525" cap="flat">
              <a:noFill/>
              <a:prstDash val="solid"/>
              <a:miter/>
            </a:ln>
          </p:spPr>
          <p:txBody>
            <a:bodyPr rtlCol="0" anchor="ctr"/>
            <a:lstStyle/>
            <a:p>
              <a:endParaRPr lang="en-US"/>
            </a:p>
          </p:txBody>
        </p:sp>
        <p:sp>
          <p:nvSpPr>
            <p:cNvPr id="143" name="Freeform: Shape 142">
              <a:extLst>
                <a:ext uri="{FF2B5EF4-FFF2-40B4-BE49-F238E27FC236}">
                  <a16:creationId xmlns:a16="http://schemas.microsoft.com/office/drawing/2014/main" xmlns="" id="{B9CA1501-5227-4E02-BE5F-0DD933BD6055}"/>
                </a:ext>
              </a:extLst>
            </p:cNvPr>
            <p:cNvSpPr/>
            <p:nvPr/>
          </p:nvSpPr>
          <p:spPr>
            <a:xfrm>
              <a:off x="10207221" y="5163108"/>
              <a:ext cx="105422" cy="166973"/>
            </a:xfrm>
            <a:custGeom>
              <a:avLst/>
              <a:gdLst>
                <a:gd name="connsiteX0" fmla="*/ 77207 w 105422"/>
                <a:gd name="connsiteY0" fmla="*/ 166688 h 166973"/>
                <a:gd name="connsiteX1" fmla="*/ 5930 w 105422"/>
                <a:gd name="connsiteY1" fmla="*/ 23259 h 166973"/>
                <a:gd name="connsiteX2" fmla="*/ 16818 w 105422"/>
                <a:gd name="connsiteY2" fmla="*/ 0 h 166973"/>
                <a:gd name="connsiteX3" fmla="*/ 104548 w 105422"/>
                <a:gd name="connsiteY3" fmla="*/ 114189 h 166973"/>
                <a:gd name="connsiteX4" fmla="*/ 81112 w 105422"/>
                <a:gd name="connsiteY4" fmla="*/ 166973 h 166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22" h="166973">
                  <a:moveTo>
                    <a:pt x="77207" y="166688"/>
                  </a:moveTo>
                  <a:cubicBezTo>
                    <a:pt x="17918" y="146763"/>
                    <a:pt x="-13994" y="82548"/>
                    <a:pt x="5930" y="23259"/>
                  </a:cubicBezTo>
                  <a:cubicBezTo>
                    <a:pt x="8666" y="15118"/>
                    <a:pt x="12319" y="7315"/>
                    <a:pt x="16818" y="0"/>
                  </a:cubicBezTo>
                  <a:cubicBezTo>
                    <a:pt x="72577" y="7307"/>
                    <a:pt x="111854" y="58431"/>
                    <a:pt x="104548" y="114189"/>
                  </a:cubicBezTo>
                  <a:cubicBezTo>
                    <a:pt x="101994" y="133677"/>
                    <a:pt x="93855" y="152009"/>
                    <a:pt x="81112" y="166973"/>
                  </a:cubicBezTo>
                </a:path>
              </a:pathLst>
            </a:custGeom>
            <a:solidFill>
              <a:srgbClr val="E0E0E0"/>
            </a:solidFill>
            <a:ln w="9525"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xmlns="" id="{83245F20-2591-43A2-A62D-25A3D0F4A55F}"/>
                </a:ext>
              </a:extLst>
            </p:cNvPr>
            <p:cNvSpPr/>
            <p:nvPr/>
          </p:nvSpPr>
          <p:spPr>
            <a:xfrm>
              <a:off x="10397900" y="5184349"/>
              <a:ext cx="114235" cy="154548"/>
            </a:xfrm>
            <a:custGeom>
              <a:avLst/>
              <a:gdLst>
                <a:gd name="connsiteX0" fmla="*/ 6828 w 114235"/>
                <a:gd name="connsiteY0" fmla="*/ 151257 h 154548"/>
                <a:gd name="connsiteX1" fmla="*/ 74796 w 114235"/>
                <a:gd name="connsiteY1" fmla="*/ 5934 h 154548"/>
                <a:gd name="connsiteX2" fmla="*/ 99506 w 114235"/>
                <a:gd name="connsiteY2" fmla="*/ 0 h 154548"/>
                <a:gd name="connsiteX3" fmla="*/ 65125 w 114235"/>
                <a:gd name="connsiteY3" fmla="*/ 139834 h 154548"/>
                <a:gd name="connsiteX4" fmla="*/ 9113 w 114235"/>
                <a:gd name="connsiteY4" fmla="*/ 154496 h 154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235" h="154548">
                  <a:moveTo>
                    <a:pt x="6828" y="151257"/>
                  </a:moveTo>
                  <a:cubicBezTo>
                    <a:pt x="-14533" y="92358"/>
                    <a:pt x="15897" y="27295"/>
                    <a:pt x="74796" y="5934"/>
                  </a:cubicBezTo>
                  <a:cubicBezTo>
                    <a:pt x="82785" y="3037"/>
                    <a:pt x="91073" y="1046"/>
                    <a:pt x="99506" y="0"/>
                  </a:cubicBezTo>
                  <a:cubicBezTo>
                    <a:pt x="128626" y="48108"/>
                    <a:pt x="113233" y="110714"/>
                    <a:pt x="65125" y="139834"/>
                  </a:cubicBezTo>
                  <a:cubicBezTo>
                    <a:pt x="48266" y="150038"/>
                    <a:pt x="28809" y="155131"/>
                    <a:pt x="9113" y="154496"/>
                  </a:cubicBezTo>
                </a:path>
              </a:pathLst>
            </a:custGeom>
            <a:solidFill>
              <a:srgbClr val="E0E0E0"/>
            </a:solidFill>
            <a:ln w="9525" cap="flat">
              <a:noFill/>
              <a:prstDash val="solid"/>
              <a:miter/>
            </a:ln>
          </p:spPr>
          <p:txBody>
            <a:bodyPr rtlCol="0" anchor="ctr"/>
            <a:lstStyle/>
            <a:p>
              <a:endParaRPr lang="en-US"/>
            </a:p>
          </p:txBody>
        </p:sp>
        <p:sp>
          <p:nvSpPr>
            <p:cNvPr id="145" name="Freeform: Shape 144">
              <a:extLst>
                <a:ext uri="{FF2B5EF4-FFF2-40B4-BE49-F238E27FC236}">
                  <a16:creationId xmlns:a16="http://schemas.microsoft.com/office/drawing/2014/main" xmlns="" id="{2B78C81C-0136-4FC6-9B60-9FE3BEA10256}"/>
                </a:ext>
              </a:extLst>
            </p:cNvPr>
            <p:cNvSpPr/>
            <p:nvPr/>
          </p:nvSpPr>
          <p:spPr>
            <a:xfrm>
              <a:off x="9855517" y="5746610"/>
              <a:ext cx="491299" cy="402431"/>
            </a:xfrm>
            <a:custGeom>
              <a:avLst/>
              <a:gdLst>
                <a:gd name="connsiteX0" fmla="*/ 64103 w 491299"/>
                <a:gd name="connsiteY0" fmla="*/ 402431 h 402431"/>
                <a:gd name="connsiteX1" fmla="*/ 0 w 491299"/>
                <a:gd name="connsiteY1" fmla="*/ 0 h 402431"/>
                <a:gd name="connsiteX2" fmla="*/ 491299 w 491299"/>
                <a:gd name="connsiteY2" fmla="*/ 6001 h 402431"/>
                <a:gd name="connsiteX3" fmla="*/ 442817 w 491299"/>
                <a:gd name="connsiteY3" fmla="*/ 397192 h 402431"/>
              </a:gdLst>
              <a:ahLst/>
              <a:cxnLst>
                <a:cxn ang="0">
                  <a:pos x="connsiteX0" y="connsiteY0"/>
                </a:cxn>
                <a:cxn ang="0">
                  <a:pos x="connsiteX1" y="connsiteY1"/>
                </a:cxn>
                <a:cxn ang="0">
                  <a:pos x="connsiteX2" y="connsiteY2"/>
                </a:cxn>
                <a:cxn ang="0">
                  <a:pos x="connsiteX3" y="connsiteY3"/>
                </a:cxn>
              </a:cxnLst>
              <a:rect l="l" t="t" r="r" b="b"/>
              <a:pathLst>
                <a:path w="491299" h="402431">
                  <a:moveTo>
                    <a:pt x="64103" y="402431"/>
                  </a:moveTo>
                  <a:lnTo>
                    <a:pt x="0" y="0"/>
                  </a:lnTo>
                  <a:lnTo>
                    <a:pt x="491299" y="6001"/>
                  </a:lnTo>
                  <a:lnTo>
                    <a:pt x="442817" y="397192"/>
                  </a:lnTo>
                </a:path>
              </a:pathLst>
            </a:custGeom>
            <a:solidFill>
              <a:srgbClr val="263238"/>
            </a:solidFill>
            <a:ln w="9525"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xmlns="" id="{552D2541-E77A-41B7-A943-9B0578EE26F4}"/>
                </a:ext>
              </a:extLst>
            </p:cNvPr>
            <p:cNvSpPr/>
            <p:nvPr/>
          </p:nvSpPr>
          <p:spPr>
            <a:xfrm>
              <a:off x="10122217" y="5598080"/>
              <a:ext cx="135540" cy="89441"/>
            </a:xfrm>
            <a:custGeom>
              <a:avLst/>
              <a:gdLst>
                <a:gd name="connsiteX0" fmla="*/ 9430 w 135540"/>
                <a:gd name="connsiteY0" fmla="*/ 75092 h 89441"/>
                <a:gd name="connsiteX1" fmla="*/ 90964 w 135540"/>
                <a:gd name="connsiteY1" fmla="*/ 81950 h 89441"/>
                <a:gd name="connsiteX2" fmla="*/ 135541 w 135540"/>
                <a:gd name="connsiteY2" fmla="*/ 11465 h 89441"/>
                <a:gd name="connsiteX3" fmla="*/ 7659 w 135540"/>
                <a:gd name="connsiteY3" fmla="*/ 49283 h 89441"/>
                <a:gd name="connsiteX4" fmla="*/ 0 w 135540"/>
                <a:gd name="connsiteY4" fmla="*/ 67854 h 89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40" h="89441">
                  <a:moveTo>
                    <a:pt x="9430" y="75092"/>
                  </a:moveTo>
                  <a:cubicBezTo>
                    <a:pt x="33570" y="91389"/>
                    <a:pt x="64440" y="93986"/>
                    <a:pt x="90964" y="81950"/>
                  </a:cubicBezTo>
                  <a:cubicBezTo>
                    <a:pt x="116694" y="67408"/>
                    <a:pt x="133430" y="40945"/>
                    <a:pt x="135541" y="11465"/>
                  </a:cubicBezTo>
                  <a:cubicBezTo>
                    <a:pt x="89784" y="-13405"/>
                    <a:pt x="32529" y="3526"/>
                    <a:pt x="7659" y="49283"/>
                  </a:cubicBezTo>
                  <a:cubicBezTo>
                    <a:pt x="4452" y="55183"/>
                    <a:pt x="1884" y="61408"/>
                    <a:pt x="0" y="67854"/>
                  </a:cubicBezTo>
                </a:path>
              </a:pathLst>
            </a:custGeom>
            <a:solidFill>
              <a:srgbClr val="FF725E"/>
            </a:solidFill>
            <a:ln w="9525"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xmlns="" id="{1474E22F-F028-4C7E-AB8E-67D3A58082CB}"/>
                </a:ext>
              </a:extLst>
            </p:cNvPr>
            <p:cNvSpPr/>
            <p:nvPr/>
          </p:nvSpPr>
          <p:spPr>
            <a:xfrm>
              <a:off x="10346816" y="5684757"/>
              <a:ext cx="135540" cy="89402"/>
            </a:xfrm>
            <a:custGeom>
              <a:avLst/>
              <a:gdLst>
                <a:gd name="connsiteX0" fmla="*/ 9430 w 135540"/>
                <a:gd name="connsiteY0" fmla="*/ 74997 h 89402"/>
                <a:gd name="connsiteX1" fmla="*/ 90964 w 135540"/>
                <a:gd name="connsiteY1" fmla="*/ 81950 h 89402"/>
                <a:gd name="connsiteX2" fmla="*/ 135541 w 135540"/>
                <a:gd name="connsiteY2" fmla="*/ 11465 h 89402"/>
                <a:gd name="connsiteX3" fmla="*/ 7659 w 135540"/>
                <a:gd name="connsiteY3" fmla="*/ 49283 h 89402"/>
                <a:gd name="connsiteX4" fmla="*/ 0 w 135540"/>
                <a:gd name="connsiteY4" fmla="*/ 67854 h 89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40" h="89402">
                  <a:moveTo>
                    <a:pt x="9430" y="74997"/>
                  </a:moveTo>
                  <a:cubicBezTo>
                    <a:pt x="33553" y="91325"/>
                    <a:pt x="64424" y="93958"/>
                    <a:pt x="90964" y="81950"/>
                  </a:cubicBezTo>
                  <a:cubicBezTo>
                    <a:pt x="116694" y="67408"/>
                    <a:pt x="133430" y="40945"/>
                    <a:pt x="135541" y="11465"/>
                  </a:cubicBezTo>
                  <a:cubicBezTo>
                    <a:pt x="89784" y="-13405"/>
                    <a:pt x="32529" y="3526"/>
                    <a:pt x="7659" y="49283"/>
                  </a:cubicBezTo>
                  <a:cubicBezTo>
                    <a:pt x="4452" y="55183"/>
                    <a:pt x="1884" y="61408"/>
                    <a:pt x="0" y="67854"/>
                  </a:cubicBezTo>
                </a:path>
              </a:pathLst>
            </a:custGeom>
            <a:solidFill>
              <a:srgbClr val="FF725E"/>
            </a:solidFill>
            <a:ln w="9525"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xmlns="" id="{BCF8A008-553B-4F42-A244-847460D8E8D3}"/>
                </a:ext>
              </a:extLst>
            </p:cNvPr>
            <p:cNvSpPr/>
            <p:nvPr/>
          </p:nvSpPr>
          <p:spPr>
            <a:xfrm>
              <a:off x="10226040" y="5533096"/>
              <a:ext cx="144303" cy="84472"/>
            </a:xfrm>
            <a:custGeom>
              <a:avLst/>
              <a:gdLst>
                <a:gd name="connsiteX0" fmla="*/ 3810 w 144303"/>
                <a:gd name="connsiteY0" fmla="*/ 33587 h 84472"/>
                <a:gd name="connsiteX1" fmla="*/ 68104 w 144303"/>
                <a:gd name="connsiteY1" fmla="*/ 84260 h 84472"/>
                <a:gd name="connsiteX2" fmla="*/ 144304 w 144303"/>
                <a:gd name="connsiteY2" fmla="*/ 49875 h 84472"/>
                <a:gd name="connsiteX3" fmla="*/ 16542 w 144303"/>
                <a:gd name="connsiteY3" fmla="*/ 11186 h 84472"/>
                <a:gd name="connsiteX4" fmla="*/ 0 w 144303"/>
                <a:gd name="connsiteY4" fmla="*/ 22443 h 84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303" h="84472">
                  <a:moveTo>
                    <a:pt x="3810" y="33587"/>
                  </a:moveTo>
                  <a:cubicBezTo>
                    <a:pt x="15005" y="60483"/>
                    <a:pt x="39336" y="79659"/>
                    <a:pt x="68104" y="84260"/>
                  </a:cubicBezTo>
                  <a:cubicBezTo>
                    <a:pt x="97664" y="86310"/>
                    <a:pt x="126282" y="73396"/>
                    <a:pt x="144304" y="49875"/>
                  </a:cubicBezTo>
                  <a:cubicBezTo>
                    <a:pt x="119707" y="3911"/>
                    <a:pt x="62506" y="-13411"/>
                    <a:pt x="16542" y="11186"/>
                  </a:cubicBezTo>
                  <a:cubicBezTo>
                    <a:pt x="10644" y="14341"/>
                    <a:pt x="5099" y="18115"/>
                    <a:pt x="0" y="22443"/>
                  </a:cubicBezTo>
                </a:path>
              </a:pathLst>
            </a:custGeom>
            <a:solidFill>
              <a:srgbClr val="FF725E"/>
            </a:solidFill>
            <a:ln w="9525"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xmlns="" id="{24F3F9ED-BD93-4DB6-BF47-040A2A0C3497}"/>
                </a:ext>
              </a:extLst>
            </p:cNvPr>
            <p:cNvSpPr/>
            <p:nvPr/>
          </p:nvSpPr>
          <p:spPr>
            <a:xfrm>
              <a:off x="10227472" y="5666400"/>
              <a:ext cx="99169" cy="119833"/>
            </a:xfrm>
            <a:custGeom>
              <a:avLst/>
              <a:gdLst>
                <a:gd name="connsiteX0" fmla="*/ 84673 w 99169"/>
                <a:gd name="connsiteY0" fmla="*/ 104 h 119833"/>
                <a:gd name="connsiteX1" fmla="*/ 11331 w 99169"/>
                <a:gd name="connsiteY1" fmla="*/ 36395 h 119833"/>
                <a:gd name="connsiteX2" fmla="*/ 9616 w 99169"/>
                <a:gd name="connsiteY2" fmla="*/ 119834 h 119833"/>
                <a:gd name="connsiteX3" fmla="*/ 81435 w 99169"/>
                <a:gd name="connsiteY3" fmla="*/ 81258 h 119833"/>
                <a:gd name="connsiteX4" fmla="*/ 96389 w 99169"/>
                <a:gd name="connsiteY4" fmla="*/ 1438 h 119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169" h="119833">
                  <a:moveTo>
                    <a:pt x="84673" y="104"/>
                  </a:moveTo>
                  <a:cubicBezTo>
                    <a:pt x="55585" y="-1346"/>
                    <a:pt x="27824" y="12390"/>
                    <a:pt x="11331" y="36395"/>
                  </a:cubicBezTo>
                  <a:cubicBezTo>
                    <a:pt x="-3145" y="62175"/>
                    <a:pt x="-3788" y="93481"/>
                    <a:pt x="9616" y="119834"/>
                  </a:cubicBezTo>
                  <a:cubicBezTo>
                    <a:pt x="37944" y="117746"/>
                    <a:pt x="64052" y="103723"/>
                    <a:pt x="81435" y="81258"/>
                  </a:cubicBezTo>
                  <a:cubicBezTo>
                    <a:pt x="97609" y="58016"/>
                    <a:pt x="103053" y="28959"/>
                    <a:pt x="96389" y="1438"/>
                  </a:cubicBezTo>
                </a:path>
              </a:pathLst>
            </a:custGeom>
            <a:solidFill>
              <a:srgbClr val="FF725E"/>
            </a:solidFill>
            <a:ln w="9525"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xmlns="" id="{F73DEBBB-9EC9-4112-8341-7983F2128134}"/>
                </a:ext>
              </a:extLst>
            </p:cNvPr>
            <p:cNvSpPr/>
            <p:nvPr/>
          </p:nvSpPr>
          <p:spPr>
            <a:xfrm>
              <a:off x="10382039" y="5820429"/>
              <a:ext cx="93056" cy="123116"/>
            </a:xfrm>
            <a:custGeom>
              <a:avLst/>
              <a:gdLst>
                <a:gd name="connsiteX0" fmla="*/ 9735 w 93056"/>
                <a:gd name="connsiteY0" fmla="*/ 4476 h 123116"/>
                <a:gd name="connsiteX1" fmla="*/ 11640 w 93056"/>
                <a:gd name="connsiteY1" fmla="*/ 86296 h 123116"/>
                <a:gd name="connsiteX2" fmla="*/ 86602 w 93056"/>
                <a:gd name="connsiteY2" fmla="*/ 123063 h 123116"/>
                <a:gd name="connsiteX3" fmla="*/ 81935 w 93056"/>
                <a:gd name="connsiteY3" fmla="*/ 41719 h 123116"/>
                <a:gd name="connsiteX4" fmla="*/ 16593 w 93056"/>
                <a:gd name="connsiteY4" fmla="*/ 0 h 123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056" h="123116">
                  <a:moveTo>
                    <a:pt x="9735" y="4476"/>
                  </a:moveTo>
                  <a:cubicBezTo>
                    <a:pt x="-3893" y="30227"/>
                    <a:pt x="-3171" y="61208"/>
                    <a:pt x="11640" y="86296"/>
                  </a:cubicBezTo>
                  <a:cubicBezTo>
                    <a:pt x="28923" y="110297"/>
                    <a:pt x="57044" y="124090"/>
                    <a:pt x="86602" y="123063"/>
                  </a:cubicBezTo>
                  <a:cubicBezTo>
                    <a:pt x="96613" y="96507"/>
                    <a:pt x="94918" y="66955"/>
                    <a:pt x="81935" y="41719"/>
                  </a:cubicBezTo>
                  <a:cubicBezTo>
                    <a:pt x="68981" y="18192"/>
                    <a:pt x="45739" y="6572"/>
                    <a:pt x="16593" y="0"/>
                  </a:cubicBezTo>
                </a:path>
              </a:pathLst>
            </a:custGeom>
            <a:solidFill>
              <a:srgbClr val="FF725E"/>
            </a:solidFill>
            <a:ln w="9525" cap="flat">
              <a:noFill/>
              <a:prstDash val="solid"/>
              <a:miter/>
            </a:ln>
          </p:spPr>
          <p:txBody>
            <a:bodyPr rtlCol="0" anchor="ctr"/>
            <a:lstStyle/>
            <a:p>
              <a:endParaRPr lang="en-US"/>
            </a:p>
          </p:txBody>
        </p:sp>
        <p:sp>
          <p:nvSpPr>
            <p:cNvPr id="151" name="Freeform: Shape 150">
              <a:extLst>
                <a:ext uri="{FF2B5EF4-FFF2-40B4-BE49-F238E27FC236}">
                  <a16:creationId xmlns:a16="http://schemas.microsoft.com/office/drawing/2014/main" xmlns="" id="{4F941322-2A12-47C8-B04F-17E6F885E6F8}"/>
                </a:ext>
              </a:extLst>
            </p:cNvPr>
            <p:cNvSpPr/>
            <p:nvPr/>
          </p:nvSpPr>
          <p:spPr>
            <a:xfrm>
              <a:off x="10220861" y="5427618"/>
              <a:ext cx="301043" cy="415956"/>
            </a:xfrm>
            <a:custGeom>
              <a:avLst/>
              <a:gdLst>
                <a:gd name="connsiteX0" fmla="*/ 301025 w 301043"/>
                <a:gd name="connsiteY0" fmla="*/ 415956 h 415956"/>
                <a:gd name="connsiteX1" fmla="*/ 281975 w 301043"/>
                <a:gd name="connsiteY1" fmla="*/ 403574 h 415956"/>
                <a:gd name="connsiteX2" fmla="*/ 255305 w 301043"/>
                <a:gd name="connsiteY2" fmla="*/ 398906 h 415956"/>
                <a:gd name="connsiteX3" fmla="*/ 219015 w 301043"/>
                <a:gd name="connsiteY3" fmla="*/ 401002 h 415956"/>
                <a:gd name="connsiteX4" fmla="*/ 174438 w 301043"/>
                <a:gd name="connsiteY4" fmla="*/ 397192 h 415956"/>
                <a:gd name="connsiteX5" fmla="*/ 137576 w 301043"/>
                <a:gd name="connsiteY5" fmla="*/ 361569 h 415956"/>
                <a:gd name="connsiteX6" fmla="*/ 121669 w 301043"/>
                <a:gd name="connsiteY6" fmla="*/ 307276 h 415956"/>
                <a:gd name="connsiteX7" fmla="*/ 102619 w 301043"/>
                <a:gd name="connsiteY7" fmla="*/ 251460 h 415956"/>
                <a:gd name="connsiteX8" fmla="*/ 61090 w 301043"/>
                <a:gd name="connsiteY8" fmla="*/ 209264 h 415956"/>
                <a:gd name="connsiteX9" fmla="*/ 21371 w 301043"/>
                <a:gd name="connsiteY9" fmla="*/ 168878 h 415956"/>
                <a:gd name="connsiteX10" fmla="*/ 1559 w 301043"/>
                <a:gd name="connsiteY10" fmla="*/ 76390 h 415956"/>
                <a:gd name="connsiteX11" fmla="*/ 25657 w 301043"/>
                <a:gd name="connsiteY11" fmla="*/ 16954 h 415956"/>
                <a:gd name="connsiteX12" fmla="*/ 37468 w 301043"/>
                <a:gd name="connsiteY12" fmla="*/ 4001 h 415956"/>
                <a:gd name="connsiteX13" fmla="*/ 42135 w 301043"/>
                <a:gd name="connsiteY13" fmla="*/ 0 h 415956"/>
                <a:gd name="connsiteX14" fmla="*/ 38230 w 301043"/>
                <a:gd name="connsiteY14" fmla="*/ 4667 h 415956"/>
                <a:gd name="connsiteX15" fmla="*/ 27371 w 301043"/>
                <a:gd name="connsiteY15" fmla="*/ 18193 h 415956"/>
                <a:gd name="connsiteX16" fmla="*/ 5273 w 301043"/>
                <a:gd name="connsiteY16" fmla="*/ 76867 h 415956"/>
                <a:gd name="connsiteX17" fmla="*/ 25371 w 301043"/>
                <a:gd name="connsiteY17" fmla="*/ 166116 h 415956"/>
                <a:gd name="connsiteX18" fmla="*/ 64424 w 301043"/>
                <a:gd name="connsiteY18" fmla="*/ 205264 h 415956"/>
                <a:gd name="connsiteX19" fmla="*/ 107096 w 301043"/>
                <a:gd name="connsiteY19" fmla="*/ 248602 h 415956"/>
                <a:gd name="connsiteX20" fmla="*/ 126717 w 301043"/>
                <a:gd name="connsiteY20" fmla="*/ 306228 h 415956"/>
                <a:gd name="connsiteX21" fmla="*/ 141862 w 301043"/>
                <a:gd name="connsiteY21" fmla="*/ 359378 h 415956"/>
                <a:gd name="connsiteX22" fmla="*/ 175866 w 301043"/>
                <a:gd name="connsiteY22" fmla="*/ 393096 h 415956"/>
                <a:gd name="connsiteX23" fmla="*/ 218729 w 301043"/>
                <a:gd name="connsiteY23" fmla="*/ 397287 h 415956"/>
                <a:gd name="connsiteX24" fmla="*/ 255400 w 301043"/>
                <a:gd name="connsiteY24" fmla="*/ 395954 h 415956"/>
                <a:gd name="connsiteX25" fmla="*/ 282641 w 301043"/>
                <a:gd name="connsiteY25" fmla="*/ 401669 h 415956"/>
                <a:gd name="connsiteX26" fmla="*/ 297405 w 301043"/>
                <a:gd name="connsiteY26" fmla="*/ 411194 h 415956"/>
                <a:gd name="connsiteX27" fmla="*/ 300453 w 301043"/>
                <a:gd name="connsiteY27" fmla="*/ 414623 h 415956"/>
                <a:gd name="connsiteX28" fmla="*/ 301025 w 301043"/>
                <a:gd name="connsiteY28" fmla="*/ 415956 h 415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043" h="415956">
                  <a:moveTo>
                    <a:pt x="301025" y="415956"/>
                  </a:moveTo>
                  <a:cubicBezTo>
                    <a:pt x="295568" y="410595"/>
                    <a:pt x="289090" y="406385"/>
                    <a:pt x="281975" y="403574"/>
                  </a:cubicBezTo>
                  <a:cubicBezTo>
                    <a:pt x="273394" y="400593"/>
                    <a:pt x="264388" y="399017"/>
                    <a:pt x="255305" y="398906"/>
                  </a:cubicBezTo>
                  <a:cubicBezTo>
                    <a:pt x="243179" y="398930"/>
                    <a:pt x="231063" y="399629"/>
                    <a:pt x="219015" y="401002"/>
                  </a:cubicBezTo>
                  <a:cubicBezTo>
                    <a:pt x="204055" y="402956"/>
                    <a:pt x="188849" y="401657"/>
                    <a:pt x="174438" y="397192"/>
                  </a:cubicBezTo>
                  <a:cubicBezTo>
                    <a:pt x="157991" y="390554"/>
                    <a:pt x="144772" y="377779"/>
                    <a:pt x="137576" y="361569"/>
                  </a:cubicBezTo>
                  <a:cubicBezTo>
                    <a:pt x="129802" y="344289"/>
                    <a:pt x="124450" y="326019"/>
                    <a:pt x="121669" y="307276"/>
                  </a:cubicBezTo>
                  <a:cubicBezTo>
                    <a:pt x="118928" y="287628"/>
                    <a:pt x="112462" y="268684"/>
                    <a:pt x="102619" y="251460"/>
                  </a:cubicBezTo>
                  <a:cubicBezTo>
                    <a:pt x="91016" y="235353"/>
                    <a:pt x="77010" y="221122"/>
                    <a:pt x="61090" y="209264"/>
                  </a:cubicBezTo>
                  <a:cubicBezTo>
                    <a:pt x="46015" y="197739"/>
                    <a:pt x="32644" y="184143"/>
                    <a:pt x="21371" y="168878"/>
                  </a:cubicBezTo>
                  <a:cubicBezTo>
                    <a:pt x="3629" y="141529"/>
                    <a:pt x="-3423" y="108606"/>
                    <a:pt x="1559" y="76390"/>
                  </a:cubicBezTo>
                  <a:cubicBezTo>
                    <a:pt x="4503" y="54877"/>
                    <a:pt x="12787" y="34443"/>
                    <a:pt x="25657" y="16954"/>
                  </a:cubicBezTo>
                  <a:cubicBezTo>
                    <a:pt x="29191" y="12285"/>
                    <a:pt x="33144" y="7949"/>
                    <a:pt x="37468" y="4001"/>
                  </a:cubicBezTo>
                  <a:cubicBezTo>
                    <a:pt x="38887" y="2516"/>
                    <a:pt x="40451" y="1176"/>
                    <a:pt x="42135" y="0"/>
                  </a:cubicBezTo>
                  <a:cubicBezTo>
                    <a:pt x="41040" y="1717"/>
                    <a:pt x="39727" y="3286"/>
                    <a:pt x="38230" y="4667"/>
                  </a:cubicBezTo>
                  <a:cubicBezTo>
                    <a:pt x="34309" y="8925"/>
                    <a:pt x="30682" y="13444"/>
                    <a:pt x="27371" y="18193"/>
                  </a:cubicBezTo>
                  <a:cubicBezTo>
                    <a:pt x="15397" y="35691"/>
                    <a:pt x="7817" y="55817"/>
                    <a:pt x="5273" y="76867"/>
                  </a:cubicBezTo>
                  <a:cubicBezTo>
                    <a:pt x="983" y="108067"/>
                    <a:pt x="8121" y="139766"/>
                    <a:pt x="25371" y="166116"/>
                  </a:cubicBezTo>
                  <a:cubicBezTo>
                    <a:pt x="36537" y="180890"/>
                    <a:pt x="49677" y="194062"/>
                    <a:pt x="64424" y="205264"/>
                  </a:cubicBezTo>
                  <a:cubicBezTo>
                    <a:pt x="80814" y="217404"/>
                    <a:pt x="95211" y="232026"/>
                    <a:pt x="107096" y="248602"/>
                  </a:cubicBezTo>
                  <a:cubicBezTo>
                    <a:pt x="117265" y="266378"/>
                    <a:pt x="123927" y="285941"/>
                    <a:pt x="126717" y="306228"/>
                  </a:cubicBezTo>
                  <a:cubicBezTo>
                    <a:pt x="129306" y="324555"/>
                    <a:pt x="134402" y="342439"/>
                    <a:pt x="141862" y="359378"/>
                  </a:cubicBezTo>
                  <a:cubicBezTo>
                    <a:pt x="148424" y="374582"/>
                    <a:pt x="160607" y="386663"/>
                    <a:pt x="175866" y="393096"/>
                  </a:cubicBezTo>
                  <a:cubicBezTo>
                    <a:pt x="189709" y="397446"/>
                    <a:pt x="204305" y="398874"/>
                    <a:pt x="218729" y="397287"/>
                  </a:cubicBezTo>
                  <a:cubicBezTo>
                    <a:pt x="230913" y="396078"/>
                    <a:pt x="243160" y="395632"/>
                    <a:pt x="255400" y="395954"/>
                  </a:cubicBezTo>
                  <a:cubicBezTo>
                    <a:pt x="264749" y="396217"/>
                    <a:pt x="273975" y="398152"/>
                    <a:pt x="282641" y="401669"/>
                  </a:cubicBezTo>
                  <a:cubicBezTo>
                    <a:pt x="288139" y="403846"/>
                    <a:pt x="293155" y="407083"/>
                    <a:pt x="297405" y="411194"/>
                  </a:cubicBezTo>
                  <a:cubicBezTo>
                    <a:pt x="298519" y="412245"/>
                    <a:pt x="299539" y="413393"/>
                    <a:pt x="300453" y="414623"/>
                  </a:cubicBezTo>
                  <a:cubicBezTo>
                    <a:pt x="300834" y="415289"/>
                    <a:pt x="301120" y="415861"/>
                    <a:pt x="301025" y="415956"/>
                  </a:cubicBezTo>
                  <a:close/>
                </a:path>
              </a:pathLst>
            </a:custGeom>
            <a:solidFill>
              <a:srgbClr val="FF725E"/>
            </a:solidFill>
            <a:ln w="9525"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xmlns="" id="{AEF6C843-251C-4A07-BA2C-531C02F286B7}"/>
                </a:ext>
              </a:extLst>
            </p:cNvPr>
            <p:cNvSpPr/>
            <p:nvPr/>
          </p:nvSpPr>
          <p:spPr>
            <a:xfrm>
              <a:off x="10220861" y="5427618"/>
              <a:ext cx="301043" cy="415956"/>
            </a:xfrm>
            <a:custGeom>
              <a:avLst/>
              <a:gdLst>
                <a:gd name="connsiteX0" fmla="*/ 301025 w 301043"/>
                <a:gd name="connsiteY0" fmla="*/ 415956 h 415956"/>
                <a:gd name="connsiteX1" fmla="*/ 281975 w 301043"/>
                <a:gd name="connsiteY1" fmla="*/ 403574 h 415956"/>
                <a:gd name="connsiteX2" fmla="*/ 255305 w 301043"/>
                <a:gd name="connsiteY2" fmla="*/ 398906 h 415956"/>
                <a:gd name="connsiteX3" fmla="*/ 219015 w 301043"/>
                <a:gd name="connsiteY3" fmla="*/ 401002 h 415956"/>
                <a:gd name="connsiteX4" fmla="*/ 174438 w 301043"/>
                <a:gd name="connsiteY4" fmla="*/ 397192 h 415956"/>
                <a:gd name="connsiteX5" fmla="*/ 137576 w 301043"/>
                <a:gd name="connsiteY5" fmla="*/ 361569 h 415956"/>
                <a:gd name="connsiteX6" fmla="*/ 121669 w 301043"/>
                <a:gd name="connsiteY6" fmla="*/ 307276 h 415956"/>
                <a:gd name="connsiteX7" fmla="*/ 102619 w 301043"/>
                <a:gd name="connsiteY7" fmla="*/ 251460 h 415956"/>
                <a:gd name="connsiteX8" fmla="*/ 61090 w 301043"/>
                <a:gd name="connsiteY8" fmla="*/ 209264 h 415956"/>
                <a:gd name="connsiteX9" fmla="*/ 21371 w 301043"/>
                <a:gd name="connsiteY9" fmla="*/ 168878 h 415956"/>
                <a:gd name="connsiteX10" fmla="*/ 1559 w 301043"/>
                <a:gd name="connsiteY10" fmla="*/ 76390 h 415956"/>
                <a:gd name="connsiteX11" fmla="*/ 25657 w 301043"/>
                <a:gd name="connsiteY11" fmla="*/ 16954 h 415956"/>
                <a:gd name="connsiteX12" fmla="*/ 37468 w 301043"/>
                <a:gd name="connsiteY12" fmla="*/ 4001 h 415956"/>
                <a:gd name="connsiteX13" fmla="*/ 42135 w 301043"/>
                <a:gd name="connsiteY13" fmla="*/ 0 h 415956"/>
                <a:gd name="connsiteX14" fmla="*/ 38230 w 301043"/>
                <a:gd name="connsiteY14" fmla="*/ 4667 h 415956"/>
                <a:gd name="connsiteX15" fmla="*/ 27371 w 301043"/>
                <a:gd name="connsiteY15" fmla="*/ 18193 h 415956"/>
                <a:gd name="connsiteX16" fmla="*/ 5273 w 301043"/>
                <a:gd name="connsiteY16" fmla="*/ 76867 h 415956"/>
                <a:gd name="connsiteX17" fmla="*/ 25371 w 301043"/>
                <a:gd name="connsiteY17" fmla="*/ 166116 h 415956"/>
                <a:gd name="connsiteX18" fmla="*/ 64424 w 301043"/>
                <a:gd name="connsiteY18" fmla="*/ 205264 h 415956"/>
                <a:gd name="connsiteX19" fmla="*/ 107096 w 301043"/>
                <a:gd name="connsiteY19" fmla="*/ 248602 h 415956"/>
                <a:gd name="connsiteX20" fmla="*/ 126717 w 301043"/>
                <a:gd name="connsiteY20" fmla="*/ 306228 h 415956"/>
                <a:gd name="connsiteX21" fmla="*/ 141862 w 301043"/>
                <a:gd name="connsiteY21" fmla="*/ 359378 h 415956"/>
                <a:gd name="connsiteX22" fmla="*/ 175866 w 301043"/>
                <a:gd name="connsiteY22" fmla="*/ 393096 h 415956"/>
                <a:gd name="connsiteX23" fmla="*/ 218729 w 301043"/>
                <a:gd name="connsiteY23" fmla="*/ 397287 h 415956"/>
                <a:gd name="connsiteX24" fmla="*/ 255400 w 301043"/>
                <a:gd name="connsiteY24" fmla="*/ 395954 h 415956"/>
                <a:gd name="connsiteX25" fmla="*/ 282641 w 301043"/>
                <a:gd name="connsiteY25" fmla="*/ 401669 h 415956"/>
                <a:gd name="connsiteX26" fmla="*/ 297405 w 301043"/>
                <a:gd name="connsiteY26" fmla="*/ 411194 h 415956"/>
                <a:gd name="connsiteX27" fmla="*/ 300453 w 301043"/>
                <a:gd name="connsiteY27" fmla="*/ 414623 h 415956"/>
                <a:gd name="connsiteX28" fmla="*/ 301025 w 301043"/>
                <a:gd name="connsiteY28" fmla="*/ 415956 h 415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1043" h="415956">
                  <a:moveTo>
                    <a:pt x="301025" y="415956"/>
                  </a:moveTo>
                  <a:cubicBezTo>
                    <a:pt x="295568" y="410595"/>
                    <a:pt x="289090" y="406385"/>
                    <a:pt x="281975" y="403574"/>
                  </a:cubicBezTo>
                  <a:cubicBezTo>
                    <a:pt x="273394" y="400593"/>
                    <a:pt x="264388" y="399017"/>
                    <a:pt x="255305" y="398906"/>
                  </a:cubicBezTo>
                  <a:cubicBezTo>
                    <a:pt x="243179" y="398930"/>
                    <a:pt x="231063" y="399629"/>
                    <a:pt x="219015" y="401002"/>
                  </a:cubicBezTo>
                  <a:cubicBezTo>
                    <a:pt x="204055" y="402956"/>
                    <a:pt x="188849" y="401657"/>
                    <a:pt x="174438" y="397192"/>
                  </a:cubicBezTo>
                  <a:cubicBezTo>
                    <a:pt x="157991" y="390554"/>
                    <a:pt x="144772" y="377779"/>
                    <a:pt x="137576" y="361569"/>
                  </a:cubicBezTo>
                  <a:cubicBezTo>
                    <a:pt x="129802" y="344289"/>
                    <a:pt x="124450" y="326019"/>
                    <a:pt x="121669" y="307276"/>
                  </a:cubicBezTo>
                  <a:cubicBezTo>
                    <a:pt x="118928" y="287628"/>
                    <a:pt x="112462" y="268684"/>
                    <a:pt x="102619" y="251460"/>
                  </a:cubicBezTo>
                  <a:cubicBezTo>
                    <a:pt x="91016" y="235353"/>
                    <a:pt x="77010" y="221122"/>
                    <a:pt x="61090" y="209264"/>
                  </a:cubicBezTo>
                  <a:cubicBezTo>
                    <a:pt x="46015" y="197739"/>
                    <a:pt x="32644" y="184143"/>
                    <a:pt x="21371" y="168878"/>
                  </a:cubicBezTo>
                  <a:cubicBezTo>
                    <a:pt x="3629" y="141529"/>
                    <a:pt x="-3423" y="108606"/>
                    <a:pt x="1559" y="76390"/>
                  </a:cubicBezTo>
                  <a:cubicBezTo>
                    <a:pt x="4503" y="54877"/>
                    <a:pt x="12787" y="34443"/>
                    <a:pt x="25657" y="16954"/>
                  </a:cubicBezTo>
                  <a:cubicBezTo>
                    <a:pt x="29191" y="12285"/>
                    <a:pt x="33144" y="7949"/>
                    <a:pt x="37468" y="4001"/>
                  </a:cubicBezTo>
                  <a:cubicBezTo>
                    <a:pt x="38887" y="2516"/>
                    <a:pt x="40451" y="1176"/>
                    <a:pt x="42135" y="0"/>
                  </a:cubicBezTo>
                  <a:cubicBezTo>
                    <a:pt x="41040" y="1717"/>
                    <a:pt x="39727" y="3286"/>
                    <a:pt x="38230" y="4667"/>
                  </a:cubicBezTo>
                  <a:cubicBezTo>
                    <a:pt x="34309" y="8925"/>
                    <a:pt x="30682" y="13444"/>
                    <a:pt x="27371" y="18193"/>
                  </a:cubicBezTo>
                  <a:cubicBezTo>
                    <a:pt x="15397" y="35691"/>
                    <a:pt x="7817" y="55817"/>
                    <a:pt x="5273" y="76867"/>
                  </a:cubicBezTo>
                  <a:cubicBezTo>
                    <a:pt x="983" y="108067"/>
                    <a:pt x="8121" y="139766"/>
                    <a:pt x="25371" y="166116"/>
                  </a:cubicBezTo>
                  <a:cubicBezTo>
                    <a:pt x="36537" y="180890"/>
                    <a:pt x="49677" y="194062"/>
                    <a:pt x="64424" y="205264"/>
                  </a:cubicBezTo>
                  <a:cubicBezTo>
                    <a:pt x="80814" y="217404"/>
                    <a:pt x="95211" y="232026"/>
                    <a:pt x="107096" y="248602"/>
                  </a:cubicBezTo>
                  <a:cubicBezTo>
                    <a:pt x="117265" y="266378"/>
                    <a:pt x="123927" y="285941"/>
                    <a:pt x="126717" y="306228"/>
                  </a:cubicBezTo>
                  <a:cubicBezTo>
                    <a:pt x="129306" y="324555"/>
                    <a:pt x="134402" y="342439"/>
                    <a:pt x="141862" y="359378"/>
                  </a:cubicBezTo>
                  <a:cubicBezTo>
                    <a:pt x="148424" y="374582"/>
                    <a:pt x="160607" y="386663"/>
                    <a:pt x="175866" y="393096"/>
                  </a:cubicBezTo>
                  <a:cubicBezTo>
                    <a:pt x="189709" y="397446"/>
                    <a:pt x="204305" y="398874"/>
                    <a:pt x="218729" y="397287"/>
                  </a:cubicBezTo>
                  <a:cubicBezTo>
                    <a:pt x="230913" y="396078"/>
                    <a:pt x="243160" y="395632"/>
                    <a:pt x="255400" y="395954"/>
                  </a:cubicBezTo>
                  <a:cubicBezTo>
                    <a:pt x="264749" y="396217"/>
                    <a:pt x="273975" y="398152"/>
                    <a:pt x="282641" y="401669"/>
                  </a:cubicBezTo>
                  <a:cubicBezTo>
                    <a:pt x="288139" y="403846"/>
                    <a:pt x="293155" y="407083"/>
                    <a:pt x="297405" y="411194"/>
                  </a:cubicBezTo>
                  <a:cubicBezTo>
                    <a:pt x="298519" y="412245"/>
                    <a:pt x="299539" y="413393"/>
                    <a:pt x="300453" y="414623"/>
                  </a:cubicBezTo>
                  <a:cubicBezTo>
                    <a:pt x="300834" y="415289"/>
                    <a:pt x="301120" y="415861"/>
                    <a:pt x="301025" y="415956"/>
                  </a:cubicBezTo>
                  <a:close/>
                </a:path>
              </a:pathLst>
            </a:custGeom>
            <a:solidFill>
              <a:srgbClr val="FF725E"/>
            </a:solidFill>
            <a:ln w="9525" cap="flat">
              <a:noFill/>
              <a:prstDash val="solid"/>
              <a:miter/>
            </a:ln>
          </p:spPr>
          <p:txBody>
            <a:bodyPr rtlCol="0" anchor="ctr"/>
            <a:lstStyle/>
            <a:p>
              <a:endParaRPr lang="en-US"/>
            </a:p>
          </p:txBody>
        </p:sp>
        <p:sp>
          <p:nvSpPr>
            <p:cNvPr id="153" name="Freeform: Shape 152">
              <a:extLst>
                <a:ext uri="{FF2B5EF4-FFF2-40B4-BE49-F238E27FC236}">
                  <a16:creationId xmlns:a16="http://schemas.microsoft.com/office/drawing/2014/main" xmlns="" id="{13982113-C69B-4104-B2B5-5A06FEE9F10F}"/>
                </a:ext>
              </a:extLst>
            </p:cNvPr>
            <p:cNvSpPr/>
            <p:nvPr/>
          </p:nvSpPr>
          <p:spPr>
            <a:xfrm>
              <a:off x="9415653" y="5754261"/>
              <a:ext cx="168461" cy="130556"/>
            </a:xfrm>
            <a:custGeom>
              <a:avLst/>
              <a:gdLst>
                <a:gd name="connsiteX0" fmla="*/ 168307 w 168461"/>
                <a:gd name="connsiteY0" fmla="*/ 130557 h 130556"/>
                <a:gd name="connsiteX1" fmla="*/ 50223 w 168461"/>
                <a:gd name="connsiteY1" fmla="*/ 153 h 130556"/>
                <a:gd name="connsiteX2" fmla="*/ 0 w 168461"/>
                <a:gd name="connsiteY2" fmla="*/ 8065 h 130556"/>
                <a:gd name="connsiteX3" fmla="*/ 163830 w 168461"/>
                <a:gd name="connsiteY3" fmla="*/ 129033 h 130556"/>
              </a:gdLst>
              <a:ahLst/>
              <a:cxnLst>
                <a:cxn ang="0">
                  <a:pos x="connsiteX0" y="connsiteY0"/>
                </a:cxn>
                <a:cxn ang="0">
                  <a:pos x="connsiteX1" y="connsiteY1"/>
                </a:cxn>
                <a:cxn ang="0">
                  <a:pos x="connsiteX2" y="connsiteY2"/>
                </a:cxn>
                <a:cxn ang="0">
                  <a:pos x="connsiteX3" y="connsiteY3"/>
                </a:cxn>
              </a:cxnLst>
              <a:rect l="l" t="t" r="r" b="b"/>
              <a:pathLst>
                <a:path w="168461" h="130556">
                  <a:moveTo>
                    <a:pt x="168307" y="130557"/>
                  </a:moveTo>
                  <a:cubicBezTo>
                    <a:pt x="171709" y="61939"/>
                    <a:pt x="118841" y="3555"/>
                    <a:pt x="50223" y="153"/>
                  </a:cubicBezTo>
                  <a:cubicBezTo>
                    <a:pt x="33116" y="-696"/>
                    <a:pt x="16018" y="1998"/>
                    <a:pt x="0" y="8065"/>
                  </a:cubicBezTo>
                  <a:cubicBezTo>
                    <a:pt x="29715" y="74250"/>
                    <a:pt x="91831" y="120115"/>
                    <a:pt x="163830" y="129033"/>
                  </a:cubicBezTo>
                </a:path>
              </a:pathLst>
            </a:custGeom>
            <a:solidFill>
              <a:srgbClr val="FF725E"/>
            </a:solidFill>
            <a:ln w="9525"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xmlns="" id="{79901B57-F30D-4238-87C3-8397EDD8A989}"/>
                </a:ext>
              </a:extLst>
            </p:cNvPr>
            <p:cNvSpPr/>
            <p:nvPr/>
          </p:nvSpPr>
          <p:spPr>
            <a:xfrm>
              <a:off x="9533348" y="5892342"/>
              <a:ext cx="95606" cy="183070"/>
            </a:xfrm>
            <a:custGeom>
              <a:avLst/>
              <a:gdLst>
                <a:gd name="connsiteX0" fmla="*/ 18131 w 95606"/>
                <a:gd name="connsiteY0" fmla="*/ 9620 h 183070"/>
                <a:gd name="connsiteX1" fmla="*/ 12797 w 95606"/>
                <a:gd name="connsiteY1" fmla="*/ 109633 h 183070"/>
                <a:gd name="connsiteX2" fmla="*/ 88997 w 95606"/>
                <a:gd name="connsiteY2" fmla="*/ 183071 h 183070"/>
                <a:gd name="connsiteX3" fmla="*/ 19464 w 95606"/>
                <a:gd name="connsiteY3" fmla="*/ 0 h 183070"/>
              </a:gdLst>
              <a:ahLst/>
              <a:cxnLst>
                <a:cxn ang="0">
                  <a:pos x="connsiteX0" y="connsiteY0"/>
                </a:cxn>
                <a:cxn ang="0">
                  <a:pos x="connsiteX1" y="connsiteY1"/>
                </a:cxn>
                <a:cxn ang="0">
                  <a:pos x="connsiteX2" y="connsiteY2"/>
                </a:cxn>
                <a:cxn ang="0">
                  <a:pos x="connsiteX3" y="connsiteY3"/>
                </a:cxn>
              </a:cxnLst>
              <a:rect l="l" t="t" r="r" b="b"/>
              <a:pathLst>
                <a:path w="95606" h="183070">
                  <a:moveTo>
                    <a:pt x="18131" y="9620"/>
                  </a:moveTo>
                  <a:cubicBezTo>
                    <a:pt x="-5872" y="35909"/>
                    <a:pt x="-4348" y="78391"/>
                    <a:pt x="12797" y="109633"/>
                  </a:cubicBezTo>
                  <a:cubicBezTo>
                    <a:pt x="29942" y="140875"/>
                    <a:pt x="59564" y="163258"/>
                    <a:pt x="88997" y="183071"/>
                  </a:cubicBezTo>
                  <a:cubicBezTo>
                    <a:pt x="109527" y="113358"/>
                    <a:pt x="81097" y="38506"/>
                    <a:pt x="19464" y="0"/>
                  </a:cubicBezTo>
                </a:path>
              </a:pathLst>
            </a:custGeom>
            <a:solidFill>
              <a:srgbClr val="FF725E"/>
            </a:solidFill>
            <a:ln w="9525"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xmlns="" id="{01F8D5BD-CA65-4BE1-AA71-9CD29D14635B}"/>
                </a:ext>
              </a:extLst>
            </p:cNvPr>
            <p:cNvSpPr/>
            <p:nvPr/>
          </p:nvSpPr>
          <p:spPr>
            <a:xfrm>
              <a:off x="9666350" y="5776108"/>
              <a:ext cx="164496" cy="131300"/>
            </a:xfrm>
            <a:custGeom>
              <a:avLst/>
              <a:gdLst>
                <a:gd name="connsiteX0" fmla="*/ 1524 w 164496"/>
                <a:gd name="connsiteY0" fmla="*/ 2124 h 131300"/>
                <a:gd name="connsiteX1" fmla="*/ 158539 w 164496"/>
                <a:gd name="connsiteY1" fmla="*/ 130577 h 131300"/>
                <a:gd name="connsiteX2" fmla="*/ 164497 w 164496"/>
                <a:gd name="connsiteY2" fmla="*/ 129855 h 131300"/>
                <a:gd name="connsiteX3" fmla="*/ 109919 w 164496"/>
                <a:gd name="connsiteY3" fmla="*/ 26128 h 131300"/>
                <a:gd name="connsiteX4" fmla="*/ 0 w 164496"/>
                <a:gd name="connsiteY4" fmla="*/ 12221 h 13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96" h="131300">
                  <a:moveTo>
                    <a:pt x="1524" y="2124"/>
                  </a:moveTo>
                  <a:cubicBezTo>
                    <a:pt x="9411" y="80954"/>
                    <a:pt x="79709" y="138464"/>
                    <a:pt x="158539" y="130577"/>
                  </a:cubicBezTo>
                  <a:cubicBezTo>
                    <a:pt x="160530" y="130378"/>
                    <a:pt x="162516" y="130137"/>
                    <a:pt x="164497" y="129855"/>
                  </a:cubicBezTo>
                  <a:cubicBezTo>
                    <a:pt x="154972" y="91279"/>
                    <a:pt x="139732" y="52321"/>
                    <a:pt x="109919" y="26128"/>
                  </a:cubicBezTo>
                  <a:cubicBezTo>
                    <a:pt x="80105" y="-66"/>
                    <a:pt x="32956" y="-9877"/>
                    <a:pt x="0" y="12221"/>
                  </a:cubicBezTo>
                </a:path>
              </a:pathLst>
            </a:custGeom>
            <a:solidFill>
              <a:srgbClr val="FF725E"/>
            </a:solidFill>
            <a:ln w="9525"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xmlns="" id="{45927B95-3462-49E3-8466-39CE9858F07E}"/>
                </a:ext>
              </a:extLst>
            </p:cNvPr>
            <p:cNvSpPr/>
            <p:nvPr/>
          </p:nvSpPr>
          <p:spPr>
            <a:xfrm>
              <a:off x="9491757" y="5674333"/>
              <a:ext cx="176117" cy="78165"/>
            </a:xfrm>
            <a:custGeom>
              <a:avLst/>
              <a:gdLst>
                <a:gd name="connsiteX0" fmla="*/ 175355 w 176117"/>
                <a:gd name="connsiteY0" fmla="*/ 64466 h 78165"/>
                <a:gd name="connsiteX1" fmla="*/ 99155 w 176117"/>
                <a:gd name="connsiteY1" fmla="*/ 458 h 78165"/>
                <a:gd name="connsiteX2" fmla="*/ 0 w 176117"/>
                <a:gd name="connsiteY2" fmla="*/ 33796 h 78165"/>
                <a:gd name="connsiteX3" fmla="*/ 176117 w 176117"/>
                <a:gd name="connsiteY3" fmla="*/ 51131 h 78165"/>
              </a:gdLst>
              <a:ahLst/>
              <a:cxnLst>
                <a:cxn ang="0">
                  <a:pos x="connsiteX0" y="connsiteY0"/>
                </a:cxn>
                <a:cxn ang="0">
                  <a:pos x="connsiteX1" y="connsiteY1"/>
                </a:cxn>
                <a:cxn ang="0">
                  <a:pos x="connsiteX2" y="connsiteY2"/>
                </a:cxn>
                <a:cxn ang="0">
                  <a:pos x="connsiteX3" y="connsiteY3"/>
                </a:cxn>
              </a:cxnLst>
              <a:rect l="l" t="t" r="r" b="b"/>
              <a:pathLst>
                <a:path w="176117" h="78165">
                  <a:moveTo>
                    <a:pt x="175355" y="64466"/>
                  </a:moveTo>
                  <a:cubicBezTo>
                    <a:pt x="169354" y="29319"/>
                    <a:pt x="134588" y="3792"/>
                    <a:pt x="99155" y="458"/>
                  </a:cubicBezTo>
                  <a:cubicBezTo>
                    <a:pt x="63722" y="-2876"/>
                    <a:pt x="28480" y="12364"/>
                    <a:pt x="0" y="33796"/>
                  </a:cubicBezTo>
                  <a:cubicBezTo>
                    <a:pt x="44785" y="85430"/>
                    <a:pt x="122124" y="93043"/>
                    <a:pt x="176117" y="51131"/>
                  </a:cubicBezTo>
                </a:path>
              </a:pathLst>
            </a:custGeom>
            <a:solidFill>
              <a:srgbClr val="FF725E"/>
            </a:solidFill>
            <a:ln w="9525"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xmlns="" id="{095CC3CF-5768-498E-8047-6272C786819D}"/>
                </a:ext>
              </a:extLst>
            </p:cNvPr>
            <p:cNvSpPr/>
            <p:nvPr/>
          </p:nvSpPr>
          <p:spPr>
            <a:xfrm>
              <a:off x="9449259" y="6027311"/>
              <a:ext cx="108297" cy="232981"/>
            </a:xfrm>
            <a:custGeom>
              <a:avLst/>
              <a:gdLst>
                <a:gd name="connsiteX0" fmla="*/ 34783 w 108297"/>
                <a:gd name="connsiteY0" fmla="*/ 10478 h 232981"/>
                <a:gd name="connsiteX1" fmla="*/ 6208 w 108297"/>
                <a:gd name="connsiteY1" fmla="*/ 132683 h 232981"/>
                <a:gd name="connsiteX2" fmla="*/ 90028 w 108297"/>
                <a:gd name="connsiteY2" fmla="*/ 232982 h 232981"/>
                <a:gd name="connsiteX3" fmla="*/ 105553 w 108297"/>
                <a:gd name="connsiteY3" fmla="*/ 103061 h 232981"/>
                <a:gd name="connsiteX4" fmla="*/ 31639 w 108297"/>
                <a:gd name="connsiteY4" fmla="*/ 0 h 232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7" h="232981">
                  <a:moveTo>
                    <a:pt x="34783" y="10478"/>
                  </a:moveTo>
                  <a:cubicBezTo>
                    <a:pt x="1064" y="39053"/>
                    <a:pt x="-7413" y="90583"/>
                    <a:pt x="6208" y="132683"/>
                  </a:cubicBezTo>
                  <a:cubicBezTo>
                    <a:pt x="19828" y="174784"/>
                    <a:pt x="53071" y="208407"/>
                    <a:pt x="90028" y="232982"/>
                  </a:cubicBezTo>
                  <a:cubicBezTo>
                    <a:pt x="104220" y="191262"/>
                    <a:pt x="113078" y="146495"/>
                    <a:pt x="105553" y="103061"/>
                  </a:cubicBezTo>
                  <a:cubicBezTo>
                    <a:pt x="98029" y="59627"/>
                    <a:pt x="71930" y="17336"/>
                    <a:pt x="31639" y="0"/>
                  </a:cubicBezTo>
                </a:path>
              </a:pathLst>
            </a:custGeom>
            <a:solidFill>
              <a:srgbClr val="FF725E"/>
            </a:solidFill>
            <a:ln w="9525"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xmlns="" id="{71DA3202-F466-4F47-AC12-2C09EC6C7D4F}"/>
                </a:ext>
              </a:extLst>
            </p:cNvPr>
            <p:cNvSpPr/>
            <p:nvPr/>
          </p:nvSpPr>
          <p:spPr>
            <a:xfrm>
              <a:off x="9661588" y="5594722"/>
              <a:ext cx="164306" cy="89237"/>
            </a:xfrm>
            <a:custGeom>
              <a:avLst/>
              <a:gdLst>
                <a:gd name="connsiteX0" fmla="*/ 0 w 164306"/>
                <a:gd name="connsiteY0" fmla="*/ 45398 h 89237"/>
                <a:gd name="connsiteX1" fmla="*/ 144251 w 164306"/>
                <a:gd name="connsiteY1" fmla="*/ 18016 h 89237"/>
                <a:gd name="connsiteX2" fmla="*/ 164306 w 164306"/>
                <a:gd name="connsiteY2" fmla="*/ 35873 h 89237"/>
                <a:gd name="connsiteX3" fmla="*/ 46063 w 164306"/>
                <a:gd name="connsiteY3" fmla="*/ 81541 h 89237"/>
                <a:gd name="connsiteX4" fmla="*/ 2381 w 164306"/>
                <a:gd name="connsiteY4" fmla="*/ 40064 h 89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06" h="89237">
                  <a:moveTo>
                    <a:pt x="0" y="45398"/>
                  </a:moveTo>
                  <a:cubicBezTo>
                    <a:pt x="32272" y="-1997"/>
                    <a:pt x="96856" y="-14257"/>
                    <a:pt x="144251" y="18016"/>
                  </a:cubicBezTo>
                  <a:cubicBezTo>
                    <a:pt x="151681" y="23075"/>
                    <a:pt x="158423" y="29078"/>
                    <a:pt x="164306" y="35873"/>
                  </a:cubicBezTo>
                  <a:cubicBezTo>
                    <a:pt x="144265" y="81136"/>
                    <a:pt x="91326" y="101582"/>
                    <a:pt x="46063" y="81541"/>
                  </a:cubicBezTo>
                  <a:cubicBezTo>
                    <a:pt x="27153" y="73169"/>
                    <a:pt x="11721" y="58515"/>
                    <a:pt x="2381" y="40064"/>
                  </a:cubicBezTo>
                </a:path>
              </a:pathLst>
            </a:custGeom>
            <a:solidFill>
              <a:srgbClr val="FF725E"/>
            </a:solidFill>
            <a:ln w="9525"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xmlns="" id="{41DEB54A-007E-4DBB-B188-9BB716C69FD5}"/>
                </a:ext>
              </a:extLst>
            </p:cNvPr>
            <p:cNvSpPr/>
            <p:nvPr/>
          </p:nvSpPr>
          <p:spPr>
            <a:xfrm>
              <a:off x="9531096" y="5431161"/>
              <a:ext cx="174409" cy="113479"/>
            </a:xfrm>
            <a:custGeom>
              <a:avLst/>
              <a:gdLst>
                <a:gd name="connsiteX0" fmla="*/ 171926 w 174409"/>
                <a:gd name="connsiteY0" fmla="*/ 107614 h 113479"/>
                <a:gd name="connsiteX1" fmla="*/ 3765 w 174409"/>
                <a:gd name="connsiteY1" fmla="*/ 17879 h 113479"/>
                <a:gd name="connsiteX2" fmla="*/ 0 w 174409"/>
                <a:gd name="connsiteY2" fmla="*/ 2172 h 113479"/>
                <a:gd name="connsiteX3" fmla="*/ 81153 w 174409"/>
                <a:gd name="connsiteY3" fmla="*/ 3315 h 113479"/>
                <a:gd name="connsiteX4" fmla="*/ 153067 w 174409"/>
                <a:gd name="connsiteY4" fmla="*/ 38748 h 113479"/>
                <a:gd name="connsiteX5" fmla="*/ 172117 w 174409"/>
                <a:gd name="connsiteY5" fmla="*/ 107518 h 113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409" h="113479">
                  <a:moveTo>
                    <a:pt x="171926" y="107614"/>
                  </a:moveTo>
                  <a:cubicBezTo>
                    <a:pt x="100710" y="129270"/>
                    <a:pt x="25422" y="89095"/>
                    <a:pt x="3765" y="17879"/>
                  </a:cubicBezTo>
                  <a:cubicBezTo>
                    <a:pt x="2197" y="12723"/>
                    <a:pt x="940" y="7478"/>
                    <a:pt x="0" y="2172"/>
                  </a:cubicBezTo>
                  <a:cubicBezTo>
                    <a:pt x="26981" y="-1066"/>
                    <a:pt x="54274" y="-682"/>
                    <a:pt x="81153" y="3315"/>
                  </a:cubicBezTo>
                  <a:cubicBezTo>
                    <a:pt x="108215" y="7392"/>
                    <a:pt x="133344" y="19773"/>
                    <a:pt x="153067" y="38748"/>
                  </a:cubicBezTo>
                  <a:cubicBezTo>
                    <a:pt x="171266" y="56610"/>
                    <a:pt x="178531" y="82838"/>
                    <a:pt x="172117" y="107518"/>
                  </a:cubicBezTo>
                </a:path>
              </a:pathLst>
            </a:custGeom>
            <a:solidFill>
              <a:srgbClr val="FF725E"/>
            </a:solidFill>
            <a:ln w="9525"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xmlns="" id="{786B2EE3-8EC7-40E2-B368-834FA31D601E}"/>
                </a:ext>
              </a:extLst>
            </p:cNvPr>
            <p:cNvSpPr/>
            <p:nvPr/>
          </p:nvSpPr>
          <p:spPr>
            <a:xfrm>
              <a:off x="9740469" y="5342559"/>
              <a:ext cx="90544" cy="173069"/>
            </a:xfrm>
            <a:custGeom>
              <a:avLst/>
              <a:gdLst>
                <a:gd name="connsiteX0" fmla="*/ 40467 w 90544"/>
                <a:gd name="connsiteY0" fmla="*/ 170021 h 173069"/>
                <a:gd name="connsiteX1" fmla="*/ 24828 w 90544"/>
                <a:gd name="connsiteY1" fmla="*/ 15091 h 173069"/>
                <a:gd name="connsiteX2" fmla="*/ 39801 w 90544"/>
                <a:gd name="connsiteY2" fmla="*/ 0 h 173069"/>
                <a:gd name="connsiteX3" fmla="*/ 87902 w 90544"/>
                <a:gd name="connsiteY3" fmla="*/ 102679 h 173069"/>
                <a:gd name="connsiteX4" fmla="*/ 87902 w 90544"/>
                <a:gd name="connsiteY4" fmla="*/ 145256 h 173069"/>
                <a:gd name="connsiteX5" fmla="*/ 58089 w 90544"/>
                <a:gd name="connsiteY5" fmla="*/ 173069 h 17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44" h="173069">
                  <a:moveTo>
                    <a:pt x="40467" y="170021"/>
                  </a:moveTo>
                  <a:cubicBezTo>
                    <a:pt x="-6635" y="131557"/>
                    <a:pt x="-13637" y="62193"/>
                    <a:pt x="24828" y="15091"/>
                  </a:cubicBezTo>
                  <a:cubicBezTo>
                    <a:pt x="29320" y="9590"/>
                    <a:pt x="34335" y="4535"/>
                    <a:pt x="39801" y="0"/>
                  </a:cubicBezTo>
                  <a:cubicBezTo>
                    <a:pt x="64113" y="29701"/>
                    <a:pt x="80645" y="64989"/>
                    <a:pt x="87902" y="102679"/>
                  </a:cubicBezTo>
                  <a:cubicBezTo>
                    <a:pt x="91426" y="116653"/>
                    <a:pt x="91426" y="131283"/>
                    <a:pt x="87902" y="145256"/>
                  </a:cubicBezTo>
                  <a:cubicBezTo>
                    <a:pt x="83919" y="159356"/>
                    <a:pt x="72430" y="170074"/>
                    <a:pt x="58089" y="173069"/>
                  </a:cubicBezTo>
                </a:path>
              </a:pathLst>
            </a:custGeom>
            <a:solidFill>
              <a:srgbClr val="FF725E"/>
            </a:solidFill>
            <a:ln w="9525"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xmlns="" id="{8FA9359B-395D-4CC4-9797-A01CF8182948}"/>
                </a:ext>
              </a:extLst>
            </p:cNvPr>
            <p:cNvSpPr/>
            <p:nvPr/>
          </p:nvSpPr>
          <p:spPr>
            <a:xfrm>
              <a:off x="9415653" y="5754261"/>
              <a:ext cx="168461" cy="130556"/>
            </a:xfrm>
            <a:custGeom>
              <a:avLst/>
              <a:gdLst>
                <a:gd name="connsiteX0" fmla="*/ 168307 w 168461"/>
                <a:gd name="connsiteY0" fmla="*/ 130557 h 130556"/>
                <a:gd name="connsiteX1" fmla="*/ 50223 w 168461"/>
                <a:gd name="connsiteY1" fmla="*/ 153 h 130556"/>
                <a:gd name="connsiteX2" fmla="*/ 0 w 168461"/>
                <a:gd name="connsiteY2" fmla="*/ 8065 h 130556"/>
                <a:gd name="connsiteX3" fmla="*/ 163830 w 168461"/>
                <a:gd name="connsiteY3" fmla="*/ 129033 h 130556"/>
              </a:gdLst>
              <a:ahLst/>
              <a:cxnLst>
                <a:cxn ang="0">
                  <a:pos x="connsiteX0" y="connsiteY0"/>
                </a:cxn>
                <a:cxn ang="0">
                  <a:pos x="connsiteX1" y="connsiteY1"/>
                </a:cxn>
                <a:cxn ang="0">
                  <a:pos x="connsiteX2" y="connsiteY2"/>
                </a:cxn>
                <a:cxn ang="0">
                  <a:pos x="connsiteX3" y="connsiteY3"/>
                </a:cxn>
              </a:cxnLst>
              <a:rect l="l" t="t" r="r" b="b"/>
              <a:pathLst>
                <a:path w="168461" h="130556">
                  <a:moveTo>
                    <a:pt x="168307" y="130557"/>
                  </a:moveTo>
                  <a:cubicBezTo>
                    <a:pt x="171709" y="61939"/>
                    <a:pt x="118841" y="3555"/>
                    <a:pt x="50223" y="153"/>
                  </a:cubicBezTo>
                  <a:cubicBezTo>
                    <a:pt x="33116" y="-696"/>
                    <a:pt x="16018" y="1998"/>
                    <a:pt x="0" y="8065"/>
                  </a:cubicBezTo>
                  <a:cubicBezTo>
                    <a:pt x="29715" y="74250"/>
                    <a:pt x="91831" y="120115"/>
                    <a:pt x="163830" y="129033"/>
                  </a:cubicBezTo>
                </a:path>
              </a:pathLst>
            </a:custGeom>
            <a:solidFill>
              <a:srgbClr val="000000"/>
            </a:solidFill>
            <a:ln w="9525"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xmlns="" id="{400636C4-1F31-475D-8B62-1B423D3564DA}"/>
                </a:ext>
              </a:extLst>
            </p:cNvPr>
            <p:cNvSpPr/>
            <p:nvPr/>
          </p:nvSpPr>
          <p:spPr>
            <a:xfrm>
              <a:off x="9533348" y="5892342"/>
              <a:ext cx="95606" cy="183070"/>
            </a:xfrm>
            <a:custGeom>
              <a:avLst/>
              <a:gdLst>
                <a:gd name="connsiteX0" fmla="*/ 18131 w 95606"/>
                <a:gd name="connsiteY0" fmla="*/ 9620 h 183070"/>
                <a:gd name="connsiteX1" fmla="*/ 12797 w 95606"/>
                <a:gd name="connsiteY1" fmla="*/ 109633 h 183070"/>
                <a:gd name="connsiteX2" fmla="*/ 88997 w 95606"/>
                <a:gd name="connsiteY2" fmla="*/ 183071 h 183070"/>
                <a:gd name="connsiteX3" fmla="*/ 19464 w 95606"/>
                <a:gd name="connsiteY3" fmla="*/ 0 h 183070"/>
              </a:gdLst>
              <a:ahLst/>
              <a:cxnLst>
                <a:cxn ang="0">
                  <a:pos x="connsiteX0" y="connsiteY0"/>
                </a:cxn>
                <a:cxn ang="0">
                  <a:pos x="connsiteX1" y="connsiteY1"/>
                </a:cxn>
                <a:cxn ang="0">
                  <a:pos x="connsiteX2" y="connsiteY2"/>
                </a:cxn>
                <a:cxn ang="0">
                  <a:pos x="connsiteX3" y="connsiteY3"/>
                </a:cxn>
              </a:cxnLst>
              <a:rect l="l" t="t" r="r" b="b"/>
              <a:pathLst>
                <a:path w="95606" h="183070">
                  <a:moveTo>
                    <a:pt x="18131" y="9620"/>
                  </a:moveTo>
                  <a:cubicBezTo>
                    <a:pt x="-5872" y="35909"/>
                    <a:pt x="-4348" y="78391"/>
                    <a:pt x="12797" y="109633"/>
                  </a:cubicBezTo>
                  <a:cubicBezTo>
                    <a:pt x="29942" y="140875"/>
                    <a:pt x="59564" y="163258"/>
                    <a:pt x="88997" y="183071"/>
                  </a:cubicBezTo>
                  <a:cubicBezTo>
                    <a:pt x="109527" y="113358"/>
                    <a:pt x="81097" y="38506"/>
                    <a:pt x="19464" y="0"/>
                  </a:cubicBezTo>
                </a:path>
              </a:pathLst>
            </a:custGeom>
            <a:solidFill>
              <a:srgbClr val="000000"/>
            </a:solidFill>
            <a:ln w="9525"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xmlns="" id="{7A2ED4A7-EAEB-4FF8-9CC5-59F5B9D7DA9F}"/>
                </a:ext>
              </a:extLst>
            </p:cNvPr>
            <p:cNvSpPr/>
            <p:nvPr/>
          </p:nvSpPr>
          <p:spPr>
            <a:xfrm>
              <a:off x="9666350" y="5776108"/>
              <a:ext cx="164496" cy="131300"/>
            </a:xfrm>
            <a:custGeom>
              <a:avLst/>
              <a:gdLst>
                <a:gd name="connsiteX0" fmla="*/ 1524 w 164496"/>
                <a:gd name="connsiteY0" fmla="*/ 2124 h 131300"/>
                <a:gd name="connsiteX1" fmla="*/ 158539 w 164496"/>
                <a:gd name="connsiteY1" fmla="*/ 130577 h 131300"/>
                <a:gd name="connsiteX2" fmla="*/ 164497 w 164496"/>
                <a:gd name="connsiteY2" fmla="*/ 129855 h 131300"/>
                <a:gd name="connsiteX3" fmla="*/ 109919 w 164496"/>
                <a:gd name="connsiteY3" fmla="*/ 26128 h 131300"/>
                <a:gd name="connsiteX4" fmla="*/ 0 w 164496"/>
                <a:gd name="connsiteY4" fmla="*/ 12221 h 13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96" h="131300">
                  <a:moveTo>
                    <a:pt x="1524" y="2124"/>
                  </a:moveTo>
                  <a:cubicBezTo>
                    <a:pt x="9411" y="80954"/>
                    <a:pt x="79709" y="138464"/>
                    <a:pt x="158539" y="130577"/>
                  </a:cubicBezTo>
                  <a:cubicBezTo>
                    <a:pt x="160530" y="130378"/>
                    <a:pt x="162516" y="130137"/>
                    <a:pt x="164497" y="129855"/>
                  </a:cubicBezTo>
                  <a:cubicBezTo>
                    <a:pt x="154972" y="91279"/>
                    <a:pt x="139732" y="52321"/>
                    <a:pt x="109919" y="26128"/>
                  </a:cubicBezTo>
                  <a:cubicBezTo>
                    <a:pt x="80105" y="-66"/>
                    <a:pt x="32956" y="-9877"/>
                    <a:pt x="0" y="12221"/>
                  </a:cubicBezTo>
                </a:path>
              </a:pathLst>
            </a:custGeom>
            <a:solidFill>
              <a:srgbClr val="000000"/>
            </a:solidFill>
            <a:ln w="952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xmlns="" id="{C22D0FD4-0D38-4430-AF70-F82BE3EDD8C1}"/>
                </a:ext>
              </a:extLst>
            </p:cNvPr>
            <p:cNvSpPr/>
            <p:nvPr/>
          </p:nvSpPr>
          <p:spPr>
            <a:xfrm>
              <a:off x="9491757" y="5674333"/>
              <a:ext cx="176117" cy="78165"/>
            </a:xfrm>
            <a:custGeom>
              <a:avLst/>
              <a:gdLst>
                <a:gd name="connsiteX0" fmla="*/ 175355 w 176117"/>
                <a:gd name="connsiteY0" fmla="*/ 64466 h 78165"/>
                <a:gd name="connsiteX1" fmla="*/ 99155 w 176117"/>
                <a:gd name="connsiteY1" fmla="*/ 458 h 78165"/>
                <a:gd name="connsiteX2" fmla="*/ 0 w 176117"/>
                <a:gd name="connsiteY2" fmla="*/ 33796 h 78165"/>
                <a:gd name="connsiteX3" fmla="*/ 176117 w 176117"/>
                <a:gd name="connsiteY3" fmla="*/ 51131 h 78165"/>
              </a:gdLst>
              <a:ahLst/>
              <a:cxnLst>
                <a:cxn ang="0">
                  <a:pos x="connsiteX0" y="connsiteY0"/>
                </a:cxn>
                <a:cxn ang="0">
                  <a:pos x="connsiteX1" y="connsiteY1"/>
                </a:cxn>
                <a:cxn ang="0">
                  <a:pos x="connsiteX2" y="connsiteY2"/>
                </a:cxn>
                <a:cxn ang="0">
                  <a:pos x="connsiteX3" y="connsiteY3"/>
                </a:cxn>
              </a:cxnLst>
              <a:rect l="l" t="t" r="r" b="b"/>
              <a:pathLst>
                <a:path w="176117" h="78165">
                  <a:moveTo>
                    <a:pt x="175355" y="64466"/>
                  </a:moveTo>
                  <a:cubicBezTo>
                    <a:pt x="169354" y="29319"/>
                    <a:pt x="134588" y="3792"/>
                    <a:pt x="99155" y="458"/>
                  </a:cubicBezTo>
                  <a:cubicBezTo>
                    <a:pt x="63722" y="-2876"/>
                    <a:pt x="28480" y="12364"/>
                    <a:pt x="0" y="33796"/>
                  </a:cubicBezTo>
                  <a:cubicBezTo>
                    <a:pt x="44785" y="85430"/>
                    <a:pt x="122124" y="93043"/>
                    <a:pt x="176117" y="51131"/>
                  </a:cubicBezTo>
                </a:path>
              </a:pathLst>
            </a:custGeom>
            <a:solidFill>
              <a:srgbClr val="000000"/>
            </a:solidFill>
            <a:ln w="9525"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xmlns="" id="{D96D0CDA-41C2-4508-BA93-56E30FBB2BC6}"/>
                </a:ext>
              </a:extLst>
            </p:cNvPr>
            <p:cNvSpPr/>
            <p:nvPr/>
          </p:nvSpPr>
          <p:spPr>
            <a:xfrm>
              <a:off x="9449259" y="6027311"/>
              <a:ext cx="108297" cy="232981"/>
            </a:xfrm>
            <a:custGeom>
              <a:avLst/>
              <a:gdLst>
                <a:gd name="connsiteX0" fmla="*/ 34783 w 108297"/>
                <a:gd name="connsiteY0" fmla="*/ 10478 h 232981"/>
                <a:gd name="connsiteX1" fmla="*/ 6208 w 108297"/>
                <a:gd name="connsiteY1" fmla="*/ 132683 h 232981"/>
                <a:gd name="connsiteX2" fmla="*/ 90028 w 108297"/>
                <a:gd name="connsiteY2" fmla="*/ 232982 h 232981"/>
                <a:gd name="connsiteX3" fmla="*/ 105553 w 108297"/>
                <a:gd name="connsiteY3" fmla="*/ 103061 h 232981"/>
                <a:gd name="connsiteX4" fmla="*/ 31639 w 108297"/>
                <a:gd name="connsiteY4" fmla="*/ 0 h 232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297" h="232981">
                  <a:moveTo>
                    <a:pt x="34783" y="10478"/>
                  </a:moveTo>
                  <a:cubicBezTo>
                    <a:pt x="1064" y="39053"/>
                    <a:pt x="-7413" y="90583"/>
                    <a:pt x="6208" y="132683"/>
                  </a:cubicBezTo>
                  <a:cubicBezTo>
                    <a:pt x="19828" y="174784"/>
                    <a:pt x="53071" y="208407"/>
                    <a:pt x="90028" y="232982"/>
                  </a:cubicBezTo>
                  <a:cubicBezTo>
                    <a:pt x="104220" y="191262"/>
                    <a:pt x="113078" y="146495"/>
                    <a:pt x="105553" y="103061"/>
                  </a:cubicBezTo>
                  <a:cubicBezTo>
                    <a:pt x="98029" y="59627"/>
                    <a:pt x="71930" y="17336"/>
                    <a:pt x="31639" y="0"/>
                  </a:cubicBezTo>
                </a:path>
              </a:pathLst>
            </a:custGeom>
            <a:solidFill>
              <a:srgbClr val="000000"/>
            </a:solidFill>
            <a:ln w="952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xmlns="" id="{4BE02314-FFCA-4CB4-AB59-0A8B584A3A50}"/>
                </a:ext>
              </a:extLst>
            </p:cNvPr>
            <p:cNvSpPr/>
            <p:nvPr/>
          </p:nvSpPr>
          <p:spPr>
            <a:xfrm>
              <a:off x="9661588" y="5594722"/>
              <a:ext cx="164306" cy="89237"/>
            </a:xfrm>
            <a:custGeom>
              <a:avLst/>
              <a:gdLst>
                <a:gd name="connsiteX0" fmla="*/ 0 w 164306"/>
                <a:gd name="connsiteY0" fmla="*/ 45398 h 89237"/>
                <a:gd name="connsiteX1" fmla="*/ 144251 w 164306"/>
                <a:gd name="connsiteY1" fmla="*/ 18016 h 89237"/>
                <a:gd name="connsiteX2" fmla="*/ 164306 w 164306"/>
                <a:gd name="connsiteY2" fmla="*/ 35873 h 89237"/>
                <a:gd name="connsiteX3" fmla="*/ 46063 w 164306"/>
                <a:gd name="connsiteY3" fmla="*/ 81541 h 89237"/>
                <a:gd name="connsiteX4" fmla="*/ 2381 w 164306"/>
                <a:gd name="connsiteY4" fmla="*/ 40064 h 89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306" h="89237">
                  <a:moveTo>
                    <a:pt x="0" y="45398"/>
                  </a:moveTo>
                  <a:cubicBezTo>
                    <a:pt x="32272" y="-1997"/>
                    <a:pt x="96856" y="-14257"/>
                    <a:pt x="144251" y="18016"/>
                  </a:cubicBezTo>
                  <a:cubicBezTo>
                    <a:pt x="151681" y="23075"/>
                    <a:pt x="158423" y="29078"/>
                    <a:pt x="164306" y="35873"/>
                  </a:cubicBezTo>
                  <a:cubicBezTo>
                    <a:pt x="144265" y="81136"/>
                    <a:pt x="91326" y="101582"/>
                    <a:pt x="46063" y="81541"/>
                  </a:cubicBezTo>
                  <a:cubicBezTo>
                    <a:pt x="27153" y="73169"/>
                    <a:pt x="11721" y="58515"/>
                    <a:pt x="2381" y="40064"/>
                  </a:cubicBezTo>
                </a:path>
              </a:pathLst>
            </a:custGeom>
            <a:solidFill>
              <a:srgbClr val="000000"/>
            </a:solidFill>
            <a:ln w="9525"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xmlns="" id="{CF208751-32D0-4C54-8F86-67806329DBC6}"/>
                </a:ext>
              </a:extLst>
            </p:cNvPr>
            <p:cNvSpPr/>
            <p:nvPr/>
          </p:nvSpPr>
          <p:spPr>
            <a:xfrm>
              <a:off x="9531096" y="5431161"/>
              <a:ext cx="174409" cy="113479"/>
            </a:xfrm>
            <a:custGeom>
              <a:avLst/>
              <a:gdLst>
                <a:gd name="connsiteX0" fmla="*/ 171926 w 174409"/>
                <a:gd name="connsiteY0" fmla="*/ 107614 h 113479"/>
                <a:gd name="connsiteX1" fmla="*/ 3765 w 174409"/>
                <a:gd name="connsiteY1" fmla="*/ 17879 h 113479"/>
                <a:gd name="connsiteX2" fmla="*/ 0 w 174409"/>
                <a:gd name="connsiteY2" fmla="*/ 2172 h 113479"/>
                <a:gd name="connsiteX3" fmla="*/ 81153 w 174409"/>
                <a:gd name="connsiteY3" fmla="*/ 3315 h 113479"/>
                <a:gd name="connsiteX4" fmla="*/ 153067 w 174409"/>
                <a:gd name="connsiteY4" fmla="*/ 38748 h 113479"/>
                <a:gd name="connsiteX5" fmla="*/ 172117 w 174409"/>
                <a:gd name="connsiteY5" fmla="*/ 107518 h 113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4409" h="113479">
                  <a:moveTo>
                    <a:pt x="171926" y="107614"/>
                  </a:moveTo>
                  <a:cubicBezTo>
                    <a:pt x="100710" y="129270"/>
                    <a:pt x="25422" y="89095"/>
                    <a:pt x="3765" y="17879"/>
                  </a:cubicBezTo>
                  <a:cubicBezTo>
                    <a:pt x="2197" y="12723"/>
                    <a:pt x="940" y="7478"/>
                    <a:pt x="0" y="2172"/>
                  </a:cubicBezTo>
                  <a:cubicBezTo>
                    <a:pt x="26981" y="-1066"/>
                    <a:pt x="54274" y="-682"/>
                    <a:pt x="81153" y="3315"/>
                  </a:cubicBezTo>
                  <a:cubicBezTo>
                    <a:pt x="108215" y="7392"/>
                    <a:pt x="133344" y="19773"/>
                    <a:pt x="153067" y="38748"/>
                  </a:cubicBezTo>
                  <a:cubicBezTo>
                    <a:pt x="171266" y="56610"/>
                    <a:pt x="178531" y="82838"/>
                    <a:pt x="172117" y="107518"/>
                  </a:cubicBezTo>
                </a:path>
              </a:pathLst>
            </a:custGeom>
            <a:solidFill>
              <a:srgbClr val="000000"/>
            </a:solidFill>
            <a:ln w="9525"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xmlns="" id="{0F0D9D3D-8594-4D5B-B28B-39D32C4434B0}"/>
                </a:ext>
              </a:extLst>
            </p:cNvPr>
            <p:cNvSpPr/>
            <p:nvPr/>
          </p:nvSpPr>
          <p:spPr>
            <a:xfrm>
              <a:off x="9740469" y="5342559"/>
              <a:ext cx="90544" cy="173069"/>
            </a:xfrm>
            <a:custGeom>
              <a:avLst/>
              <a:gdLst>
                <a:gd name="connsiteX0" fmla="*/ 40467 w 90544"/>
                <a:gd name="connsiteY0" fmla="*/ 170021 h 173069"/>
                <a:gd name="connsiteX1" fmla="*/ 24828 w 90544"/>
                <a:gd name="connsiteY1" fmla="*/ 15091 h 173069"/>
                <a:gd name="connsiteX2" fmla="*/ 39801 w 90544"/>
                <a:gd name="connsiteY2" fmla="*/ 0 h 173069"/>
                <a:gd name="connsiteX3" fmla="*/ 87902 w 90544"/>
                <a:gd name="connsiteY3" fmla="*/ 102679 h 173069"/>
                <a:gd name="connsiteX4" fmla="*/ 87902 w 90544"/>
                <a:gd name="connsiteY4" fmla="*/ 145256 h 173069"/>
                <a:gd name="connsiteX5" fmla="*/ 58089 w 90544"/>
                <a:gd name="connsiteY5" fmla="*/ 173069 h 173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544" h="173069">
                  <a:moveTo>
                    <a:pt x="40467" y="170021"/>
                  </a:moveTo>
                  <a:cubicBezTo>
                    <a:pt x="-6635" y="131557"/>
                    <a:pt x="-13637" y="62193"/>
                    <a:pt x="24828" y="15091"/>
                  </a:cubicBezTo>
                  <a:cubicBezTo>
                    <a:pt x="29320" y="9590"/>
                    <a:pt x="34335" y="4535"/>
                    <a:pt x="39801" y="0"/>
                  </a:cubicBezTo>
                  <a:cubicBezTo>
                    <a:pt x="64113" y="29701"/>
                    <a:pt x="80645" y="64989"/>
                    <a:pt x="87902" y="102679"/>
                  </a:cubicBezTo>
                  <a:cubicBezTo>
                    <a:pt x="91426" y="116653"/>
                    <a:pt x="91426" y="131283"/>
                    <a:pt x="87902" y="145256"/>
                  </a:cubicBezTo>
                  <a:cubicBezTo>
                    <a:pt x="83919" y="159356"/>
                    <a:pt x="72430" y="170074"/>
                    <a:pt x="58089" y="173069"/>
                  </a:cubicBezTo>
                </a:path>
              </a:pathLst>
            </a:custGeom>
            <a:solidFill>
              <a:srgbClr val="000000"/>
            </a:solidFill>
            <a:ln w="9525"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xmlns="" id="{75AF5E3D-6CD6-4CBE-951A-2B8F8C0BEF00}"/>
                </a:ext>
              </a:extLst>
            </p:cNvPr>
            <p:cNvSpPr/>
            <p:nvPr/>
          </p:nvSpPr>
          <p:spPr>
            <a:xfrm>
              <a:off x="9476985" y="5507800"/>
              <a:ext cx="443130" cy="594663"/>
            </a:xfrm>
            <a:custGeom>
              <a:avLst/>
              <a:gdLst>
                <a:gd name="connsiteX0" fmla="*/ 438540 w 443130"/>
                <a:gd name="connsiteY0" fmla="*/ 251764 h 594663"/>
                <a:gd name="connsiteX1" fmla="*/ 438540 w 443130"/>
                <a:gd name="connsiteY1" fmla="*/ 249001 h 594663"/>
                <a:gd name="connsiteX2" fmla="*/ 439016 w 443130"/>
                <a:gd name="connsiteY2" fmla="*/ 240905 h 594663"/>
                <a:gd name="connsiteX3" fmla="*/ 440349 w 443130"/>
                <a:gd name="connsiteY3" fmla="*/ 209854 h 594663"/>
                <a:gd name="connsiteX4" fmla="*/ 422061 w 443130"/>
                <a:gd name="connsiteY4" fmla="*/ 98221 h 594663"/>
                <a:gd name="connsiteX5" fmla="*/ 377199 w 443130"/>
                <a:gd name="connsiteY5" fmla="*/ 34975 h 594663"/>
                <a:gd name="connsiteX6" fmla="*/ 295474 w 443130"/>
                <a:gd name="connsiteY6" fmla="*/ 4971 h 594663"/>
                <a:gd name="connsiteX7" fmla="*/ 249373 w 443130"/>
                <a:gd name="connsiteY7" fmla="*/ 16496 h 594663"/>
                <a:gd name="connsiteX8" fmla="*/ 213845 w 443130"/>
                <a:gd name="connsiteY8" fmla="*/ 50501 h 594663"/>
                <a:gd name="connsiteX9" fmla="*/ 193176 w 443130"/>
                <a:gd name="connsiteY9" fmla="*/ 153180 h 594663"/>
                <a:gd name="connsiteX10" fmla="*/ 195557 w 443130"/>
                <a:gd name="connsiteY10" fmla="*/ 261193 h 594663"/>
                <a:gd name="connsiteX11" fmla="*/ 182127 w 443130"/>
                <a:gd name="connsiteY11" fmla="*/ 311295 h 594663"/>
                <a:gd name="connsiteX12" fmla="*/ 151932 w 443130"/>
                <a:gd name="connsiteY12" fmla="*/ 350824 h 594663"/>
                <a:gd name="connsiteX13" fmla="*/ 109832 w 443130"/>
                <a:gd name="connsiteY13" fmla="*/ 372445 h 594663"/>
                <a:gd name="connsiteX14" fmla="*/ 70112 w 443130"/>
                <a:gd name="connsiteY14" fmla="*/ 390448 h 594663"/>
                <a:gd name="connsiteX15" fmla="*/ 18010 w 443130"/>
                <a:gd name="connsiteY15" fmla="*/ 447598 h 594663"/>
                <a:gd name="connsiteX16" fmla="*/ 2961 w 443130"/>
                <a:gd name="connsiteY16" fmla="*/ 509701 h 594663"/>
                <a:gd name="connsiteX17" fmla="*/ 10867 w 443130"/>
                <a:gd name="connsiteY17" fmla="*/ 557326 h 594663"/>
                <a:gd name="connsiteX18" fmla="*/ 29440 w 443130"/>
                <a:gd name="connsiteY18" fmla="*/ 594664 h 594663"/>
                <a:gd name="connsiteX19" fmla="*/ 27631 w 443130"/>
                <a:gd name="connsiteY19" fmla="*/ 592568 h 594663"/>
                <a:gd name="connsiteX20" fmla="*/ 22869 w 443130"/>
                <a:gd name="connsiteY20" fmla="*/ 585901 h 594663"/>
                <a:gd name="connsiteX21" fmla="*/ 8867 w 443130"/>
                <a:gd name="connsiteY21" fmla="*/ 557993 h 594663"/>
                <a:gd name="connsiteX22" fmla="*/ 9 w 443130"/>
                <a:gd name="connsiteY22" fmla="*/ 509320 h 594663"/>
                <a:gd name="connsiteX23" fmla="*/ 14677 w 443130"/>
                <a:gd name="connsiteY23" fmla="*/ 445502 h 594663"/>
                <a:gd name="connsiteX24" fmla="*/ 67827 w 443130"/>
                <a:gd name="connsiteY24" fmla="*/ 386638 h 594663"/>
                <a:gd name="connsiteX25" fmla="*/ 148884 w 443130"/>
                <a:gd name="connsiteY25" fmla="*/ 347014 h 594663"/>
                <a:gd name="connsiteX26" fmla="*/ 190414 w 443130"/>
                <a:gd name="connsiteY26" fmla="*/ 260622 h 594663"/>
                <a:gd name="connsiteX27" fmla="*/ 187842 w 443130"/>
                <a:gd name="connsiteY27" fmla="*/ 153371 h 594663"/>
                <a:gd name="connsiteX28" fmla="*/ 209368 w 443130"/>
                <a:gd name="connsiteY28" fmla="*/ 47738 h 594663"/>
                <a:gd name="connsiteX29" fmla="*/ 247468 w 443130"/>
                <a:gd name="connsiteY29" fmla="*/ 12019 h 594663"/>
                <a:gd name="connsiteX30" fmla="*/ 295760 w 443130"/>
                <a:gd name="connsiteY30" fmla="*/ 18 h 594663"/>
                <a:gd name="connsiteX31" fmla="*/ 380532 w 443130"/>
                <a:gd name="connsiteY31" fmla="*/ 31641 h 594663"/>
                <a:gd name="connsiteX32" fmla="*/ 425967 w 443130"/>
                <a:gd name="connsiteY32" fmla="*/ 96697 h 594663"/>
                <a:gd name="connsiteX33" fmla="*/ 441397 w 443130"/>
                <a:gd name="connsiteY33" fmla="*/ 160419 h 594663"/>
                <a:gd name="connsiteX34" fmla="*/ 442826 w 443130"/>
                <a:gd name="connsiteY34" fmla="*/ 209854 h 594663"/>
                <a:gd name="connsiteX35" fmla="*/ 440445 w 443130"/>
                <a:gd name="connsiteY35" fmla="*/ 241001 h 594663"/>
                <a:gd name="connsiteX36" fmla="*/ 439492 w 443130"/>
                <a:gd name="connsiteY36" fmla="*/ 249097 h 594663"/>
                <a:gd name="connsiteX37" fmla="*/ 438540 w 443130"/>
                <a:gd name="connsiteY37" fmla="*/ 251764 h 59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43130" h="594663">
                  <a:moveTo>
                    <a:pt x="438540" y="251764"/>
                  </a:moveTo>
                  <a:cubicBezTo>
                    <a:pt x="438414" y="250847"/>
                    <a:pt x="438414" y="249918"/>
                    <a:pt x="438540" y="249001"/>
                  </a:cubicBezTo>
                  <a:cubicBezTo>
                    <a:pt x="438540" y="246906"/>
                    <a:pt x="438540" y="244239"/>
                    <a:pt x="439016" y="240905"/>
                  </a:cubicBezTo>
                  <a:cubicBezTo>
                    <a:pt x="439492" y="233857"/>
                    <a:pt x="440159" y="223379"/>
                    <a:pt x="440349" y="209854"/>
                  </a:cubicBezTo>
                  <a:cubicBezTo>
                    <a:pt x="442020" y="171780"/>
                    <a:pt x="435793" y="133772"/>
                    <a:pt x="422061" y="98221"/>
                  </a:cubicBezTo>
                  <a:cubicBezTo>
                    <a:pt x="412181" y="73963"/>
                    <a:pt x="396827" y="52318"/>
                    <a:pt x="377199" y="34975"/>
                  </a:cubicBezTo>
                  <a:cubicBezTo>
                    <a:pt x="354677" y="15089"/>
                    <a:pt x="325512" y="4382"/>
                    <a:pt x="295474" y="4971"/>
                  </a:cubicBezTo>
                  <a:cubicBezTo>
                    <a:pt x="279412" y="5116"/>
                    <a:pt x="263614" y="9066"/>
                    <a:pt x="249373" y="16496"/>
                  </a:cubicBezTo>
                  <a:cubicBezTo>
                    <a:pt x="234668" y="24402"/>
                    <a:pt x="222387" y="36155"/>
                    <a:pt x="213845" y="50501"/>
                  </a:cubicBezTo>
                  <a:cubicBezTo>
                    <a:pt x="196033" y="79838"/>
                    <a:pt x="191556" y="117176"/>
                    <a:pt x="193176" y="153180"/>
                  </a:cubicBezTo>
                  <a:cubicBezTo>
                    <a:pt x="194795" y="189184"/>
                    <a:pt x="199653" y="225951"/>
                    <a:pt x="195557" y="261193"/>
                  </a:cubicBezTo>
                  <a:cubicBezTo>
                    <a:pt x="193792" y="278506"/>
                    <a:pt x="189257" y="295421"/>
                    <a:pt x="182127" y="311295"/>
                  </a:cubicBezTo>
                  <a:cubicBezTo>
                    <a:pt x="175358" y="326691"/>
                    <a:pt x="165005" y="340244"/>
                    <a:pt x="151932" y="350824"/>
                  </a:cubicBezTo>
                  <a:cubicBezTo>
                    <a:pt x="139110" y="360179"/>
                    <a:pt x="124906" y="367474"/>
                    <a:pt x="109832" y="372445"/>
                  </a:cubicBezTo>
                  <a:cubicBezTo>
                    <a:pt x="96002" y="377048"/>
                    <a:pt x="82690" y="383082"/>
                    <a:pt x="70112" y="390448"/>
                  </a:cubicBezTo>
                  <a:cubicBezTo>
                    <a:pt x="47821" y="404346"/>
                    <a:pt x="29794" y="424120"/>
                    <a:pt x="18010" y="447598"/>
                  </a:cubicBezTo>
                  <a:cubicBezTo>
                    <a:pt x="8181" y="466828"/>
                    <a:pt x="3025" y="488105"/>
                    <a:pt x="2961" y="509701"/>
                  </a:cubicBezTo>
                  <a:cubicBezTo>
                    <a:pt x="2957" y="525903"/>
                    <a:pt x="5628" y="541994"/>
                    <a:pt x="10867" y="557326"/>
                  </a:cubicBezTo>
                  <a:cubicBezTo>
                    <a:pt x="15556" y="570464"/>
                    <a:pt x="21792" y="582998"/>
                    <a:pt x="29440" y="594664"/>
                  </a:cubicBezTo>
                  <a:cubicBezTo>
                    <a:pt x="28770" y="594027"/>
                    <a:pt x="28163" y="593325"/>
                    <a:pt x="27631" y="592568"/>
                  </a:cubicBezTo>
                  <a:cubicBezTo>
                    <a:pt x="26583" y="591044"/>
                    <a:pt x="24774" y="588949"/>
                    <a:pt x="22869" y="585901"/>
                  </a:cubicBezTo>
                  <a:cubicBezTo>
                    <a:pt x="17124" y="577178"/>
                    <a:pt x="12425" y="567811"/>
                    <a:pt x="8867" y="557993"/>
                  </a:cubicBezTo>
                  <a:cubicBezTo>
                    <a:pt x="3106" y="542407"/>
                    <a:pt x="109" y="525936"/>
                    <a:pt x="9" y="509320"/>
                  </a:cubicBezTo>
                  <a:cubicBezTo>
                    <a:pt x="-237" y="487185"/>
                    <a:pt x="4791" y="465309"/>
                    <a:pt x="14677" y="445502"/>
                  </a:cubicBezTo>
                  <a:cubicBezTo>
                    <a:pt x="26661" y="421378"/>
                    <a:pt x="45048" y="401014"/>
                    <a:pt x="67827" y="386638"/>
                  </a:cubicBezTo>
                  <a:cubicBezTo>
                    <a:pt x="92115" y="370445"/>
                    <a:pt x="124119" y="366445"/>
                    <a:pt x="148884" y="347014"/>
                  </a:cubicBezTo>
                  <a:cubicBezTo>
                    <a:pt x="173649" y="327583"/>
                    <a:pt x="186984" y="294436"/>
                    <a:pt x="190414" y="260622"/>
                  </a:cubicBezTo>
                  <a:cubicBezTo>
                    <a:pt x="193842" y="226808"/>
                    <a:pt x="189175" y="190327"/>
                    <a:pt x="187842" y="153371"/>
                  </a:cubicBezTo>
                  <a:cubicBezTo>
                    <a:pt x="186508" y="116414"/>
                    <a:pt x="190604" y="78504"/>
                    <a:pt x="209368" y="47738"/>
                  </a:cubicBezTo>
                  <a:cubicBezTo>
                    <a:pt x="218536" y="32550"/>
                    <a:pt x="231721" y="20189"/>
                    <a:pt x="247468" y="12019"/>
                  </a:cubicBezTo>
                  <a:cubicBezTo>
                    <a:pt x="262392" y="4261"/>
                    <a:pt x="278941" y="149"/>
                    <a:pt x="295760" y="18"/>
                  </a:cubicBezTo>
                  <a:cubicBezTo>
                    <a:pt x="326995" y="-512"/>
                    <a:pt x="357276" y="10784"/>
                    <a:pt x="380532" y="31641"/>
                  </a:cubicBezTo>
                  <a:cubicBezTo>
                    <a:pt x="400462" y="49558"/>
                    <a:pt x="416007" y="71817"/>
                    <a:pt x="425967" y="96697"/>
                  </a:cubicBezTo>
                  <a:cubicBezTo>
                    <a:pt x="434110" y="117097"/>
                    <a:pt x="439306" y="138553"/>
                    <a:pt x="441397" y="160419"/>
                  </a:cubicBezTo>
                  <a:cubicBezTo>
                    <a:pt x="443036" y="176843"/>
                    <a:pt x="443514" y="193362"/>
                    <a:pt x="442826" y="209854"/>
                  </a:cubicBezTo>
                  <a:cubicBezTo>
                    <a:pt x="442255" y="223475"/>
                    <a:pt x="441302" y="233952"/>
                    <a:pt x="440445" y="241001"/>
                  </a:cubicBezTo>
                  <a:cubicBezTo>
                    <a:pt x="440445" y="244334"/>
                    <a:pt x="439683" y="246906"/>
                    <a:pt x="439492" y="249097"/>
                  </a:cubicBezTo>
                  <a:cubicBezTo>
                    <a:pt x="439309" y="250028"/>
                    <a:pt x="438988" y="250927"/>
                    <a:pt x="438540" y="251764"/>
                  </a:cubicBezTo>
                  <a:close/>
                </a:path>
              </a:pathLst>
            </a:custGeom>
            <a:solidFill>
              <a:srgbClr val="FF725E"/>
            </a:solidFill>
            <a:ln w="9525"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xmlns="" id="{A16011AB-5AF0-40C0-B6BE-E13CE3A36C7D}"/>
                </a:ext>
              </a:extLst>
            </p:cNvPr>
            <p:cNvSpPr/>
            <p:nvPr/>
          </p:nvSpPr>
          <p:spPr>
            <a:xfrm>
              <a:off x="9476985" y="5507800"/>
              <a:ext cx="443130" cy="594663"/>
            </a:xfrm>
            <a:custGeom>
              <a:avLst/>
              <a:gdLst>
                <a:gd name="connsiteX0" fmla="*/ 438540 w 443130"/>
                <a:gd name="connsiteY0" fmla="*/ 251764 h 594663"/>
                <a:gd name="connsiteX1" fmla="*/ 438540 w 443130"/>
                <a:gd name="connsiteY1" fmla="*/ 249001 h 594663"/>
                <a:gd name="connsiteX2" fmla="*/ 439016 w 443130"/>
                <a:gd name="connsiteY2" fmla="*/ 240905 h 594663"/>
                <a:gd name="connsiteX3" fmla="*/ 440349 w 443130"/>
                <a:gd name="connsiteY3" fmla="*/ 209854 h 594663"/>
                <a:gd name="connsiteX4" fmla="*/ 422061 w 443130"/>
                <a:gd name="connsiteY4" fmla="*/ 98221 h 594663"/>
                <a:gd name="connsiteX5" fmla="*/ 377199 w 443130"/>
                <a:gd name="connsiteY5" fmla="*/ 34975 h 594663"/>
                <a:gd name="connsiteX6" fmla="*/ 295474 w 443130"/>
                <a:gd name="connsiteY6" fmla="*/ 4971 h 594663"/>
                <a:gd name="connsiteX7" fmla="*/ 249373 w 443130"/>
                <a:gd name="connsiteY7" fmla="*/ 16496 h 594663"/>
                <a:gd name="connsiteX8" fmla="*/ 213845 w 443130"/>
                <a:gd name="connsiteY8" fmla="*/ 50501 h 594663"/>
                <a:gd name="connsiteX9" fmla="*/ 193176 w 443130"/>
                <a:gd name="connsiteY9" fmla="*/ 153180 h 594663"/>
                <a:gd name="connsiteX10" fmla="*/ 195557 w 443130"/>
                <a:gd name="connsiteY10" fmla="*/ 261193 h 594663"/>
                <a:gd name="connsiteX11" fmla="*/ 182127 w 443130"/>
                <a:gd name="connsiteY11" fmla="*/ 311295 h 594663"/>
                <a:gd name="connsiteX12" fmla="*/ 151932 w 443130"/>
                <a:gd name="connsiteY12" fmla="*/ 350824 h 594663"/>
                <a:gd name="connsiteX13" fmla="*/ 109832 w 443130"/>
                <a:gd name="connsiteY13" fmla="*/ 372445 h 594663"/>
                <a:gd name="connsiteX14" fmla="*/ 70112 w 443130"/>
                <a:gd name="connsiteY14" fmla="*/ 390448 h 594663"/>
                <a:gd name="connsiteX15" fmla="*/ 18010 w 443130"/>
                <a:gd name="connsiteY15" fmla="*/ 447598 h 594663"/>
                <a:gd name="connsiteX16" fmla="*/ 2961 w 443130"/>
                <a:gd name="connsiteY16" fmla="*/ 509701 h 594663"/>
                <a:gd name="connsiteX17" fmla="*/ 10867 w 443130"/>
                <a:gd name="connsiteY17" fmla="*/ 557326 h 594663"/>
                <a:gd name="connsiteX18" fmla="*/ 29440 w 443130"/>
                <a:gd name="connsiteY18" fmla="*/ 594664 h 594663"/>
                <a:gd name="connsiteX19" fmla="*/ 27631 w 443130"/>
                <a:gd name="connsiteY19" fmla="*/ 592568 h 594663"/>
                <a:gd name="connsiteX20" fmla="*/ 22869 w 443130"/>
                <a:gd name="connsiteY20" fmla="*/ 585901 h 594663"/>
                <a:gd name="connsiteX21" fmla="*/ 8867 w 443130"/>
                <a:gd name="connsiteY21" fmla="*/ 557993 h 594663"/>
                <a:gd name="connsiteX22" fmla="*/ 9 w 443130"/>
                <a:gd name="connsiteY22" fmla="*/ 509320 h 594663"/>
                <a:gd name="connsiteX23" fmla="*/ 14677 w 443130"/>
                <a:gd name="connsiteY23" fmla="*/ 445502 h 594663"/>
                <a:gd name="connsiteX24" fmla="*/ 67827 w 443130"/>
                <a:gd name="connsiteY24" fmla="*/ 386638 h 594663"/>
                <a:gd name="connsiteX25" fmla="*/ 148884 w 443130"/>
                <a:gd name="connsiteY25" fmla="*/ 347014 h 594663"/>
                <a:gd name="connsiteX26" fmla="*/ 190414 w 443130"/>
                <a:gd name="connsiteY26" fmla="*/ 260622 h 594663"/>
                <a:gd name="connsiteX27" fmla="*/ 187842 w 443130"/>
                <a:gd name="connsiteY27" fmla="*/ 153371 h 594663"/>
                <a:gd name="connsiteX28" fmla="*/ 209368 w 443130"/>
                <a:gd name="connsiteY28" fmla="*/ 47738 h 594663"/>
                <a:gd name="connsiteX29" fmla="*/ 247468 w 443130"/>
                <a:gd name="connsiteY29" fmla="*/ 12019 h 594663"/>
                <a:gd name="connsiteX30" fmla="*/ 295760 w 443130"/>
                <a:gd name="connsiteY30" fmla="*/ 18 h 594663"/>
                <a:gd name="connsiteX31" fmla="*/ 380532 w 443130"/>
                <a:gd name="connsiteY31" fmla="*/ 31641 h 594663"/>
                <a:gd name="connsiteX32" fmla="*/ 425967 w 443130"/>
                <a:gd name="connsiteY32" fmla="*/ 96697 h 594663"/>
                <a:gd name="connsiteX33" fmla="*/ 441397 w 443130"/>
                <a:gd name="connsiteY33" fmla="*/ 160419 h 594663"/>
                <a:gd name="connsiteX34" fmla="*/ 442826 w 443130"/>
                <a:gd name="connsiteY34" fmla="*/ 209854 h 594663"/>
                <a:gd name="connsiteX35" fmla="*/ 440445 w 443130"/>
                <a:gd name="connsiteY35" fmla="*/ 241001 h 594663"/>
                <a:gd name="connsiteX36" fmla="*/ 439492 w 443130"/>
                <a:gd name="connsiteY36" fmla="*/ 249097 h 594663"/>
                <a:gd name="connsiteX37" fmla="*/ 438540 w 443130"/>
                <a:gd name="connsiteY37" fmla="*/ 251764 h 594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43130" h="594663">
                  <a:moveTo>
                    <a:pt x="438540" y="251764"/>
                  </a:moveTo>
                  <a:cubicBezTo>
                    <a:pt x="438414" y="250847"/>
                    <a:pt x="438414" y="249918"/>
                    <a:pt x="438540" y="249001"/>
                  </a:cubicBezTo>
                  <a:cubicBezTo>
                    <a:pt x="438540" y="246906"/>
                    <a:pt x="438540" y="244239"/>
                    <a:pt x="439016" y="240905"/>
                  </a:cubicBezTo>
                  <a:cubicBezTo>
                    <a:pt x="439492" y="233857"/>
                    <a:pt x="440159" y="223379"/>
                    <a:pt x="440349" y="209854"/>
                  </a:cubicBezTo>
                  <a:cubicBezTo>
                    <a:pt x="442020" y="171780"/>
                    <a:pt x="435793" y="133772"/>
                    <a:pt x="422061" y="98221"/>
                  </a:cubicBezTo>
                  <a:cubicBezTo>
                    <a:pt x="412181" y="73963"/>
                    <a:pt x="396827" y="52318"/>
                    <a:pt x="377199" y="34975"/>
                  </a:cubicBezTo>
                  <a:cubicBezTo>
                    <a:pt x="354677" y="15089"/>
                    <a:pt x="325512" y="4382"/>
                    <a:pt x="295474" y="4971"/>
                  </a:cubicBezTo>
                  <a:cubicBezTo>
                    <a:pt x="279412" y="5116"/>
                    <a:pt x="263614" y="9066"/>
                    <a:pt x="249373" y="16496"/>
                  </a:cubicBezTo>
                  <a:cubicBezTo>
                    <a:pt x="234668" y="24402"/>
                    <a:pt x="222387" y="36155"/>
                    <a:pt x="213845" y="50501"/>
                  </a:cubicBezTo>
                  <a:cubicBezTo>
                    <a:pt x="196033" y="79838"/>
                    <a:pt x="191556" y="117176"/>
                    <a:pt x="193176" y="153180"/>
                  </a:cubicBezTo>
                  <a:cubicBezTo>
                    <a:pt x="194795" y="189184"/>
                    <a:pt x="199653" y="225951"/>
                    <a:pt x="195557" y="261193"/>
                  </a:cubicBezTo>
                  <a:cubicBezTo>
                    <a:pt x="193792" y="278506"/>
                    <a:pt x="189257" y="295421"/>
                    <a:pt x="182127" y="311295"/>
                  </a:cubicBezTo>
                  <a:cubicBezTo>
                    <a:pt x="175358" y="326691"/>
                    <a:pt x="165005" y="340244"/>
                    <a:pt x="151932" y="350824"/>
                  </a:cubicBezTo>
                  <a:cubicBezTo>
                    <a:pt x="139110" y="360179"/>
                    <a:pt x="124906" y="367474"/>
                    <a:pt x="109832" y="372445"/>
                  </a:cubicBezTo>
                  <a:cubicBezTo>
                    <a:pt x="96002" y="377048"/>
                    <a:pt x="82690" y="383082"/>
                    <a:pt x="70112" y="390448"/>
                  </a:cubicBezTo>
                  <a:cubicBezTo>
                    <a:pt x="47821" y="404346"/>
                    <a:pt x="29794" y="424120"/>
                    <a:pt x="18010" y="447598"/>
                  </a:cubicBezTo>
                  <a:cubicBezTo>
                    <a:pt x="8181" y="466828"/>
                    <a:pt x="3025" y="488105"/>
                    <a:pt x="2961" y="509701"/>
                  </a:cubicBezTo>
                  <a:cubicBezTo>
                    <a:pt x="2957" y="525903"/>
                    <a:pt x="5628" y="541994"/>
                    <a:pt x="10867" y="557326"/>
                  </a:cubicBezTo>
                  <a:cubicBezTo>
                    <a:pt x="15556" y="570464"/>
                    <a:pt x="21792" y="582998"/>
                    <a:pt x="29440" y="594664"/>
                  </a:cubicBezTo>
                  <a:cubicBezTo>
                    <a:pt x="28770" y="594027"/>
                    <a:pt x="28163" y="593325"/>
                    <a:pt x="27631" y="592568"/>
                  </a:cubicBezTo>
                  <a:cubicBezTo>
                    <a:pt x="26583" y="591044"/>
                    <a:pt x="24774" y="588949"/>
                    <a:pt x="22869" y="585901"/>
                  </a:cubicBezTo>
                  <a:cubicBezTo>
                    <a:pt x="17124" y="577178"/>
                    <a:pt x="12425" y="567811"/>
                    <a:pt x="8867" y="557993"/>
                  </a:cubicBezTo>
                  <a:cubicBezTo>
                    <a:pt x="3106" y="542407"/>
                    <a:pt x="109" y="525936"/>
                    <a:pt x="9" y="509320"/>
                  </a:cubicBezTo>
                  <a:cubicBezTo>
                    <a:pt x="-237" y="487185"/>
                    <a:pt x="4791" y="465309"/>
                    <a:pt x="14677" y="445502"/>
                  </a:cubicBezTo>
                  <a:cubicBezTo>
                    <a:pt x="26661" y="421378"/>
                    <a:pt x="45048" y="401014"/>
                    <a:pt x="67827" y="386638"/>
                  </a:cubicBezTo>
                  <a:cubicBezTo>
                    <a:pt x="92115" y="370445"/>
                    <a:pt x="124119" y="366445"/>
                    <a:pt x="148884" y="347014"/>
                  </a:cubicBezTo>
                  <a:cubicBezTo>
                    <a:pt x="173649" y="327583"/>
                    <a:pt x="186984" y="294436"/>
                    <a:pt x="190414" y="260622"/>
                  </a:cubicBezTo>
                  <a:cubicBezTo>
                    <a:pt x="193842" y="226808"/>
                    <a:pt x="189175" y="190327"/>
                    <a:pt x="187842" y="153371"/>
                  </a:cubicBezTo>
                  <a:cubicBezTo>
                    <a:pt x="186508" y="116414"/>
                    <a:pt x="190604" y="78504"/>
                    <a:pt x="209368" y="47738"/>
                  </a:cubicBezTo>
                  <a:cubicBezTo>
                    <a:pt x="218536" y="32550"/>
                    <a:pt x="231721" y="20189"/>
                    <a:pt x="247468" y="12019"/>
                  </a:cubicBezTo>
                  <a:cubicBezTo>
                    <a:pt x="262392" y="4261"/>
                    <a:pt x="278941" y="149"/>
                    <a:pt x="295760" y="18"/>
                  </a:cubicBezTo>
                  <a:cubicBezTo>
                    <a:pt x="326995" y="-512"/>
                    <a:pt x="357276" y="10784"/>
                    <a:pt x="380532" y="31641"/>
                  </a:cubicBezTo>
                  <a:cubicBezTo>
                    <a:pt x="400462" y="49558"/>
                    <a:pt x="416007" y="71817"/>
                    <a:pt x="425967" y="96697"/>
                  </a:cubicBezTo>
                  <a:cubicBezTo>
                    <a:pt x="434110" y="117097"/>
                    <a:pt x="439306" y="138553"/>
                    <a:pt x="441397" y="160419"/>
                  </a:cubicBezTo>
                  <a:cubicBezTo>
                    <a:pt x="443036" y="176843"/>
                    <a:pt x="443514" y="193362"/>
                    <a:pt x="442826" y="209854"/>
                  </a:cubicBezTo>
                  <a:cubicBezTo>
                    <a:pt x="442255" y="223475"/>
                    <a:pt x="441302" y="233952"/>
                    <a:pt x="440445" y="241001"/>
                  </a:cubicBezTo>
                  <a:cubicBezTo>
                    <a:pt x="440445" y="244334"/>
                    <a:pt x="439683" y="246906"/>
                    <a:pt x="439492" y="249097"/>
                  </a:cubicBezTo>
                  <a:cubicBezTo>
                    <a:pt x="439309" y="250028"/>
                    <a:pt x="438988" y="250927"/>
                    <a:pt x="438540" y="251764"/>
                  </a:cubicBezTo>
                  <a:close/>
                </a:path>
              </a:pathLst>
            </a:custGeom>
            <a:solidFill>
              <a:srgbClr val="000000"/>
            </a:solidFill>
            <a:ln w="9525"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xmlns="" id="{CFA8271B-5D70-4287-AB84-73B31781A241}"/>
                </a:ext>
              </a:extLst>
            </p:cNvPr>
            <p:cNvSpPr/>
            <p:nvPr/>
          </p:nvSpPr>
          <p:spPr>
            <a:xfrm>
              <a:off x="10112842" y="5426310"/>
              <a:ext cx="527686" cy="320013"/>
            </a:xfrm>
            <a:custGeom>
              <a:avLst/>
              <a:gdLst>
                <a:gd name="connsiteX0" fmla="*/ 518296 w 527686"/>
                <a:gd name="connsiteY0" fmla="*/ 245147 h 320013"/>
                <a:gd name="connsiteX1" fmla="*/ 525630 w 527686"/>
                <a:gd name="connsiteY1" fmla="*/ 209143 h 320013"/>
                <a:gd name="connsiteX2" fmla="*/ 516105 w 527686"/>
                <a:gd name="connsiteY2" fmla="*/ 167614 h 320013"/>
                <a:gd name="connsiteX3" fmla="*/ 444382 w 527686"/>
                <a:gd name="connsiteY3" fmla="*/ 119989 h 320013"/>
                <a:gd name="connsiteX4" fmla="*/ 409139 w 527686"/>
                <a:gd name="connsiteY4" fmla="*/ 124180 h 320013"/>
                <a:gd name="connsiteX5" fmla="*/ 332939 w 527686"/>
                <a:gd name="connsiteY5" fmla="*/ 149802 h 320013"/>
                <a:gd name="connsiteX6" fmla="*/ 288458 w 527686"/>
                <a:gd name="connsiteY6" fmla="*/ 149897 h 320013"/>
                <a:gd name="connsiteX7" fmla="*/ 252358 w 527686"/>
                <a:gd name="connsiteY7" fmla="*/ 121322 h 320013"/>
                <a:gd name="connsiteX8" fmla="*/ 209686 w 527686"/>
                <a:gd name="connsiteY8" fmla="*/ 36835 h 320013"/>
                <a:gd name="connsiteX9" fmla="*/ 170824 w 527686"/>
                <a:gd name="connsiteY9" fmla="*/ 11404 h 320013"/>
                <a:gd name="connsiteX10" fmla="*/ 125485 w 527686"/>
                <a:gd name="connsiteY10" fmla="*/ 6831 h 320013"/>
                <a:gd name="connsiteX11" fmla="*/ 50333 w 527686"/>
                <a:gd name="connsiteY11" fmla="*/ 45122 h 320013"/>
                <a:gd name="connsiteX12" fmla="*/ 12899 w 527686"/>
                <a:gd name="connsiteY12" fmla="*/ 114368 h 320013"/>
                <a:gd name="connsiteX13" fmla="*/ 4517 w 527686"/>
                <a:gd name="connsiteY13" fmla="*/ 183044 h 320013"/>
                <a:gd name="connsiteX14" fmla="*/ 16995 w 527686"/>
                <a:gd name="connsiteY14" fmla="*/ 283247 h 320013"/>
                <a:gd name="connsiteX15" fmla="*/ 21758 w 527686"/>
                <a:gd name="connsiteY15" fmla="*/ 310489 h 320013"/>
                <a:gd name="connsiteX16" fmla="*/ 22805 w 527686"/>
                <a:gd name="connsiteY16" fmla="*/ 317632 h 320013"/>
                <a:gd name="connsiteX17" fmla="*/ 22805 w 527686"/>
                <a:gd name="connsiteY17" fmla="*/ 320014 h 320013"/>
                <a:gd name="connsiteX18" fmla="*/ 22043 w 527686"/>
                <a:gd name="connsiteY18" fmla="*/ 317728 h 320013"/>
                <a:gd name="connsiteX19" fmla="*/ 20519 w 527686"/>
                <a:gd name="connsiteY19" fmla="*/ 310679 h 320013"/>
                <a:gd name="connsiteX20" fmla="*/ 14804 w 527686"/>
                <a:gd name="connsiteY20" fmla="*/ 283628 h 320013"/>
                <a:gd name="connsiteX21" fmla="*/ 326 w 527686"/>
                <a:gd name="connsiteY21" fmla="*/ 183044 h 320013"/>
                <a:gd name="connsiteX22" fmla="*/ 8232 w 527686"/>
                <a:gd name="connsiteY22" fmla="*/ 113035 h 320013"/>
                <a:gd name="connsiteX23" fmla="*/ 46332 w 527686"/>
                <a:gd name="connsiteY23" fmla="*/ 41693 h 320013"/>
                <a:gd name="connsiteX24" fmla="*/ 80812 w 527686"/>
                <a:gd name="connsiteY24" fmla="*/ 14166 h 320013"/>
                <a:gd name="connsiteX25" fmla="*/ 172443 w 527686"/>
                <a:gd name="connsiteY25" fmla="*/ 5308 h 320013"/>
                <a:gd name="connsiteX26" fmla="*/ 213591 w 527686"/>
                <a:gd name="connsiteY26" fmla="*/ 32263 h 320013"/>
                <a:gd name="connsiteX27" fmla="*/ 256644 w 527686"/>
                <a:gd name="connsiteY27" fmla="*/ 117417 h 320013"/>
                <a:gd name="connsiteX28" fmla="*/ 289886 w 527686"/>
                <a:gd name="connsiteY28" fmla="*/ 144277 h 320013"/>
                <a:gd name="connsiteX29" fmla="*/ 331701 w 527686"/>
                <a:gd name="connsiteY29" fmla="*/ 145420 h 320013"/>
                <a:gd name="connsiteX30" fmla="*/ 407901 w 527686"/>
                <a:gd name="connsiteY30" fmla="*/ 120275 h 320013"/>
                <a:gd name="connsiteX31" fmla="*/ 444668 w 527686"/>
                <a:gd name="connsiteY31" fmla="*/ 116274 h 320013"/>
                <a:gd name="connsiteX32" fmla="*/ 518677 w 527686"/>
                <a:gd name="connsiteY32" fmla="*/ 166280 h 320013"/>
                <a:gd name="connsiteX33" fmla="*/ 527630 w 527686"/>
                <a:gd name="connsiteY33" fmla="*/ 209238 h 320013"/>
                <a:gd name="connsiteX34" fmla="*/ 522296 w 527686"/>
                <a:gd name="connsiteY34" fmla="*/ 236384 h 320013"/>
                <a:gd name="connsiteX35" fmla="*/ 518296 w 527686"/>
                <a:gd name="connsiteY35" fmla="*/ 245147 h 320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27686" h="320013">
                  <a:moveTo>
                    <a:pt x="518296" y="245147"/>
                  </a:moveTo>
                  <a:cubicBezTo>
                    <a:pt x="522842" y="233671"/>
                    <a:pt x="525325" y="221483"/>
                    <a:pt x="525630" y="209143"/>
                  </a:cubicBezTo>
                  <a:cubicBezTo>
                    <a:pt x="525791" y="194740"/>
                    <a:pt x="522526" y="180506"/>
                    <a:pt x="516105" y="167614"/>
                  </a:cubicBezTo>
                  <a:cubicBezTo>
                    <a:pt x="501955" y="140482"/>
                    <a:pt x="474878" y="122503"/>
                    <a:pt x="444382" y="119989"/>
                  </a:cubicBezTo>
                  <a:cubicBezTo>
                    <a:pt x="432481" y="119341"/>
                    <a:pt x="420557" y="120759"/>
                    <a:pt x="409139" y="124180"/>
                  </a:cubicBezTo>
                  <a:cubicBezTo>
                    <a:pt x="385041" y="130466"/>
                    <a:pt x="361514" y="144182"/>
                    <a:pt x="332939" y="149802"/>
                  </a:cubicBezTo>
                  <a:cubicBezTo>
                    <a:pt x="318356" y="153571"/>
                    <a:pt x="303057" y="153604"/>
                    <a:pt x="288458" y="149897"/>
                  </a:cubicBezTo>
                  <a:cubicBezTo>
                    <a:pt x="273413" y="144961"/>
                    <a:pt x="260617" y="134831"/>
                    <a:pt x="252358" y="121322"/>
                  </a:cubicBezTo>
                  <a:cubicBezTo>
                    <a:pt x="235213" y="94747"/>
                    <a:pt x="230355" y="61315"/>
                    <a:pt x="209686" y="36835"/>
                  </a:cubicBezTo>
                  <a:cubicBezTo>
                    <a:pt x="199349" y="24910"/>
                    <a:pt x="185891" y="16102"/>
                    <a:pt x="170824" y="11404"/>
                  </a:cubicBezTo>
                  <a:cubicBezTo>
                    <a:pt x="156198" y="6724"/>
                    <a:pt x="140752" y="5166"/>
                    <a:pt x="125485" y="6831"/>
                  </a:cubicBezTo>
                  <a:cubicBezTo>
                    <a:pt x="96525" y="9741"/>
                    <a:pt x="69710" y="23404"/>
                    <a:pt x="50333" y="45122"/>
                  </a:cubicBezTo>
                  <a:cubicBezTo>
                    <a:pt x="32836" y="65116"/>
                    <a:pt x="20045" y="88779"/>
                    <a:pt x="12899" y="114368"/>
                  </a:cubicBezTo>
                  <a:cubicBezTo>
                    <a:pt x="6337" y="136641"/>
                    <a:pt x="3505" y="159846"/>
                    <a:pt x="4517" y="183044"/>
                  </a:cubicBezTo>
                  <a:cubicBezTo>
                    <a:pt x="6456" y="216684"/>
                    <a:pt x="10625" y="250158"/>
                    <a:pt x="16995" y="283247"/>
                  </a:cubicBezTo>
                  <a:cubicBezTo>
                    <a:pt x="18995" y="294772"/>
                    <a:pt x="20615" y="303821"/>
                    <a:pt x="21758" y="310489"/>
                  </a:cubicBezTo>
                  <a:cubicBezTo>
                    <a:pt x="21758" y="313346"/>
                    <a:pt x="22519" y="315632"/>
                    <a:pt x="22805" y="317632"/>
                  </a:cubicBezTo>
                  <a:cubicBezTo>
                    <a:pt x="22911" y="318422"/>
                    <a:pt x="22911" y="319223"/>
                    <a:pt x="22805" y="320014"/>
                  </a:cubicBezTo>
                  <a:cubicBezTo>
                    <a:pt x="22805" y="320014"/>
                    <a:pt x="22805" y="319252"/>
                    <a:pt x="22043" y="317728"/>
                  </a:cubicBezTo>
                  <a:cubicBezTo>
                    <a:pt x="21281" y="316204"/>
                    <a:pt x="21091" y="313537"/>
                    <a:pt x="20519" y="310679"/>
                  </a:cubicBezTo>
                  <a:cubicBezTo>
                    <a:pt x="19091" y="304107"/>
                    <a:pt x="17185" y="295058"/>
                    <a:pt x="14804" y="283628"/>
                  </a:cubicBezTo>
                  <a:cubicBezTo>
                    <a:pt x="7479" y="250508"/>
                    <a:pt x="2639" y="216886"/>
                    <a:pt x="326" y="183044"/>
                  </a:cubicBezTo>
                  <a:cubicBezTo>
                    <a:pt x="-990" y="159430"/>
                    <a:pt x="1683" y="135762"/>
                    <a:pt x="8232" y="113035"/>
                  </a:cubicBezTo>
                  <a:cubicBezTo>
                    <a:pt x="15403" y="86691"/>
                    <a:pt x="28426" y="62305"/>
                    <a:pt x="46332" y="41693"/>
                  </a:cubicBezTo>
                  <a:cubicBezTo>
                    <a:pt x="56255" y="30707"/>
                    <a:pt x="67901" y="21410"/>
                    <a:pt x="80812" y="14166"/>
                  </a:cubicBezTo>
                  <a:cubicBezTo>
                    <a:pt x="108946" y="-911"/>
                    <a:pt x="141943" y="-4101"/>
                    <a:pt x="172443" y="5308"/>
                  </a:cubicBezTo>
                  <a:cubicBezTo>
                    <a:pt x="188391" y="10307"/>
                    <a:pt x="202637" y="19639"/>
                    <a:pt x="213591" y="32263"/>
                  </a:cubicBezTo>
                  <a:cubicBezTo>
                    <a:pt x="235594" y="58552"/>
                    <a:pt x="240261" y="92176"/>
                    <a:pt x="256644" y="117417"/>
                  </a:cubicBezTo>
                  <a:cubicBezTo>
                    <a:pt x="264166" y="130049"/>
                    <a:pt x="275956" y="139576"/>
                    <a:pt x="289886" y="144277"/>
                  </a:cubicBezTo>
                  <a:cubicBezTo>
                    <a:pt x="303516" y="148105"/>
                    <a:pt x="317882" y="148498"/>
                    <a:pt x="331701" y="145420"/>
                  </a:cubicBezTo>
                  <a:cubicBezTo>
                    <a:pt x="359133" y="140086"/>
                    <a:pt x="383041" y="126370"/>
                    <a:pt x="407901" y="120275"/>
                  </a:cubicBezTo>
                  <a:cubicBezTo>
                    <a:pt x="419828" y="116801"/>
                    <a:pt x="432273" y="115447"/>
                    <a:pt x="444668" y="116274"/>
                  </a:cubicBezTo>
                  <a:cubicBezTo>
                    <a:pt x="476316" y="119048"/>
                    <a:pt x="504294" y="137952"/>
                    <a:pt x="518677" y="166280"/>
                  </a:cubicBezTo>
                  <a:cubicBezTo>
                    <a:pt x="525078" y="179669"/>
                    <a:pt x="528150" y="194406"/>
                    <a:pt x="527630" y="209238"/>
                  </a:cubicBezTo>
                  <a:cubicBezTo>
                    <a:pt x="527358" y="218519"/>
                    <a:pt x="525555" y="227691"/>
                    <a:pt x="522296" y="236384"/>
                  </a:cubicBezTo>
                  <a:cubicBezTo>
                    <a:pt x="521299" y="239447"/>
                    <a:pt x="519957" y="242387"/>
                    <a:pt x="518296" y="245147"/>
                  </a:cubicBezTo>
                  <a:close/>
                </a:path>
              </a:pathLst>
            </a:custGeom>
            <a:solidFill>
              <a:srgbClr val="FF725E"/>
            </a:solidFill>
            <a:ln w="9525"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xmlns="" id="{E8AC84F0-4A46-4A62-8F13-EBCAA8EF26B6}"/>
                </a:ext>
              </a:extLst>
            </p:cNvPr>
            <p:cNvSpPr/>
            <p:nvPr/>
          </p:nvSpPr>
          <p:spPr>
            <a:xfrm>
              <a:off x="10340816" y="5417295"/>
              <a:ext cx="135540" cy="89956"/>
            </a:xfrm>
            <a:custGeom>
              <a:avLst/>
              <a:gdLst>
                <a:gd name="connsiteX0" fmla="*/ 3334 w 135540"/>
                <a:gd name="connsiteY0" fmla="*/ 76140 h 89956"/>
                <a:gd name="connsiteX1" fmla="*/ 90964 w 135540"/>
                <a:gd name="connsiteY1" fmla="*/ 81950 h 89956"/>
                <a:gd name="connsiteX2" fmla="*/ 135541 w 135540"/>
                <a:gd name="connsiteY2" fmla="*/ 11465 h 89956"/>
                <a:gd name="connsiteX3" fmla="*/ 7659 w 135540"/>
                <a:gd name="connsiteY3" fmla="*/ 49283 h 89956"/>
                <a:gd name="connsiteX4" fmla="*/ 0 w 135540"/>
                <a:gd name="connsiteY4" fmla="*/ 67854 h 89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540" h="89956">
                  <a:moveTo>
                    <a:pt x="3334" y="76140"/>
                  </a:moveTo>
                  <a:cubicBezTo>
                    <a:pt x="29855" y="92231"/>
                    <a:pt x="62550" y="94399"/>
                    <a:pt x="90964" y="81950"/>
                  </a:cubicBezTo>
                  <a:cubicBezTo>
                    <a:pt x="116694" y="67408"/>
                    <a:pt x="133430" y="40945"/>
                    <a:pt x="135541" y="11465"/>
                  </a:cubicBezTo>
                  <a:cubicBezTo>
                    <a:pt x="89784" y="-13405"/>
                    <a:pt x="32529" y="3526"/>
                    <a:pt x="7659" y="49283"/>
                  </a:cubicBezTo>
                  <a:cubicBezTo>
                    <a:pt x="4452" y="55183"/>
                    <a:pt x="1884" y="61408"/>
                    <a:pt x="0" y="67854"/>
                  </a:cubicBezTo>
                </a:path>
              </a:pathLst>
            </a:custGeom>
            <a:solidFill>
              <a:srgbClr val="FF725E"/>
            </a:solidFill>
            <a:ln w="9525"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xmlns="" id="{03D0125C-617D-4EE6-B142-E793066F745D}"/>
                </a:ext>
              </a:extLst>
            </p:cNvPr>
            <p:cNvSpPr/>
            <p:nvPr/>
          </p:nvSpPr>
          <p:spPr>
            <a:xfrm>
              <a:off x="10436923" y="5567540"/>
              <a:ext cx="124110" cy="99408"/>
            </a:xfrm>
            <a:custGeom>
              <a:avLst/>
              <a:gdLst>
                <a:gd name="connsiteX0" fmla="*/ 0 w 124110"/>
                <a:gd name="connsiteY0" fmla="*/ 10382 h 99408"/>
                <a:gd name="connsiteX1" fmla="*/ 40672 w 124110"/>
                <a:gd name="connsiteY1" fmla="*/ 88201 h 99408"/>
                <a:gd name="connsiteX2" fmla="*/ 124111 w 124110"/>
                <a:gd name="connsiteY2" fmla="*/ 89630 h 99408"/>
                <a:gd name="connsiteX3" fmla="*/ 25073 w 124110"/>
                <a:gd name="connsiteY3" fmla="*/ 123 h 99408"/>
                <a:gd name="connsiteX4" fmla="*/ 5334 w 124110"/>
                <a:gd name="connsiteY4" fmla="*/ 3238 h 99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110" h="99408">
                  <a:moveTo>
                    <a:pt x="0" y="10382"/>
                  </a:moveTo>
                  <a:cubicBezTo>
                    <a:pt x="79" y="41396"/>
                    <a:pt x="15254" y="70430"/>
                    <a:pt x="40672" y="88201"/>
                  </a:cubicBezTo>
                  <a:cubicBezTo>
                    <a:pt x="66490" y="102620"/>
                    <a:pt x="97813" y="103157"/>
                    <a:pt x="124111" y="89630"/>
                  </a:cubicBezTo>
                  <a:cubicBezTo>
                    <a:pt x="121479" y="37565"/>
                    <a:pt x="77139" y="-2509"/>
                    <a:pt x="25073" y="123"/>
                  </a:cubicBezTo>
                  <a:cubicBezTo>
                    <a:pt x="18402" y="460"/>
                    <a:pt x="11785" y="1504"/>
                    <a:pt x="5334" y="3238"/>
                  </a:cubicBezTo>
                </a:path>
              </a:pathLst>
            </a:custGeom>
            <a:solidFill>
              <a:srgbClr val="FF725E"/>
            </a:solidFill>
            <a:ln w="9525"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xmlns="" id="{F5385520-54EA-48B0-9E4E-DE69423CA1CB}"/>
                </a:ext>
              </a:extLst>
            </p:cNvPr>
            <p:cNvSpPr/>
            <p:nvPr/>
          </p:nvSpPr>
          <p:spPr>
            <a:xfrm>
              <a:off x="10594085" y="5474237"/>
              <a:ext cx="129022" cy="93938"/>
            </a:xfrm>
            <a:custGeom>
              <a:avLst/>
              <a:gdLst>
                <a:gd name="connsiteX0" fmla="*/ 4382 w 129022"/>
                <a:gd name="connsiteY0" fmla="*/ 85016 h 93938"/>
                <a:gd name="connsiteX1" fmla="*/ 92202 w 129022"/>
                <a:gd name="connsiteY1" fmla="*/ 81396 h 93938"/>
                <a:gd name="connsiteX2" fmla="*/ 128969 w 129022"/>
                <a:gd name="connsiteY2" fmla="*/ 6530 h 93938"/>
                <a:gd name="connsiteX3" fmla="*/ 47625 w 129022"/>
                <a:gd name="connsiteY3" fmla="*/ 11102 h 93938"/>
                <a:gd name="connsiteX4" fmla="*/ 0 w 129022"/>
                <a:gd name="connsiteY4" fmla="*/ 77110 h 93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22" h="93938">
                  <a:moveTo>
                    <a:pt x="4382" y="85016"/>
                  </a:moveTo>
                  <a:cubicBezTo>
                    <a:pt x="32518" y="98082"/>
                    <a:pt x="65236" y="96734"/>
                    <a:pt x="92202" y="81396"/>
                  </a:cubicBezTo>
                  <a:cubicBezTo>
                    <a:pt x="116202" y="64156"/>
                    <a:pt x="129998" y="36062"/>
                    <a:pt x="128969" y="6530"/>
                  </a:cubicBezTo>
                  <a:cubicBezTo>
                    <a:pt x="102434" y="-3559"/>
                    <a:pt x="72862" y="-1897"/>
                    <a:pt x="47625" y="11102"/>
                  </a:cubicBezTo>
                  <a:cubicBezTo>
                    <a:pt x="23001" y="25237"/>
                    <a:pt x="5650" y="49285"/>
                    <a:pt x="0" y="77110"/>
                  </a:cubicBezTo>
                </a:path>
              </a:pathLst>
            </a:custGeom>
            <a:solidFill>
              <a:srgbClr val="FF725E"/>
            </a:solidFill>
            <a:ln w="9525"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xmlns="" id="{EDCAAB59-3C99-40E1-AB20-C7A2CF421E78}"/>
                </a:ext>
              </a:extLst>
            </p:cNvPr>
            <p:cNvSpPr/>
            <p:nvPr/>
          </p:nvSpPr>
          <p:spPr>
            <a:xfrm>
              <a:off x="10172483" y="5291315"/>
              <a:ext cx="83438" cy="146208"/>
            </a:xfrm>
            <a:custGeom>
              <a:avLst/>
              <a:gdLst>
                <a:gd name="connsiteX0" fmla="*/ 35554 w 83438"/>
                <a:gd name="connsiteY0" fmla="*/ 146209 h 146208"/>
                <a:gd name="connsiteX1" fmla="*/ 788 w 83438"/>
                <a:gd name="connsiteY1" fmla="*/ 63532 h 146208"/>
                <a:gd name="connsiteX2" fmla="*/ 54890 w 83438"/>
                <a:gd name="connsiteY2" fmla="*/ 0 h 146208"/>
                <a:gd name="connsiteX3" fmla="*/ 56791 w 83438"/>
                <a:gd name="connsiteY3" fmla="*/ 133208 h 146208"/>
                <a:gd name="connsiteX4" fmla="*/ 41079 w 83438"/>
                <a:gd name="connsiteY4" fmla="*/ 146209 h 14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146208">
                  <a:moveTo>
                    <a:pt x="35554" y="146209"/>
                  </a:moveTo>
                  <a:cubicBezTo>
                    <a:pt x="12027" y="125825"/>
                    <a:pt x="-3784" y="90202"/>
                    <a:pt x="788" y="63532"/>
                  </a:cubicBezTo>
                  <a:cubicBezTo>
                    <a:pt x="7062" y="34639"/>
                    <a:pt x="27366" y="10796"/>
                    <a:pt x="54890" y="0"/>
                  </a:cubicBezTo>
                  <a:cubicBezTo>
                    <a:pt x="92200" y="36259"/>
                    <a:pt x="93051" y="95899"/>
                    <a:pt x="56791" y="133208"/>
                  </a:cubicBezTo>
                  <a:cubicBezTo>
                    <a:pt x="52040" y="138098"/>
                    <a:pt x="46771" y="142457"/>
                    <a:pt x="41079" y="146209"/>
                  </a:cubicBezTo>
                </a:path>
              </a:pathLst>
            </a:custGeom>
            <a:solidFill>
              <a:srgbClr val="FF725E"/>
            </a:solidFill>
            <a:ln w="952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xmlns="" id="{C88D0462-624F-43C4-8851-136E4BD97B5A}"/>
                </a:ext>
              </a:extLst>
            </p:cNvPr>
            <p:cNvSpPr/>
            <p:nvPr/>
          </p:nvSpPr>
          <p:spPr>
            <a:xfrm>
              <a:off x="9577101" y="5199918"/>
              <a:ext cx="469013" cy="545929"/>
            </a:xfrm>
            <a:custGeom>
              <a:avLst/>
              <a:gdLst>
                <a:gd name="connsiteX0" fmla="*/ 0 w 469013"/>
                <a:gd name="connsiteY0" fmla="*/ 121877 h 545929"/>
                <a:gd name="connsiteX1" fmla="*/ 953 w 469013"/>
                <a:gd name="connsiteY1" fmla="*/ 119781 h 545929"/>
                <a:gd name="connsiteX2" fmla="*/ 4191 w 469013"/>
                <a:gd name="connsiteY2" fmla="*/ 113685 h 545929"/>
                <a:gd name="connsiteX3" fmla="*/ 18479 w 469013"/>
                <a:gd name="connsiteY3" fmla="*/ 91492 h 545929"/>
                <a:gd name="connsiteX4" fmla="*/ 88773 w 469013"/>
                <a:gd name="connsiteY4" fmla="*/ 24817 h 545929"/>
                <a:gd name="connsiteX5" fmla="*/ 151829 w 469013"/>
                <a:gd name="connsiteY5" fmla="*/ 1576 h 545929"/>
                <a:gd name="connsiteX6" fmla="*/ 228029 w 469013"/>
                <a:gd name="connsiteY6" fmla="*/ 9672 h 545929"/>
                <a:gd name="connsiteX7" fmla="*/ 293561 w 469013"/>
                <a:gd name="connsiteY7" fmla="*/ 63298 h 545929"/>
                <a:gd name="connsiteX8" fmla="*/ 322136 w 469013"/>
                <a:gd name="connsiteY8" fmla="*/ 150071 h 545929"/>
                <a:gd name="connsiteX9" fmla="*/ 340424 w 469013"/>
                <a:gd name="connsiteY9" fmla="*/ 191409 h 545929"/>
                <a:gd name="connsiteX10" fmla="*/ 371570 w 469013"/>
                <a:gd name="connsiteY10" fmla="*/ 222080 h 545929"/>
                <a:gd name="connsiteX11" fmla="*/ 406622 w 469013"/>
                <a:gd name="connsiteY11" fmla="*/ 247607 h 545929"/>
                <a:gd name="connsiteX12" fmla="*/ 435197 w 469013"/>
                <a:gd name="connsiteY12" fmla="*/ 278468 h 545929"/>
                <a:gd name="connsiteX13" fmla="*/ 464439 w 469013"/>
                <a:gd name="connsiteY13" fmla="*/ 349905 h 545929"/>
                <a:gd name="connsiteX14" fmla="*/ 468344 w 469013"/>
                <a:gd name="connsiteY14" fmla="*/ 416580 h 545929"/>
                <a:gd name="connsiteX15" fmla="*/ 451104 w 469013"/>
                <a:gd name="connsiteY15" fmla="*/ 511830 h 545929"/>
                <a:gd name="connsiteX16" fmla="*/ 444055 w 469013"/>
                <a:gd name="connsiteY16" fmla="*/ 537262 h 545929"/>
                <a:gd name="connsiteX17" fmla="*/ 441198 w 469013"/>
                <a:gd name="connsiteY17" fmla="*/ 545930 h 545929"/>
                <a:gd name="connsiteX18" fmla="*/ 443103 w 469013"/>
                <a:gd name="connsiteY18" fmla="*/ 536976 h 545929"/>
                <a:gd name="connsiteX19" fmla="*/ 449104 w 469013"/>
                <a:gd name="connsiteY19" fmla="*/ 511354 h 545929"/>
                <a:gd name="connsiteX20" fmla="*/ 464534 w 469013"/>
                <a:gd name="connsiteY20" fmla="*/ 416104 h 545929"/>
                <a:gd name="connsiteX21" fmla="*/ 460057 w 469013"/>
                <a:gd name="connsiteY21" fmla="*/ 350191 h 545929"/>
                <a:gd name="connsiteX22" fmla="*/ 431482 w 469013"/>
                <a:gd name="connsiteY22" fmla="*/ 280753 h 545929"/>
                <a:gd name="connsiteX23" fmla="*/ 403860 w 469013"/>
                <a:gd name="connsiteY23" fmla="*/ 250940 h 545929"/>
                <a:gd name="connsiteX24" fmla="*/ 368808 w 469013"/>
                <a:gd name="connsiteY24" fmla="*/ 225699 h 545929"/>
                <a:gd name="connsiteX25" fmla="*/ 336423 w 469013"/>
                <a:gd name="connsiteY25" fmla="*/ 193790 h 545929"/>
                <a:gd name="connsiteX26" fmla="*/ 317373 w 469013"/>
                <a:gd name="connsiteY26" fmla="*/ 151023 h 545929"/>
                <a:gd name="connsiteX27" fmla="*/ 288798 w 469013"/>
                <a:gd name="connsiteY27" fmla="*/ 65298 h 545929"/>
                <a:gd name="connsiteX28" fmla="*/ 226124 w 469013"/>
                <a:gd name="connsiteY28" fmla="*/ 13578 h 545929"/>
                <a:gd name="connsiteX29" fmla="*/ 151829 w 469013"/>
                <a:gd name="connsiteY29" fmla="*/ 5291 h 545929"/>
                <a:gd name="connsiteX30" fmla="*/ 90012 w 469013"/>
                <a:gd name="connsiteY30" fmla="*/ 27389 h 545929"/>
                <a:gd name="connsiteX31" fmla="*/ 19431 w 469013"/>
                <a:gd name="connsiteY31" fmla="*/ 91778 h 545929"/>
                <a:gd name="connsiteX32" fmla="*/ 4477 w 469013"/>
                <a:gd name="connsiteY32" fmla="*/ 113304 h 545929"/>
                <a:gd name="connsiteX33" fmla="*/ 0 w 469013"/>
                <a:gd name="connsiteY33" fmla="*/ 121877 h 545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69013" h="545929">
                  <a:moveTo>
                    <a:pt x="0" y="121877"/>
                  </a:moveTo>
                  <a:cubicBezTo>
                    <a:pt x="232" y="121142"/>
                    <a:pt x="551" y="120439"/>
                    <a:pt x="953" y="119781"/>
                  </a:cubicBezTo>
                  <a:cubicBezTo>
                    <a:pt x="1810" y="118162"/>
                    <a:pt x="2953" y="116162"/>
                    <a:pt x="4191" y="113685"/>
                  </a:cubicBezTo>
                  <a:cubicBezTo>
                    <a:pt x="7144" y="108447"/>
                    <a:pt x="11811" y="100922"/>
                    <a:pt x="18479" y="91492"/>
                  </a:cubicBezTo>
                  <a:cubicBezTo>
                    <a:pt x="37093" y="64685"/>
                    <a:pt x="61020" y="41990"/>
                    <a:pt x="88773" y="24817"/>
                  </a:cubicBezTo>
                  <a:cubicBezTo>
                    <a:pt x="108065" y="13011"/>
                    <a:pt x="129490" y="5114"/>
                    <a:pt x="151829" y="1576"/>
                  </a:cubicBezTo>
                  <a:cubicBezTo>
                    <a:pt x="177507" y="-2102"/>
                    <a:pt x="203697" y="681"/>
                    <a:pt x="228029" y="9672"/>
                  </a:cubicBezTo>
                  <a:cubicBezTo>
                    <a:pt x="255496" y="19291"/>
                    <a:pt x="278697" y="38277"/>
                    <a:pt x="293561" y="63298"/>
                  </a:cubicBezTo>
                  <a:cubicBezTo>
                    <a:pt x="308610" y="89682"/>
                    <a:pt x="313468" y="120448"/>
                    <a:pt x="322136" y="150071"/>
                  </a:cubicBezTo>
                  <a:cubicBezTo>
                    <a:pt x="326205" y="164660"/>
                    <a:pt x="332365" y="178584"/>
                    <a:pt x="340424" y="191409"/>
                  </a:cubicBezTo>
                  <a:cubicBezTo>
                    <a:pt x="348956" y="203355"/>
                    <a:pt x="359494" y="213732"/>
                    <a:pt x="371570" y="222080"/>
                  </a:cubicBezTo>
                  <a:cubicBezTo>
                    <a:pt x="383286" y="230748"/>
                    <a:pt x="395573" y="238558"/>
                    <a:pt x="406622" y="247607"/>
                  </a:cubicBezTo>
                  <a:cubicBezTo>
                    <a:pt x="417544" y="256506"/>
                    <a:pt x="427163" y="266895"/>
                    <a:pt x="435197" y="278468"/>
                  </a:cubicBezTo>
                  <a:cubicBezTo>
                    <a:pt x="449682" y="300054"/>
                    <a:pt x="459630" y="324358"/>
                    <a:pt x="464439" y="349905"/>
                  </a:cubicBezTo>
                  <a:cubicBezTo>
                    <a:pt x="468648" y="371864"/>
                    <a:pt x="469961" y="394280"/>
                    <a:pt x="468344" y="416580"/>
                  </a:cubicBezTo>
                  <a:cubicBezTo>
                    <a:pt x="465615" y="448803"/>
                    <a:pt x="459842" y="480695"/>
                    <a:pt x="451104" y="511830"/>
                  </a:cubicBezTo>
                  <a:cubicBezTo>
                    <a:pt x="448246" y="522879"/>
                    <a:pt x="445770" y="531452"/>
                    <a:pt x="444055" y="537262"/>
                  </a:cubicBezTo>
                  <a:cubicBezTo>
                    <a:pt x="443394" y="540239"/>
                    <a:pt x="442437" y="543143"/>
                    <a:pt x="441198" y="545930"/>
                  </a:cubicBezTo>
                  <a:cubicBezTo>
                    <a:pt x="441651" y="542909"/>
                    <a:pt x="442287" y="539919"/>
                    <a:pt x="443103" y="536976"/>
                  </a:cubicBezTo>
                  <a:cubicBezTo>
                    <a:pt x="444532" y="530690"/>
                    <a:pt x="446627" y="522117"/>
                    <a:pt x="449104" y="511354"/>
                  </a:cubicBezTo>
                  <a:cubicBezTo>
                    <a:pt x="457056" y="480123"/>
                    <a:pt x="462219" y="448248"/>
                    <a:pt x="464534" y="416104"/>
                  </a:cubicBezTo>
                  <a:cubicBezTo>
                    <a:pt x="465934" y="394032"/>
                    <a:pt x="464429" y="371871"/>
                    <a:pt x="460057" y="350191"/>
                  </a:cubicBezTo>
                  <a:cubicBezTo>
                    <a:pt x="455385" y="325333"/>
                    <a:pt x="445659" y="301700"/>
                    <a:pt x="431482" y="280753"/>
                  </a:cubicBezTo>
                  <a:cubicBezTo>
                    <a:pt x="423714" y="269574"/>
                    <a:pt x="414416" y="259538"/>
                    <a:pt x="403860" y="250940"/>
                  </a:cubicBezTo>
                  <a:cubicBezTo>
                    <a:pt x="393002" y="242178"/>
                    <a:pt x="380810" y="234462"/>
                    <a:pt x="368808" y="225699"/>
                  </a:cubicBezTo>
                  <a:cubicBezTo>
                    <a:pt x="356205" y="217069"/>
                    <a:pt x="345239" y="206264"/>
                    <a:pt x="336423" y="193790"/>
                  </a:cubicBezTo>
                  <a:cubicBezTo>
                    <a:pt x="328027" y="180537"/>
                    <a:pt x="321609" y="166130"/>
                    <a:pt x="317373" y="151023"/>
                  </a:cubicBezTo>
                  <a:cubicBezTo>
                    <a:pt x="308515" y="121020"/>
                    <a:pt x="303657" y="90540"/>
                    <a:pt x="288798" y="65298"/>
                  </a:cubicBezTo>
                  <a:cubicBezTo>
                    <a:pt x="274575" y="41279"/>
                    <a:pt x="252406" y="22984"/>
                    <a:pt x="226124" y="13578"/>
                  </a:cubicBezTo>
                  <a:cubicBezTo>
                    <a:pt x="202431" y="4690"/>
                    <a:pt x="176898" y="1842"/>
                    <a:pt x="151829" y="5291"/>
                  </a:cubicBezTo>
                  <a:cubicBezTo>
                    <a:pt x="129984" y="8574"/>
                    <a:pt x="108987" y="16079"/>
                    <a:pt x="90012" y="27389"/>
                  </a:cubicBezTo>
                  <a:cubicBezTo>
                    <a:pt x="62496" y="44024"/>
                    <a:pt x="38516" y="65901"/>
                    <a:pt x="19431" y="91778"/>
                  </a:cubicBezTo>
                  <a:cubicBezTo>
                    <a:pt x="12668" y="101303"/>
                    <a:pt x="7715" y="108256"/>
                    <a:pt x="4477" y="113304"/>
                  </a:cubicBezTo>
                  <a:cubicBezTo>
                    <a:pt x="3250" y="116293"/>
                    <a:pt x="1752" y="119162"/>
                    <a:pt x="0" y="121877"/>
                  </a:cubicBezTo>
                  <a:close/>
                </a:path>
              </a:pathLst>
            </a:custGeom>
            <a:solidFill>
              <a:srgbClr val="FF725E"/>
            </a:solidFill>
            <a:ln w="9525"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xmlns="" id="{D76B466D-453E-4A84-923F-1016C0AAA4D6}"/>
                </a:ext>
              </a:extLst>
            </p:cNvPr>
            <p:cNvSpPr/>
            <p:nvPr/>
          </p:nvSpPr>
          <p:spPr>
            <a:xfrm>
              <a:off x="9865410" y="5426140"/>
              <a:ext cx="107285" cy="149271"/>
            </a:xfrm>
            <a:custGeom>
              <a:avLst/>
              <a:gdLst>
                <a:gd name="connsiteX0" fmla="*/ 97739 w 107285"/>
                <a:gd name="connsiteY0" fmla="*/ 3954 h 149271"/>
                <a:gd name="connsiteX1" fmla="*/ 74784 w 107285"/>
                <a:gd name="connsiteY1" fmla="*/ 3954 h 149271"/>
                <a:gd name="connsiteX2" fmla="*/ 45257 w 107285"/>
                <a:gd name="connsiteY2" fmla="*/ 18718 h 149271"/>
                <a:gd name="connsiteX3" fmla="*/ 4966 w 107285"/>
                <a:gd name="connsiteY3" fmla="*/ 149115 h 149271"/>
                <a:gd name="connsiteX4" fmla="*/ 107132 w 107285"/>
                <a:gd name="connsiteY4" fmla="*/ 57850 h 149271"/>
                <a:gd name="connsiteX5" fmla="*/ 94024 w 107285"/>
                <a:gd name="connsiteY5" fmla="*/ 3478 h 149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85" h="149271">
                  <a:moveTo>
                    <a:pt x="97739" y="3954"/>
                  </a:moveTo>
                  <a:cubicBezTo>
                    <a:pt x="89643" y="-3666"/>
                    <a:pt x="85738" y="1668"/>
                    <a:pt x="74784" y="3954"/>
                  </a:cubicBezTo>
                  <a:cubicBezTo>
                    <a:pt x="63873" y="6361"/>
                    <a:pt x="53728" y="11433"/>
                    <a:pt x="45257" y="18718"/>
                  </a:cubicBezTo>
                  <a:cubicBezTo>
                    <a:pt x="6923" y="50191"/>
                    <a:pt x="-8932" y="101503"/>
                    <a:pt x="4966" y="149115"/>
                  </a:cubicBezTo>
                  <a:cubicBezTo>
                    <a:pt x="58380" y="152125"/>
                    <a:pt x="104122" y="111264"/>
                    <a:pt x="107132" y="57850"/>
                  </a:cubicBezTo>
                  <a:cubicBezTo>
                    <a:pt x="108204" y="38831"/>
                    <a:pt x="103644" y="19919"/>
                    <a:pt x="94024" y="3478"/>
                  </a:cubicBezTo>
                </a:path>
              </a:pathLst>
            </a:custGeom>
            <a:solidFill>
              <a:srgbClr val="FF725E"/>
            </a:solidFill>
            <a:ln w="9525"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xmlns="" id="{9B971E49-E203-4CB7-B44A-2001BE219113}"/>
                </a:ext>
              </a:extLst>
            </p:cNvPr>
            <p:cNvSpPr/>
            <p:nvPr/>
          </p:nvSpPr>
          <p:spPr>
            <a:xfrm>
              <a:off x="9483090" y="5266161"/>
              <a:ext cx="146113" cy="114466"/>
            </a:xfrm>
            <a:custGeom>
              <a:avLst/>
              <a:gdLst>
                <a:gd name="connsiteX0" fmla="*/ 146113 w 146113"/>
                <a:gd name="connsiteY0" fmla="*/ 11914 h 114466"/>
                <a:gd name="connsiteX1" fmla="*/ 125444 w 146113"/>
                <a:gd name="connsiteY1" fmla="*/ 1723 h 114466"/>
                <a:gd name="connsiteX2" fmla="*/ 92488 w 146113"/>
                <a:gd name="connsiteY2" fmla="*/ 2294 h 114466"/>
                <a:gd name="connsiteX3" fmla="*/ 0 w 146113"/>
                <a:gd name="connsiteY3" fmla="*/ 102783 h 114466"/>
                <a:gd name="connsiteX4" fmla="*/ 131529 w 146113"/>
                <a:gd name="connsiteY4" fmla="*/ 63521 h 114466"/>
                <a:gd name="connsiteX5" fmla="*/ 142875 w 146113"/>
                <a:gd name="connsiteY5" fmla="*/ 9533 h 11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3" h="114466">
                  <a:moveTo>
                    <a:pt x="146113" y="11914"/>
                  </a:moveTo>
                  <a:cubicBezTo>
                    <a:pt x="142018" y="1627"/>
                    <a:pt x="136588" y="4675"/>
                    <a:pt x="125444" y="1723"/>
                  </a:cubicBezTo>
                  <a:cubicBezTo>
                    <a:pt x="114574" y="-754"/>
                    <a:pt x="103266" y="-558"/>
                    <a:pt x="92488" y="2294"/>
                  </a:cubicBezTo>
                  <a:cubicBezTo>
                    <a:pt x="44397" y="14381"/>
                    <a:pt x="8065" y="53856"/>
                    <a:pt x="0" y="102783"/>
                  </a:cubicBezTo>
                  <a:cubicBezTo>
                    <a:pt x="47162" y="128262"/>
                    <a:pt x="106050" y="110684"/>
                    <a:pt x="131529" y="63521"/>
                  </a:cubicBezTo>
                  <a:cubicBezTo>
                    <a:pt x="140453" y="47002"/>
                    <a:pt x="144395" y="28248"/>
                    <a:pt x="142875" y="9533"/>
                  </a:cubicBezTo>
                </a:path>
              </a:pathLst>
            </a:custGeom>
            <a:solidFill>
              <a:srgbClr val="FF725E"/>
            </a:solidFill>
            <a:ln w="952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xmlns="" id="{8BE70805-0339-4A41-9697-9254B1B8C0A1}"/>
                </a:ext>
              </a:extLst>
            </p:cNvPr>
            <p:cNvSpPr/>
            <p:nvPr/>
          </p:nvSpPr>
          <p:spPr>
            <a:xfrm>
              <a:off x="9860660" y="5597028"/>
              <a:ext cx="183165" cy="83287"/>
            </a:xfrm>
            <a:custGeom>
              <a:avLst/>
              <a:gdLst>
                <a:gd name="connsiteX0" fmla="*/ 175927 w 183165"/>
                <a:gd name="connsiteY0" fmla="*/ 38711 h 83287"/>
                <a:gd name="connsiteX1" fmla="*/ 18203 w 183165"/>
                <a:gd name="connsiteY1" fmla="*/ 27216 h 83287"/>
                <a:gd name="connsiteX2" fmla="*/ 0 w 183165"/>
                <a:gd name="connsiteY2" fmla="*/ 47283 h 83287"/>
                <a:gd name="connsiteX3" fmla="*/ 91249 w 183165"/>
                <a:gd name="connsiteY3" fmla="*/ 83288 h 83287"/>
                <a:gd name="connsiteX4" fmla="*/ 183166 w 183165"/>
                <a:gd name="connsiteY4" fmla="*/ 46140 h 83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165" h="83287">
                  <a:moveTo>
                    <a:pt x="175927" y="38711"/>
                  </a:moveTo>
                  <a:cubicBezTo>
                    <a:pt x="135547" y="-8018"/>
                    <a:pt x="64931" y="-13164"/>
                    <a:pt x="18203" y="27216"/>
                  </a:cubicBezTo>
                  <a:cubicBezTo>
                    <a:pt x="11344" y="33142"/>
                    <a:pt x="5232" y="39881"/>
                    <a:pt x="0" y="47283"/>
                  </a:cubicBezTo>
                  <a:cubicBezTo>
                    <a:pt x="25000" y="70023"/>
                    <a:pt x="57457" y="82830"/>
                    <a:pt x="91249" y="83288"/>
                  </a:cubicBezTo>
                  <a:cubicBezTo>
                    <a:pt x="125363" y="82383"/>
                    <a:pt x="158002" y="69192"/>
                    <a:pt x="183166" y="46140"/>
                  </a:cubicBezTo>
                </a:path>
              </a:pathLst>
            </a:custGeom>
            <a:solidFill>
              <a:srgbClr val="FF725E"/>
            </a:solidFill>
            <a:ln w="9525"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xmlns="" id="{EDDB9E86-5226-49A2-BEC9-247858ABCE12}"/>
                </a:ext>
              </a:extLst>
            </p:cNvPr>
            <p:cNvSpPr/>
            <p:nvPr/>
          </p:nvSpPr>
          <p:spPr>
            <a:xfrm>
              <a:off x="9999276" y="5344222"/>
              <a:ext cx="126396" cy="137916"/>
            </a:xfrm>
            <a:custGeom>
              <a:avLst/>
              <a:gdLst>
                <a:gd name="connsiteX0" fmla="*/ 9975 w 126396"/>
                <a:gd name="connsiteY0" fmla="*/ 137879 h 137916"/>
                <a:gd name="connsiteX1" fmla="*/ 126360 w 126396"/>
                <a:gd name="connsiteY1" fmla="*/ 27262 h 137916"/>
                <a:gd name="connsiteX2" fmla="*/ 124275 w 126396"/>
                <a:gd name="connsiteY2" fmla="*/ 2528 h 137916"/>
                <a:gd name="connsiteX3" fmla="*/ 2506 w 126396"/>
                <a:gd name="connsiteY3" fmla="*/ 79392 h 137916"/>
                <a:gd name="connsiteX4" fmla="*/ 6165 w 126396"/>
                <a:gd name="connsiteY4" fmla="*/ 136736 h 137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96" h="137916">
                  <a:moveTo>
                    <a:pt x="9975" y="137879"/>
                  </a:moveTo>
                  <a:cubicBezTo>
                    <a:pt x="72660" y="139472"/>
                    <a:pt x="124768" y="89947"/>
                    <a:pt x="126360" y="27262"/>
                  </a:cubicBezTo>
                  <a:cubicBezTo>
                    <a:pt x="126571" y="18966"/>
                    <a:pt x="125872" y="10672"/>
                    <a:pt x="124275" y="2528"/>
                  </a:cubicBezTo>
                  <a:cubicBezTo>
                    <a:pt x="69424" y="-9872"/>
                    <a:pt x="14906" y="24541"/>
                    <a:pt x="2506" y="79392"/>
                  </a:cubicBezTo>
                  <a:cubicBezTo>
                    <a:pt x="-1805" y="98462"/>
                    <a:pt x="-535" y="118369"/>
                    <a:pt x="6165" y="136736"/>
                  </a:cubicBezTo>
                </a:path>
              </a:pathLst>
            </a:custGeom>
            <a:solidFill>
              <a:srgbClr val="FF725E"/>
            </a:solidFill>
            <a:ln w="952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xmlns="" id="{091A6CBC-E7CE-473F-BBEC-8E430B3E6DD9}"/>
                </a:ext>
              </a:extLst>
            </p:cNvPr>
            <p:cNvSpPr/>
            <p:nvPr/>
          </p:nvSpPr>
          <p:spPr>
            <a:xfrm>
              <a:off x="9888560" y="5196133"/>
              <a:ext cx="156218" cy="113050"/>
            </a:xfrm>
            <a:custGeom>
              <a:avLst/>
              <a:gdLst>
                <a:gd name="connsiteX0" fmla="*/ 3152 w 156218"/>
                <a:gd name="connsiteY0" fmla="*/ 105469 h 113050"/>
                <a:gd name="connsiteX1" fmla="*/ 149853 w 156218"/>
                <a:gd name="connsiteY1" fmla="*/ 40195 h 113050"/>
                <a:gd name="connsiteX2" fmla="*/ 156219 w 156218"/>
                <a:gd name="connsiteY2" fmla="*/ 15839 h 113050"/>
                <a:gd name="connsiteX3" fmla="*/ 15826 w 156218"/>
                <a:gd name="connsiteY3" fmla="*/ 47248 h 113050"/>
                <a:gd name="connsiteX4" fmla="*/ 9 w 156218"/>
                <a:gd name="connsiteY4" fmla="*/ 103088 h 11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218" h="113050">
                  <a:moveTo>
                    <a:pt x="3152" y="105469"/>
                  </a:moveTo>
                  <a:cubicBezTo>
                    <a:pt x="61687" y="127954"/>
                    <a:pt x="127367" y="98730"/>
                    <a:pt x="149853" y="40195"/>
                  </a:cubicBezTo>
                  <a:cubicBezTo>
                    <a:pt x="152871" y="32337"/>
                    <a:pt x="155006" y="24168"/>
                    <a:pt x="156219" y="15839"/>
                  </a:cubicBezTo>
                  <a:cubicBezTo>
                    <a:pt x="108777" y="-14256"/>
                    <a:pt x="45921" y="-194"/>
                    <a:pt x="15826" y="47248"/>
                  </a:cubicBezTo>
                  <a:cubicBezTo>
                    <a:pt x="5243" y="63930"/>
                    <a:pt x="-253" y="83333"/>
                    <a:pt x="9" y="103088"/>
                  </a:cubicBezTo>
                </a:path>
              </a:pathLst>
            </a:custGeom>
            <a:solidFill>
              <a:srgbClr val="FF725E"/>
            </a:solidFill>
            <a:ln w="952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xmlns="" id="{F720ABBC-328B-44FF-8762-2B9FB377BF77}"/>
                </a:ext>
              </a:extLst>
            </p:cNvPr>
            <p:cNvSpPr/>
            <p:nvPr/>
          </p:nvSpPr>
          <p:spPr>
            <a:xfrm>
              <a:off x="9699212" y="5235173"/>
              <a:ext cx="156312" cy="113014"/>
            </a:xfrm>
            <a:custGeom>
              <a:avLst/>
              <a:gdLst>
                <a:gd name="connsiteX0" fmla="*/ 153067 w 156312"/>
                <a:gd name="connsiteY0" fmla="*/ 7659 h 113014"/>
                <a:gd name="connsiteX1" fmla="*/ 6468 w 156312"/>
                <a:gd name="connsiteY1" fmla="*/ 72498 h 113014"/>
                <a:gd name="connsiteX2" fmla="*/ 0 w 156312"/>
                <a:gd name="connsiteY2" fmla="*/ 97194 h 113014"/>
                <a:gd name="connsiteX3" fmla="*/ 140505 w 156312"/>
                <a:gd name="connsiteY3" fmla="*/ 65670 h 113014"/>
                <a:gd name="connsiteX4" fmla="*/ 156305 w 156312"/>
                <a:gd name="connsiteY4" fmla="*/ 9945 h 113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312" h="113014">
                  <a:moveTo>
                    <a:pt x="153067" y="7659"/>
                  </a:moveTo>
                  <a:cubicBezTo>
                    <a:pt x="94680" y="-14918"/>
                    <a:pt x="29045" y="14111"/>
                    <a:pt x="6468" y="72498"/>
                  </a:cubicBezTo>
                  <a:cubicBezTo>
                    <a:pt x="3389" y="80460"/>
                    <a:pt x="1219" y="88745"/>
                    <a:pt x="0" y="97194"/>
                  </a:cubicBezTo>
                  <a:cubicBezTo>
                    <a:pt x="47505" y="127289"/>
                    <a:pt x="110411" y="113175"/>
                    <a:pt x="140505" y="65670"/>
                  </a:cubicBezTo>
                  <a:cubicBezTo>
                    <a:pt x="151056" y="49016"/>
                    <a:pt x="156544" y="29658"/>
                    <a:pt x="156305" y="9945"/>
                  </a:cubicBezTo>
                </a:path>
              </a:pathLst>
            </a:custGeom>
            <a:solidFill>
              <a:srgbClr val="FF725E"/>
            </a:solidFill>
            <a:ln w="9525"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xmlns="" id="{90EC2E16-B904-406D-97C9-2C81AF42E592}"/>
                </a:ext>
              </a:extLst>
            </p:cNvPr>
            <p:cNvSpPr/>
            <p:nvPr/>
          </p:nvSpPr>
          <p:spPr>
            <a:xfrm>
              <a:off x="9776860" y="5044046"/>
              <a:ext cx="105666" cy="167068"/>
            </a:xfrm>
            <a:custGeom>
              <a:avLst/>
              <a:gdLst>
                <a:gd name="connsiteX0" fmla="*/ 28460 w 105666"/>
                <a:gd name="connsiteY0" fmla="*/ 166783 h 167068"/>
                <a:gd name="connsiteX1" fmla="*/ 99709 w 105666"/>
                <a:gd name="connsiteY1" fmla="*/ 23190 h 167068"/>
                <a:gd name="connsiteX2" fmla="*/ 88848 w 105666"/>
                <a:gd name="connsiteY2" fmla="*/ 0 h 167068"/>
                <a:gd name="connsiteX3" fmla="*/ 843 w 105666"/>
                <a:gd name="connsiteY3" fmla="*/ 113976 h 167068"/>
                <a:gd name="connsiteX4" fmla="*/ 24364 w 105666"/>
                <a:gd name="connsiteY4" fmla="*/ 167069 h 16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66" h="167068">
                  <a:moveTo>
                    <a:pt x="28460" y="166783"/>
                  </a:moveTo>
                  <a:cubicBezTo>
                    <a:pt x="87787" y="146806"/>
                    <a:pt x="119686" y="82517"/>
                    <a:pt x="99709" y="23190"/>
                  </a:cubicBezTo>
                  <a:cubicBezTo>
                    <a:pt x="96977" y="15075"/>
                    <a:pt x="93333" y="7295"/>
                    <a:pt x="88848" y="0"/>
                  </a:cubicBezTo>
                  <a:cubicBezTo>
                    <a:pt x="33073" y="7172"/>
                    <a:pt x="-6329" y="58200"/>
                    <a:pt x="843" y="113976"/>
                  </a:cubicBezTo>
                  <a:cubicBezTo>
                    <a:pt x="3363" y="133582"/>
                    <a:pt x="11536" y="152029"/>
                    <a:pt x="24364" y="167069"/>
                  </a:cubicBezTo>
                </a:path>
              </a:pathLst>
            </a:custGeom>
            <a:solidFill>
              <a:srgbClr val="FF725E"/>
            </a:solidFill>
            <a:ln w="9525"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xmlns="" id="{6475A5A7-57AE-4157-8593-96D53F4DFC17}"/>
                </a:ext>
              </a:extLst>
            </p:cNvPr>
            <p:cNvSpPr/>
            <p:nvPr/>
          </p:nvSpPr>
          <p:spPr>
            <a:xfrm>
              <a:off x="9577593" y="5065382"/>
              <a:ext cx="114254" cy="154456"/>
            </a:xfrm>
            <a:custGeom>
              <a:avLst/>
              <a:gdLst>
                <a:gd name="connsiteX0" fmla="*/ 107426 w 114254"/>
                <a:gd name="connsiteY0" fmla="*/ 151257 h 154456"/>
                <a:gd name="connsiteX1" fmla="*/ 39458 w 114254"/>
                <a:gd name="connsiteY1" fmla="*/ 5934 h 154456"/>
                <a:gd name="connsiteX2" fmla="*/ 14748 w 114254"/>
                <a:gd name="connsiteY2" fmla="*/ 0 h 154456"/>
                <a:gd name="connsiteX3" fmla="*/ 49012 w 114254"/>
                <a:gd name="connsiteY3" fmla="*/ 139724 h 154456"/>
                <a:gd name="connsiteX4" fmla="*/ 105141 w 114254"/>
                <a:gd name="connsiteY4" fmla="*/ 154400 h 154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254" h="154456">
                  <a:moveTo>
                    <a:pt x="107426" y="151257"/>
                  </a:moveTo>
                  <a:cubicBezTo>
                    <a:pt x="128787" y="92358"/>
                    <a:pt x="98357" y="27295"/>
                    <a:pt x="39458" y="5934"/>
                  </a:cubicBezTo>
                  <a:cubicBezTo>
                    <a:pt x="31469" y="3037"/>
                    <a:pt x="23181" y="1046"/>
                    <a:pt x="14748" y="0"/>
                  </a:cubicBezTo>
                  <a:cubicBezTo>
                    <a:pt x="-14374" y="48045"/>
                    <a:pt x="967" y="110602"/>
                    <a:pt x="49012" y="139724"/>
                  </a:cubicBezTo>
                  <a:cubicBezTo>
                    <a:pt x="65900" y="149960"/>
                    <a:pt x="85403" y="155060"/>
                    <a:pt x="105141" y="154400"/>
                  </a:cubicBezTo>
                </a:path>
              </a:pathLst>
            </a:custGeom>
            <a:solidFill>
              <a:srgbClr val="FF725E"/>
            </a:solidFill>
            <a:ln w="9525"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xmlns="" id="{CDCA97B7-EF9E-4A81-9005-743B5B7EB556}"/>
                </a:ext>
              </a:extLst>
            </p:cNvPr>
            <p:cNvSpPr/>
            <p:nvPr/>
          </p:nvSpPr>
          <p:spPr>
            <a:xfrm>
              <a:off x="9849231" y="6102464"/>
              <a:ext cx="531494" cy="46577"/>
            </a:xfrm>
            <a:custGeom>
              <a:avLst/>
              <a:gdLst>
                <a:gd name="connsiteX0" fmla="*/ 0 w 531494"/>
                <a:gd name="connsiteY0" fmla="*/ 0 h 46577"/>
                <a:gd name="connsiteX1" fmla="*/ 37624 w 531494"/>
                <a:gd name="connsiteY1" fmla="*/ 46577 h 46577"/>
                <a:gd name="connsiteX2" fmla="*/ 499967 w 531494"/>
                <a:gd name="connsiteY2" fmla="*/ 46577 h 46577"/>
                <a:gd name="connsiteX3" fmla="*/ 531495 w 531494"/>
                <a:gd name="connsiteY3" fmla="*/ 0 h 46577"/>
                <a:gd name="connsiteX4" fmla="*/ 0 w 531494"/>
                <a:gd name="connsiteY4" fmla="*/ 0 h 46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494" h="46577">
                  <a:moveTo>
                    <a:pt x="0" y="0"/>
                  </a:moveTo>
                  <a:lnTo>
                    <a:pt x="37624" y="46577"/>
                  </a:lnTo>
                  <a:lnTo>
                    <a:pt x="499967" y="46577"/>
                  </a:lnTo>
                  <a:lnTo>
                    <a:pt x="531495" y="0"/>
                  </a:lnTo>
                  <a:lnTo>
                    <a:pt x="0" y="0"/>
                  </a:lnTo>
                  <a:close/>
                </a:path>
              </a:pathLst>
            </a:custGeom>
            <a:solidFill>
              <a:srgbClr val="263238"/>
            </a:solidFill>
            <a:ln w="9525"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xmlns="" id="{B127A477-52F5-49D1-985F-61DA9B485841}"/>
                </a:ext>
              </a:extLst>
            </p:cNvPr>
            <p:cNvSpPr/>
            <p:nvPr/>
          </p:nvSpPr>
          <p:spPr>
            <a:xfrm>
              <a:off x="9863042" y="6099321"/>
              <a:ext cx="507587" cy="5333"/>
            </a:xfrm>
            <a:custGeom>
              <a:avLst/>
              <a:gdLst>
                <a:gd name="connsiteX0" fmla="*/ 507587 w 507587"/>
                <a:gd name="connsiteY0" fmla="*/ 2667 h 5333"/>
                <a:gd name="connsiteX1" fmla="*/ 253746 w 507587"/>
                <a:gd name="connsiteY1" fmla="*/ 5334 h 5333"/>
                <a:gd name="connsiteX2" fmla="*/ 0 w 507587"/>
                <a:gd name="connsiteY2" fmla="*/ 2667 h 5333"/>
                <a:gd name="connsiteX3" fmla="*/ 253746 w 507587"/>
                <a:gd name="connsiteY3" fmla="*/ 0 h 5333"/>
                <a:gd name="connsiteX4" fmla="*/ 507587 w 507587"/>
                <a:gd name="connsiteY4" fmla="*/ 2667 h 5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587" h="5333">
                  <a:moveTo>
                    <a:pt x="507587" y="2667"/>
                  </a:moveTo>
                  <a:cubicBezTo>
                    <a:pt x="507587" y="4191"/>
                    <a:pt x="393954" y="5334"/>
                    <a:pt x="253746" y="5334"/>
                  </a:cubicBezTo>
                  <a:cubicBezTo>
                    <a:pt x="113538" y="5334"/>
                    <a:pt x="0" y="4191"/>
                    <a:pt x="0" y="2667"/>
                  </a:cubicBezTo>
                  <a:cubicBezTo>
                    <a:pt x="0" y="1143"/>
                    <a:pt x="113633" y="0"/>
                    <a:pt x="253746" y="0"/>
                  </a:cubicBezTo>
                  <a:cubicBezTo>
                    <a:pt x="393859" y="0"/>
                    <a:pt x="507587" y="1238"/>
                    <a:pt x="507587" y="2667"/>
                  </a:cubicBezTo>
                  <a:close/>
                </a:path>
              </a:pathLst>
            </a:custGeom>
            <a:solidFill>
              <a:srgbClr val="455A64"/>
            </a:solidFill>
            <a:ln w="9525"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xmlns="" id="{708227D8-1FC0-4F33-A652-37EA9C544DA1}"/>
                </a:ext>
              </a:extLst>
            </p:cNvPr>
            <p:cNvSpPr/>
            <p:nvPr/>
          </p:nvSpPr>
          <p:spPr>
            <a:xfrm>
              <a:off x="9891413" y="5919701"/>
              <a:ext cx="427210" cy="67303"/>
            </a:xfrm>
            <a:custGeom>
              <a:avLst/>
              <a:gdLst>
                <a:gd name="connsiteX0" fmla="*/ 427210 w 427210"/>
                <a:gd name="connsiteY0" fmla="*/ 6741 h 67303"/>
                <a:gd name="connsiteX1" fmla="*/ 424257 w 427210"/>
                <a:gd name="connsiteY1" fmla="*/ 10551 h 67303"/>
                <a:gd name="connsiteX2" fmla="*/ 414732 w 427210"/>
                <a:gd name="connsiteY2" fmla="*/ 20076 h 67303"/>
                <a:gd name="connsiteX3" fmla="*/ 373394 w 427210"/>
                <a:gd name="connsiteY3" fmla="*/ 48651 h 67303"/>
                <a:gd name="connsiteX4" fmla="*/ 301194 w 427210"/>
                <a:gd name="connsiteY4" fmla="*/ 67130 h 67303"/>
                <a:gd name="connsiteX5" fmla="*/ 257094 w 427210"/>
                <a:gd name="connsiteY5" fmla="*/ 63415 h 67303"/>
                <a:gd name="connsiteX6" fmla="*/ 212040 w 427210"/>
                <a:gd name="connsiteY6" fmla="*/ 48556 h 67303"/>
                <a:gd name="connsiteX7" fmla="*/ 128697 w 427210"/>
                <a:gd name="connsiteY7" fmla="*/ 13028 h 67303"/>
                <a:gd name="connsiteX8" fmla="*/ 56783 w 427210"/>
                <a:gd name="connsiteY8" fmla="*/ 6074 h 67303"/>
                <a:gd name="connsiteX9" fmla="*/ 12682 w 427210"/>
                <a:gd name="connsiteY9" fmla="*/ 26553 h 67303"/>
                <a:gd name="connsiteX10" fmla="*/ 109 w 427210"/>
                <a:gd name="connsiteY10" fmla="*/ 39602 h 67303"/>
                <a:gd name="connsiteX11" fmla="*/ 2395 w 427210"/>
                <a:gd name="connsiteY11" fmla="*/ 35507 h 67303"/>
                <a:gd name="connsiteX12" fmla="*/ 11253 w 427210"/>
                <a:gd name="connsiteY12" fmla="*/ 25029 h 67303"/>
                <a:gd name="connsiteX13" fmla="*/ 56021 w 427210"/>
                <a:gd name="connsiteY13" fmla="*/ 2360 h 67303"/>
                <a:gd name="connsiteX14" fmla="*/ 130221 w 427210"/>
                <a:gd name="connsiteY14" fmla="*/ 8265 h 67303"/>
                <a:gd name="connsiteX15" fmla="*/ 214136 w 427210"/>
                <a:gd name="connsiteY15" fmla="*/ 43603 h 67303"/>
                <a:gd name="connsiteX16" fmla="*/ 258141 w 427210"/>
                <a:gd name="connsiteY16" fmla="*/ 58367 h 67303"/>
                <a:gd name="connsiteX17" fmla="*/ 301004 w 427210"/>
                <a:gd name="connsiteY17" fmla="*/ 62272 h 67303"/>
                <a:gd name="connsiteX18" fmla="*/ 371774 w 427210"/>
                <a:gd name="connsiteY18" fmla="*/ 45222 h 67303"/>
                <a:gd name="connsiteX19" fmla="*/ 427210 w 427210"/>
                <a:gd name="connsiteY19" fmla="*/ 6741 h 67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27210" h="67303">
                  <a:moveTo>
                    <a:pt x="427210" y="6741"/>
                  </a:moveTo>
                  <a:cubicBezTo>
                    <a:pt x="426402" y="8138"/>
                    <a:pt x="425409" y="9420"/>
                    <a:pt x="424257" y="10551"/>
                  </a:cubicBezTo>
                  <a:cubicBezTo>
                    <a:pt x="421258" y="13896"/>
                    <a:pt x="418078" y="17076"/>
                    <a:pt x="414732" y="20076"/>
                  </a:cubicBezTo>
                  <a:cubicBezTo>
                    <a:pt x="402414" y="31558"/>
                    <a:pt x="388488" y="41184"/>
                    <a:pt x="373394" y="48651"/>
                  </a:cubicBezTo>
                  <a:cubicBezTo>
                    <a:pt x="350863" y="59735"/>
                    <a:pt x="326279" y="66026"/>
                    <a:pt x="301194" y="67130"/>
                  </a:cubicBezTo>
                  <a:cubicBezTo>
                    <a:pt x="286396" y="67796"/>
                    <a:pt x="271572" y="66548"/>
                    <a:pt x="257094" y="63415"/>
                  </a:cubicBezTo>
                  <a:cubicBezTo>
                    <a:pt x="241650" y="59860"/>
                    <a:pt x="226568" y="54886"/>
                    <a:pt x="212040" y="48556"/>
                  </a:cubicBezTo>
                  <a:cubicBezTo>
                    <a:pt x="182227" y="35793"/>
                    <a:pt x="154890" y="21410"/>
                    <a:pt x="128697" y="13028"/>
                  </a:cubicBezTo>
                  <a:cubicBezTo>
                    <a:pt x="105717" y="4587"/>
                    <a:pt x="80954" y="2193"/>
                    <a:pt x="56783" y="6074"/>
                  </a:cubicBezTo>
                  <a:cubicBezTo>
                    <a:pt x="40530" y="8880"/>
                    <a:pt x="25313" y="15947"/>
                    <a:pt x="12682" y="26553"/>
                  </a:cubicBezTo>
                  <a:cubicBezTo>
                    <a:pt x="3919" y="34268"/>
                    <a:pt x="585" y="39984"/>
                    <a:pt x="109" y="39602"/>
                  </a:cubicBezTo>
                  <a:cubicBezTo>
                    <a:pt x="-367" y="39221"/>
                    <a:pt x="776" y="38078"/>
                    <a:pt x="2395" y="35507"/>
                  </a:cubicBezTo>
                  <a:cubicBezTo>
                    <a:pt x="4955" y="31701"/>
                    <a:pt x="7926" y="28187"/>
                    <a:pt x="11253" y="25029"/>
                  </a:cubicBezTo>
                  <a:cubicBezTo>
                    <a:pt x="23761" y="13433"/>
                    <a:pt x="39271" y="5579"/>
                    <a:pt x="56021" y="2360"/>
                  </a:cubicBezTo>
                  <a:cubicBezTo>
                    <a:pt x="80845" y="-2181"/>
                    <a:pt x="106426" y="-145"/>
                    <a:pt x="130221" y="8265"/>
                  </a:cubicBezTo>
                  <a:cubicBezTo>
                    <a:pt x="157272" y="16647"/>
                    <a:pt x="184608" y="31125"/>
                    <a:pt x="214136" y="43603"/>
                  </a:cubicBezTo>
                  <a:cubicBezTo>
                    <a:pt x="228340" y="49813"/>
                    <a:pt x="243066" y="54754"/>
                    <a:pt x="258141" y="58367"/>
                  </a:cubicBezTo>
                  <a:cubicBezTo>
                    <a:pt x="272215" y="61416"/>
                    <a:pt x="286611" y="62728"/>
                    <a:pt x="301004" y="62272"/>
                  </a:cubicBezTo>
                  <a:cubicBezTo>
                    <a:pt x="325499" y="61391"/>
                    <a:pt x="349566" y="55593"/>
                    <a:pt x="371774" y="45222"/>
                  </a:cubicBezTo>
                  <a:cubicBezTo>
                    <a:pt x="392130" y="35335"/>
                    <a:pt x="410830" y="22354"/>
                    <a:pt x="427210" y="6741"/>
                  </a:cubicBezTo>
                  <a:close/>
                </a:path>
              </a:pathLst>
            </a:custGeom>
            <a:solidFill>
              <a:srgbClr val="455A64"/>
            </a:solid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xmlns="" id="{2DC00684-5E70-499C-8E59-E72FEE164C44}"/>
                </a:ext>
              </a:extLst>
            </p:cNvPr>
            <p:cNvSpPr/>
            <p:nvPr/>
          </p:nvSpPr>
          <p:spPr>
            <a:xfrm>
              <a:off x="9886568" y="5888112"/>
              <a:ext cx="436625" cy="59762"/>
            </a:xfrm>
            <a:custGeom>
              <a:avLst/>
              <a:gdLst>
                <a:gd name="connsiteX0" fmla="*/ 436626 w 436625"/>
                <a:gd name="connsiteY0" fmla="*/ 2420 h 59762"/>
                <a:gd name="connsiteX1" fmla="*/ 433483 w 436625"/>
                <a:gd name="connsiteY1" fmla="*/ 6040 h 59762"/>
                <a:gd name="connsiteX2" fmla="*/ 423386 w 436625"/>
                <a:gd name="connsiteY2" fmla="*/ 15565 h 59762"/>
                <a:gd name="connsiteX3" fmla="*/ 380524 w 436625"/>
                <a:gd name="connsiteY3" fmla="*/ 42140 h 59762"/>
                <a:gd name="connsiteX4" fmla="*/ 307848 w 436625"/>
                <a:gd name="connsiteY4" fmla="*/ 59570 h 59762"/>
                <a:gd name="connsiteX5" fmla="*/ 263557 w 436625"/>
                <a:gd name="connsiteY5" fmla="*/ 56522 h 59762"/>
                <a:gd name="connsiteX6" fmla="*/ 217837 w 436625"/>
                <a:gd name="connsiteY6" fmla="*/ 43664 h 59762"/>
                <a:gd name="connsiteX7" fmla="*/ 132588 w 436625"/>
                <a:gd name="connsiteY7" fmla="*/ 12327 h 59762"/>
                <a:gd name="connsiteX8" fmla="*/ 60008 w 436625"/>
                <a:gd name="connsiteY8" fmla="*/ 5754 h 59762"/>
                <a:gd name="connsiteX9" fmla="*/ 14192 w 436625"/>
                <a:gd name="connsiteY9" fmla="*/ 23280 h 59762"/>
                <a:gd name="connsiteX10" fmla="*/ 0 w 436625"/>
                <a:gd name="connsiteY10" fmla="*/ 34710 h 59762"/>
                <a:gd name="connsiteX11" fmla="*/ 2953 w 436625"/>
                <a:gd name="connsiteY11" fmla="*/ 30900 h 59762"/>
                <a:gd name="connsiteX12" fmla="*/ 13049 w 436625"/>
                <a:gd name="connsiteY12" fmla="*/ 21375 h 59762"/>
                <a:gd name="connsiteX13" fmla="*/ 59436 w 436625"/>
                <a:gd name="connsiteY13" fmla="*/ 1849 h 59762"/>
                <a:gd name="connsiteX14" fmla="*/ 133921 w 436625"/>
                <a:gd name="connsiteY14" fmla="*/ 7469 h 59762"/>
                <a:gd name="connsiteX15" fmla="*/ 219646 w 436625"/>
                <a:gd name="connsiteY15" fmla="*/ 38425 h 59762"/>
                <a:gd name="connsiteX16" fmla="*/ 264509 w 436625"/>
                <a:gd name="connsiteY16" fmla="*/ 51284 h 59762"/>
                <a:gd name="connsiteX17" fmla="*/ 307657 w 436625"/>
                <a:gd name="connsiteY17" fmla="*/ 54427 h 59762"/>
                <a:gd name="connsiteX18" fmla="*/ 379000 w 436625"/>
                <a:gd name="connsiteY18" fmla="*/ 38520 h 59762"/>
                <a:gd name="connsiteX19" fmla="*/ 436626 w 436625"/>
                <a:gd name="connsiteY19" fmla="*/ 2420 h 5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6625" h="59762">
                  <a:moveTo>
                    <a:pt x="436626" y="2420"/>
                  </a:moveTo>
                  <a:cubicBezTo>
                    <a:pt x="435726" y="3748"/>
                    <a:pt x="434671" y="4963"/>
                    <a:pt x="433483" y="6040"/>
                  </a:cubicBezTo>
                  <a:cubicBezTo>
                    <a:pt x="430291" y="9394"/>
                    <a:pt x="426920" y="12574"/>
                    <a:pt x="423386" y="15565"/>
                  </a:cubicBezTo>
                  <a:cubicBezTo>
                    <a:pt x="410350" y="26298"/>
                    <a:pt x="395935" y="35236"/>
                    <a:pt x="380524" y="42140"/>
                  </a:cubicBezTo>
                  <a:cubicBezTo>
                    <a:pt x="357604" y="52449"/>
                    <a:pt x="332951" y="58362"/>
                    <a:pt x="307848" y="59570"/>
                  </a:cubicBezTo>
                  <a:cubicBezTo>
                    <a:pt x="293017" y="60226"/>
                    <a:pt x="278159" y="59204"/>
                    <a:pt x="263557" y="56522"/>
                  </a:cubicBezTo>
                  <a:cubicBezTo>
                    <a:pt x="248000" y="53454"/>
                    <a:pt x="232712" y="49154"/>
                    <a:pt x="217837" y="43664"/>
                  </a:cubicBezTo>
                  <a:cubicBezTo>
                    <a:pt x="187357" y="32520"/>
                    <a:pt x="159353" y="19851"/>
                    <a:pt x="132588" y="12327"/>
                  </a:cubicBezTo>
                  <a:cubicBezTo>
                    <a:pt x="109162" y="4876"/>
                    <a:pt x="84391" y="2634"/>
                    <a:pt x="60008" y="5754"/>
                  </a:cubicBezTo>
                  <a:cubicBezTo>
                    <a:pt x="43601" y="8032"/>
                    <a:pt x="27931" y="14026"/>
                    <a:pt x="14192" y="23280"/>
                  </a:cubicBezTo>
                  <a:cubicBezTo>
                    <a:pt x="4667" y="30043"/>
                    <a:pt x="381" y="35091"/>
                    <a:pt x="0" y="34710"/>
                  </a:cubicBezTo>
                  <a:cubicBezTo>
                    <a:pt x="808" y="33313"/>
                    <a:pt x="1801" y="32031"/>
                    <a:pt x="2953" y="30900"/>
                  </a:cubicBezTo>
                  <a:cubicBezTo>
                    <a:pt x="6014" y="27418"/>
                    <a:pt x="9394" y="24229"/>
                    <a:pt x="13049" y="21375"/>
                  </a:cubicBezTo>
                  <a:cubicBezTo>
                    <a:pt x="26695" y="11195"/>
                    <a:pt x="42617" y="4492"/>
                    <a:pt x="59436" y="1849"/>
                  </a:cubicBezTo>
                  <a:cubicBezTo>
                    <a:pt x="84372" y="-1877"/>
                    <a:pt x="109827" y="44"/>
                    <a:pt x="133921" y="7469"/>
                  </a:cubicBezTo>
                  <a:cubicBezTo>
                    <a:pt x="161163" y="14803"/>
                    <a:pt x="189452" y="27471"/>
                    <a:pt x="219646" y="38425"/>
                  </a:cubicBezTo>
                  <a:cubicBezTo>
                    <a:pt x="234253" y="43843"/>
                    <a:pt x="249250" y="48142"/>
                    <a:pt x="264509" y="51284"/>
                  </a:cubicBezTo>
                  <a:cubicBezTo>
                    <a:pt x="278734" y="53902"/>
                    <a:pt x="293203" y="54956"/>
                    <a:pt x="307657" y="54427"/>
                  </a:cubicBezTo>
                  <a:cubicBezTo>
                    <a:pt x="332206" y="53492"/>
                    <a:pt x="356379" y="48102"/>
                    <a:pt x="379000" y="38520"/>
                  </a:cubicBezTo>
                  <a:cubicBezTo>
                    <a:pt x="399749" y="29142"/>
                    <a:pt x="419134" y="16999"/>
                    <a:pt x="436626" y="2420"/>
                  </a:cubicBezTo>
                  <a:close/>
                </a:path>
              </a:pathLst>
            </a:custGeom>
            <a:solidFill>
              <a:srgbClr val="455A64"/>
            </a:solidFill>
            <a:ln w="9525" cap="flat">
              <a:noFill/>
              <a:prstDash val="solid"/>
              <a:miter/>
            </a:ln>
          </p:spPr>
          <p:txBody>
            <a:bodyPr rtlCol="0" anchor="ctr"/>
            <a:lstStyle/>
            <a:p>
              <a:endParaRPr lang="en-US"/>
            </a:p>
          </p:txBody>
        </p:sp>
      </p:grpSp>
      <p:sp>
        <p:nvSpPr>
          <p:cNvPr id="191" name="文本框 4"/>
          <p:cNvSpPr txBox="1"/>
          <p:nvPr/>
        </p:nvSpPr>
        <p:spPr>
          <a:xfrm>
            <a:off x="441697" y="1588833"/>
            <a:ext cx="10089240" cy="1446550"/>
          </a:xfrm>
          <a:prstGeom prst="rect">
            <a:avLst/>
          </a:prstGeom>
          <a:noFill/>
        </p:spPr>
        <p:txBody>
          <a:bodyPr wrap="square" rtlCol="0">
            <a:spAutoFit/>
          </a:bodyPr>
          <a:lstStyle/>
          <a:p>
            <a:pPr algn="ctr"/>
            <a:r>
              <a:rPr lang="en-US" altLang="zh-CN" sz="4400" b="1" dirty="0">
                <a:solidFill>
                  <a:srgbClr val="7030A0"/>
                </a:solidFill>
                <a:latin typeface="Times New Roman" panose="02020603050405020304" pitchFamily="18" charset="0"/>
                <a:ea typeface="微软雅黑" panose="020B0503020204020204" pitchFamily="34" charset="-122"/>
                <a:cs typeface="Times New Roman" panose="02020603050405020304" pitchFamily="18" charset="0"/>
              </a:rPr>
              <a:t>TIN HỌC 7</a:t>
            </a:r>
          </a:p>
          <a:p>
            <a:pPr algn="ctr"/>
            <a:r>
              <a:rPr lang="en-US" altLang="zh-CN" sz="4400" b="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Tiết … </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15: TÌM KIẾM NHỊ PHÂN </a:t>
            </a:r>
            <a:endParaRPr lang="zh-CN" alt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850942992"/>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32" presetClass="emph" presetSubtype="0" repeatCount="3000" fill="hold" nodeType="withEffect">
                                  <p:stCondLst>
                                    <p:cond delay="0"/>
                                  </p:stCondLst>
                                  <p:childTnLst>
                                    <p:animRot by="120000">
                                      <p:cBhvr>
                                        <p:cTn id="10" dur="100" fill="hold">
                                          <p:stCondLst>
                                            <p:cond delay="0"/>
                                          </p:stCondLst>
                                        </p:cTn>
                                        <p:tgtEl>
                                          <p:spTgt spid="8"/>
                                        </p:tgtEl>
                                        <p:attrNameLst>
                                          <p:attrName>r</p:attrName>
                                        </p:attrNameLst>
                                      </p:cBhvr>
                                    </p:animRot>
                                    <p:animRot by="-240000">
                                      <p:cBhvr>
                                        <p:cTn id="11" dur="200" fill="hold">
                                          <p:stCondLst>
                                            <p:cond delay="200"/>
                                          </p:stCondLst>
                                        </p:cTn>
                                        <p:tgtEl>
                                          <p:spTgt spid="8"/>
                                        </p:tgtEl>
                                        <p:attrNameLst>
                                          <p:attrName>r</p:attrName>
                                        </p:attrNameLst>
                                      </p:cBhvr>
                                    </p:animRot>
                                    <p:animRot by="240000">
                                      <p:cBhvr>
                                        <p:cTn id="12" dur="200" fill="hold">
                                          <p:stCondLst>
                                            <p:cond delay="400"/>
                                          </p:stCondLst>
                                        </p:cTn>
                                        <p:tgtEl>
                                          <p:spTgt spid="8"/>
                                        </p:tgtEl>
                                        <p:attrNameLst>
                                          <p:attrName>r</p:attrName>
                                        </p:attrNameLst>
                                      </p:cBhvr>
                                    </p:animRot>
                                    <p:animRot by="-240000">
                                      <p:cBhvr>
                                        <p:cTn id="13" dur="200" fill="hold">
                                          <p:stCondLst>
                                            <p:cond delay="600"/>
                                          </p:stCondLst>
                                        </p:cTn>
                                        <p:tgtEl>
                                          <p:spTgt spid="8"/>
                                        </p:tgtEl>
                                        <p:attrNameLst>
                                          <p:attrName>r</p:attrName>
                                        </p:attrNameLst>
                                      </p:cBhvr>
                                    </p:animRot>
                                    <p:animRot by="120000">
                                      <p:cBhvr>
                                        <p:cTn id="14" dur="200" fill="hold">
                                          <p:stCondLst>
                                            <p:cond delay="800"/>
                                          </p:stCondLst>
                                        </p:cTn>
                                        <p:tgtEl>
                                          <p:spTgt spid="8"/>
                                        </p:tgtEl>
                                        <p:attrNameLst>
                                          <p:attrName>r</p:attrName>
                                        </p:attrNameLst>
                                      </p:cBhvr>
                                    </p:animRot>
                                  </p:childTnLst>
                                </p:cTn>
                              </p:par>
                            </p:childTnLst>
                          </p:cTn>
                        </p:par>
                        <p:par>
                          <p:cTn id="15" fill="hold">
                            <p:stCondLst>
                              <p:cond delay="3000"/>
                            </p:stCondLst>
                            <p:childTnLst>
                              <p:par>
                                <p:cTn id="16" presetID="10" presetClass="entr" presetSubtype="0" fill="hold" grpId="0" nodeType="afterEffect">
                                  <p:stCondLst>
                                    <p:cond delay="0"/>
                                  </p:stCondLst>
                                  <p:iterate type="lt">
                                    <p:tmPct val="14000"/>
                                  </p:iterate>
                                  <p:childTnLst>
                                    <p:set>
                                      <p:cBhvr>
                                        <p:cTn id="17" dur="1" fill="hold">
                                          <p:stCondLst>
                                            <p:cond delay="0"/>
                                          </p:stCondLst>
                                        </p:cTn>
                                        <p:tgtEl>
                                          <p:spTgt spid="191"/>
                                        </p:tgtEl>
                                        <p:attrNameLst>
                                          <p:attrName>style.visibility</p:attrName>
                                        </p:attrNameLst>
                                      </p:cBhvr>
                                      <p:to>
                                        <p:strVal val="visible"/>
                                      </p:to>
                                    </p:set>
                                    <p:animEffect transition="in" filter="fade">
                                      <p:cBhvr>
                                        <p:cTn id="18"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5"/>
          <p:cNvSpPr>
            <a:spLocks noChangeArrowheads="1"/>
          </p:cNvSpPr>
          <p:nvPr/>
        </p:nvSpPr>
        <p:spPr bwMode="auto">
          <a:xfrm>
            <a:off x="237789" y="1424983"/>
            <a:ext cx="11773238"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pt-BR" sz="3200" dirty="0">
                <a:solidFill>
                  <a:srgbClr val="C00000"/>
                </a:solidFill>
                <a:latin typeface="Times New Roman" panose="02020603050405020304" pitchFamily="18" charset="0"/>
                <a:ea typeface="Times New Roman" panose="02020603050405020304" pitchFamily="18" charset="0"/>
              </a:rPr>
              <a:t>Câu 1: Giải pháp của An là gì</a:t>
            </a:r>
            <a:r>
              <a:rPr lang="pt-BR" sz="3200" dirty="0" smtClean="0">
                <a:solidFill>
                  <a:srgbClr val="C00000"/>
                </a:solidFill>
                <a:latin typeface="Times New Roman" panose="02020603050405020304" pitchFamily="18" charset="0"/>
                <a:ea typeface="Times New Roman" panose="02020603050405020304" pitchFamily="18" charset="0"/>
              </a:rPr>
              <a:t>?</a:t>
            </a:r>
          </a:p>
          <a:p>
            <a:pPr algn="just"/>
            <a:endParaRPr lang="pt-BR" sz="3200" dirty="0">
              <a:solidFill>
                <a:srgbClr val="C00000"/>
              </a:solidFill>
              <a:latin typeface="Times New Roman" panose="02020603050405020304" pitchFamily="18" charset="0"/>
              <a:ea typeface="Times New Roman" panose="02020603050405020304" pitchFamily="18" charset="0"/>
            </a:endParaRPr>
          </a:p>
          <a:p>
            <a:pPr algn="just"/>
            <a:endParaRPr lang="en-US" sz="3200" dirty="0">
              <a:solidFill>
                <a:srgbClr val="C00000"/>
              </a:solidFill>
              <a:latin typeface="Times New Roman" panose="02020603050405020304" pitchFamily="18" charset="0"/>
              <a:ea typeface="Times New Roman" panose="02020603050405020304" pitchFamily="18" charset="0"/>
            </a:endParaRPr>
          </a:p>
          <a:p>
            <a:pPr algn="just">
              <a:tabLst>
                <a:tab pos="5760720" algn="l"/>
              </a:tabLst>
            </a:pPr>
            <a:r>
              <a:rPr lang="pt-BR" sz="3200" dirty="0">
                <a:solidFill>
                  <a:srgbClr val="C00000"/>
                </a:solidFill>
                <a:latin typeface="Times New Roman" panose="02020603050405020304" pitchFamily="18" charset="0"/>
                <a:ea typeface="Times New Roman" panose="02020603050405020304" pitchFamily="18" charset="0"/>
              </a:rPr>
              <a:t>Câu 2: Hoạt động được lặp lại trong giải </a:t>
            </a:r>
            <a:r>
              <a:rPr lang="pt-BR" sz="3200">
                <a:solidFill>
                  <a:srgbClr val="C00000"/>
                </a:solidFill>
                <a:latin typeface="Times New Roman" panose="02020603050405020304" pitchFamily="18" charset="0"/>
                <a:ea typeface="Times New Roman" panose="02020603050405020304" pitchFamily="18" charset="0"/>
              </a:rPr>
              <a:t>pháp </a:t>
            </a:r>
            <a:r>
              <a:rPr lang="pt-BR" sz="3200" smtClean="0">
                <a:solidFill>
                  <a:srgbClr val="C00000"/>
                </a:solidFill>
                <a:latin typeface="Times New Roman" panose="02020603050405020304" pitchFamily="18" charset="0"/>
                <a:ea typeface="Times New Roman" panose="02020603050405020304" pitchFamily="18" charset="0"/>
              </a:rPr>
              <a:t>của </a:t>
            </a:r>
            <a:r>
              <a:rPr lang="pt-BR" sz="3200" dirty="0">
                <a:solidFill>
                  <a:srgbClr val="C00000"/>
                </a:solidFill>
                <a:latin typeface="Times New Roman" panose="02020603050405020304" pitchFamily="18" charset="0"/>
                <a:ea typeface="Times New Roman" panose="02020603050405020304" pitchFamily="18" charset="0"/>
              </a:rPr>
              <a:t>An là gì</a:t>
            </a:r>
            <a:r>
              <a:rPr lang="pt-BR" sz="3200" dirty="0" smtClean="0">
                <a:solidFill>
                  <a:srgbClr val="C00000"/>
                </a:solidFill>
                <a:latin typeface="Times New Roman" panose="02020603050405020304" pitchFamily="18" charset="0"/>
                <a:ea typeface="Times New Roman" panose="02020603050405020304" pitchFamily="18" charset="0"/>
              </a:rPr>
              <a:t>?</a:t>
            </a:r>
          </a:p>
          <a:p>
            <a:pPr algn="just">
              <a:tabLst>
                <a:tab pos="5760720" algn="l"/>
              </a:tabLst>
            </a:pPr>
            <a:endParaRPr lang="pt-BR" sz="3200" dirty="0">
              <a:solidFill>
                <a:srgbClr val="C00000"/>
              </a:solidFill>
              <a:latin typeface="Times New Roman" panose="02020603050405020304" pitchFamily="18" charset="0"/>
              <a:ea typeface="Times New Roman" panose="02020603050405020304" pitchFamily="18" charset="0"/>
            </a:endParaRPr>
          </a:p>
          <a:p>
            <a:pPr algn="just">
              <a:tabLst>
                <a:tab pos="5760720" algn="l"/>
              </a:tabLst>
            </a:pPr>
            <a:endParaRPr lang="en-US" sz="3200" b="1" dirty="0">
              <a:solidFill>
                <a:srgbClr val="C00000"/>
              </a:solidFill>
              <a:latin typeface="Times New Roman" panose="02020603050405020304" pitchFamily="18" charset="0"/>
              <a:ea typeface="Times New Roman" panose="02020603050405020304" pitchFamily="18" charset="0"/>
            </a:endParaRPr>
          </a:p>
          <a:p>
            <a:pPr algn="just">
              <a:tabLst>
                <a:tab pos="5760720" algn="l"/>
              </a:tabLst>
            </a:pPr>
            <a:r>
              <a:rPr lang="pt-BR" sz="3200" dirty="0">
                <a:solidFill>
                  <a:srgbClr val="C00000"/>
                </a:solidFill>
                <a:latin typeface="Times New Roman" panose="02020603050405020304" pitchFamily="18" charset="0"/>
                <a:ea typeface="Times New Roman" panose="02020603050405020304" pitchFamily="18" charset="0"/>
              </a:rPr>
              <a:t>Câu 3: Theo em nếu sử dụng giải pháp tìm kiếm của An có nhanh hơn cách tìm kiếm tuần tự hay không? Vì sao?</a:t>
            </a:r>
            <a:endParaRPr lang="en-US" sz="3200" dirty="0">
              <a:solidFill>
                <a:srgbClr val="C00000"/>
              </a:solidFill>
              <a:latin typeface="Times New Roman" panose="02020603050405020304" pitchFamily="18" charset="0"/>
              <a:ea typeface="Times New Roman" panose="02020603050405020304" pitchFamily="18" charset="0"/>
            </a:endParaRPr>
          </a:p>
        </p:txBody>
      </p:sp>
      <p:sp>
        <p:nvSpPr>
          <p:cNvPr id="4" name="Rectangle 3"/>
          <p:cNvSpPr/>
          <p:nvPr/>
        </p:nvSpPr>
        <p:spPr>
          <a:xfrm>
            <a:off x="-76943" y="259129"/>
            <a:ext cx="4574970" cy="646331"/>
          </a:xfrm>
          <a:prstGeom prst="rect">
            <a:avLst/>
          </a:prstGeom>
        </p:spPr>
        <p:txBody>
          <a:bodyPr wrap="none">
            <a:spAutoFit/>
          </a:bodyPr>
          <a:lstStyle/>
          <a:p>
            <a:pPr algn="ctr"/>
            <a:r>
              <a:rPr lang="en-US" altLang="zh-CN" sz="36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1. </a:t>
            </a:r>
            <a:r>
              <a:rPr lang="en-US" altLang="zh-CN" sz="3600"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Tìm</a:t>
            </a:r>
            <a:r>
              <a:rPr lang="en-US" altLang="zh-CN" sz="36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600"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kiếm</a:t>
            </a:r>
            <a:r>
              <a:rPr lang="en-US" altLang="zh-CN" sz="36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600" b="1"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nhị</a:t>
            </a:r>
            <a:r>
              <a:rPr lang="en-US" altLang="zh-CN" sz="3600" b="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600" b="1" smtClean="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phân:</a:t>
            </a:r>
            <a:endParaRPr lang="zh-CN" altLang="en-US" sz="3600"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Rectangle 2"/>
          <p:cNvSpPr/>
          <p:nvPr/>
        </p:nvSpPr>
        <p:spPr>
          <a:xfrm>
            <a:off x="433954" y="1960208"/>
            <a:ext cx="11577074" cy="954107"/>
          </a:xfrm>
          <a:prstGeom prst="rect">
            <a:avLst/>
          </a:prstGeom>
        </p:spPr>
        <p:txBody>
          <a:bodyPr wrap="square">
            <a:spAutoFit/>
          </a:bodyPr>
          <a:lstStyle/>
          <a:p>
            <a:pPr algn="just"/>
            <a:r>
              <a:rPr lang="en-US" sz="2800" b="1" dirty="0" smtClean="0">
                <a:solidFill>
                  <a:srgbClr val="0000CC"/>
                </a:solidFill>
                <a:latin typeface="Times New Roman" panose="02020603050405020304" pitchFamily="18" charset="0"/>
                <a:ea typeface="Calibri" panose="020F0502020204030204" pitchFamily="34" charset="0"/>
                <a:cs typeface="Times New Roman" panose="02020603050405020304" pitchFamily="18" charset="0"/>
              </a:rPr>
              <a:t>S</a:t>
            </a:r>
            <a:r>
              <a:rPr lang="pt-BR"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oạn thảo danh sách khách hàng trên máy tính với tên khách hàng được sắp xếp theo thứ tự bảng chữ cái ABC</a:t>
            </a:r>
            <a:endParaRPr lang="pt-BR" sz="2800"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Rectangle 10"/>
          <p:cNvSpPr/>
          <p:nvPr/>
        </p:nvSpPr>
        <p:spPr>
          <a:xfrm>
            <a:off x="433954" y="3662365"/>
            <a:ext cx="8971087" cy="523220"/>
          </a:xfrm>
          <a:prstGeom prst="rect">
            <a:avLst/>
          </a:prstGeom>
        </p:spPr>
        <p:txBody>
          <a:bodyPr wrap="square">
            <a:spAutoFit/>
          </a:bodyPr>
          <a:lstStyle/>
          <a:p>
            <a:pPr algn="just"/>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kiếm</a:t>
            </a:r>
            <a:endParaRPr lang="pt-BR" sz="2800"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4" name="Rectangle 13"/>
          <p:cNvSpPr/>
          <p:nvPr/>
        </p:nvSpPr>
        <p:spPr>
          <a:xfrm>
            <a:off x="335871" y="5615438"/>
            <a:ext cx="11577073" cy="954107"/>
          </a:xfrm>
          <a:prstGeom prst="rect">
            <a:avLst/>
          </a:prstGeom>
        </p:spPr>
        <p:txBody>
          <a:bodyPr wrap="square">
            <a:spAutoFit/>
          </a:bodyPr>
          <a:lstStyle/>
          <a:p>
            <a:pPr algn="just"/>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Nhanh</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Vì</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tại</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mỗi</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bước</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lặp</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toán</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kiếm</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thu</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hẹp</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danh</a:t>
            </a:r>
            <a:r>
              <a:rPr lang="en-US"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 </a:t>
            </a:r>
            <a:r>
              <a:rPr lang="pt-BR" sz="2800"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sách </a:t>
            </a:r>
            <a:r>
              <a:rPr lang="pt-BR" sz="2800" b="1" dirty="0" smtClean="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rPr>
              <a:t>tìm kiếm chỉ còn một nữa.</a:t>
            </a:r>
            <a:endParaRPr lang="pt-BR" sz="2800" b="1" dirty="0">
              <a:solidFill>
                <a:srgbClr val="0000CC"/>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p:nvPr/>
        </p:nvSpPr>
        <p:spPr>
          <a:xfrm>
            <a:off x="2508475" y="882907"/>
            <a:ext cx="7971361" cy="584775"/>
          </a:xfrm>
          <a:prstGeom prst="rect">
            <a:avLst/>
          </a:prstGeom>
        </p:spPr>
        <p:txBody>
          <a:bodyPr wrap="square">
            <a:spAutoFit/>
          </a:bodyPr>
          <a:lstStyle/>
          <a:p>
            <a:pPr algn="ctr"/>
            <a:r>
              <a:rPr lang="en-US" altLang="zh-CN" sz="32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THẢO LUẬN NHÓM TRONG 3’</a:t>
            </a:r>
            <a:endParaRPr lang="en-US" altLang="zh-CN" sz="32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9" name="Đếm ngược 3 phút có tiế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157306" y="873967"/>
            <a:ext cx="1384663" cy="778873"/>
          </a:xfrm>
          <a:prstGeom prst="rect">
            <a:avLst/>
          </a:prstGeom>
        </p:spPr>
      </p:pic>
    </p:spTree>
    <p:extLst>
      <p:ext uri="{BB962C8B-B14F-4D97-AF65-F5344CB8AC3E}">
        <p14:creationId xmlns:p14="http://schemas.microsoft.com/office/powerpoint/2010/main" val="14865147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9"/>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9"/>
                                        </p:tgtEl>
                                      </p:cBhvr>
                                    </p:cmd>
                                  </p:childTnLst>
                                </p:cTn>
                              </p:par>
                            </p:childTnLst>
                          </p:cTn>
                        </p:par>
                      </p:childTnLst>
                    </p:cTn>
                  </p:par>
                </p:childTnLst>
              </p:cTn>
              <p:nextCondLst>
                <p:cond evt="onClick" delay="0">
                  <p:tgtEl>
                    <p:spTgt spid="9"/>
                  </p:tgtEl>
                </p:cond>
              </p:nextCondLst>
            </p:seq>
            <p:video>
              <p:cMediaNode vol="80000">
                <p:cTn id="32" fill="hold" display="0">
                  <p:stCondLst>
                    <p:cond delay="indefinite"/>
                  </p:stCondLst>
                </p:cTn>
                <p:tgtEl>
                  <p:spTgt spid="9"/>
                </p:tgtEl>
              </p:cMediaNode>
            </p:video>
          </p:childTnLst>
        </p:cTn>
      </p:par>
    </p:tnLst>
    <p:bldLst>
      <p:bldP spid="11266" grpId="0"/>
      <p:bldP spid="3" grpId="0"/>
      <p:bldP spid="11"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99CA955-79F3-4322-8EE1-C3C74689E971}"/>
              </a:ext>
            </a:extLst>
          </p:cNvPr>
          <p:cNvSpPr/>
          <p:nvPr/>
        </p:nvSpPr>
        <p:spPr>
          <a:xfrm>
            <a:off x="1" y="0"/>
            <a:ext cx="12192000" cy="99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2" name="Freeform: Shape 291">
            <a:extLst>
              <a:ext uri="{FF2B5EF4-FFF2-40B4-BE49-F238E27FC236}">
                <a16:creationId xmlns:a16="http://schemas.microsoft.com/office/drawing/2014/main" xmlns="" id="{94C23D56-D212-4389-A4E6-C28E0A955CB4}"/>
              </a:ext>
            </a:extLst>
          </p:cNvPr>
          <p:cNvSpPr/>
          <p:nvPr/>
        </p:nvSpPr>
        <p:spPr>
          <a:xfrm>
            <a:off x="598714"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96150" y="1"/>
                </a:lnTo>
                <a:lnTo>
                  <a:pt x="0" y="1"/>
                </a:lnTo>
                <a:lnTo>
                  <a:pt x="0" y="0"/>
                </a:lnTo>
                <a:close/>
              </a:path>
            </a:pathLst>
          </a:custGeom>
          <a:solidFill>
            <a:srgbClr val="FDD2BF">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4" name="Group 3">
            <a:extLst>
              <a:ext uri="{FF2B5EF4-FFF2-40B4-BE49-F238E27FC236}">
                <a16:creationId xmlns:a16="http://schemas.microsoft.com/office/drawing/2014/main" xmlns="" id="{FDCC9A04-15E6-4638-9B7F-63904B58400B}"/>
              </a:ext>
            </a:extLst>
          </p:cNvPr>
          <p:cNvGrpSpPr/>
          <p:nvPr/>
        </p:nvGrpSpPr>
        <p:grpSpPr>
          <a:xfrm>
            <a:off x="0" y="0"/>
            <a:ext cx="1027522" cy="521111"/>
            <a:chOff x="0" y="0"/>
            <a:chExt cx="1027522" cy="521111"/>
          </a:xfrm>
        </p:grpSpPr>
        <p:sp>
          <p:nvSpPr>
            <p:cNvPr id="293" name="Freeform: Shape 292">
              <a:extLst>
                <a:ext uri="{FF2B5EF4-FFF2-40B4-BE49-F238E27FC236}">
                  <a16:creationId xmlns:a16="http://schemas.microsoft.com/office/drawing/2014/main" xmlns="" id="{CB5F7F1C-F0DE-49D0-91A7-D9B199D51415}"/>
                </a:ext>
              </a:extLst>
            </p:cNvPr>
            <p:cNvSpPr/>
            <p:nvPr/>
          </p:nvSpPr>
          <p:spPr>
            <a:xfrm>
              <a:off x="631372" y="0"/>
              <a:ext cx="396150" cy="521109"/>
            </a:xfrm>
            <a:custGeom>
              <a:avLst/>
              <a:gdLst>
                <a:gd name="connsiteX0" fmla="*/ 0 w 396150"/>
                <a:gd name="connsiteY0" fmla="*/ 0 h 521109"/>
                <a:gd name="connsiteX1" fmla="*/ 396150 w 396150"/>
                <a:gd name="connsiteY1" fmla="*/ 0 h 521109"/>
                <a:gd name="connsiteX2" fmla="*/ 57103 w 396150"/>
                <a:gd name="connsiteY2" fmla="*/ 521109 h 521109"/>
                <a:gd name="connsiteX3" fmla="*/ 0 w 396150"/>
                <a:gd name="connsiteY3" fmla="*/ 521109 h 521109"/>
                <a:gd name="connsiteX4" fmla="*/ 0 w 396150"/>
                <a:gd name="connsiteY4" fmla="*/ 0 h 521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50" h="521109">
                  <a:moveTo>
                    <a:pt x="0" y="0"/>
                  </a:moveTo>
                  <a:lnTo>
                    <a:pt x="396150" y="0"/>
                  </a:lnTo>
                  <a:lnTo>
                    <a:pt x="57103" y="521109"/>
                  </a:lnTo>
                  <a:lnTo>
                    <a:pt x="0" y="521109"/>
                  </a:lnTo>
                  <a:lnTo>
                    <a:pt x="0" y="0"/>
                  </a:lnTo>
                  <a:close/>
                </a:path>
              </a:pathLst>
            </a:custGeom>
            <a:solidFill>
              <a:srgbClr val="E5FBB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1" name="Freeform: Shape 290">
              <a:extLst>
                <a:ext uri="{FF2B5EF4-FFF2-40B4-BE49-F238E27FC236}">
                  <a16:creationId xmlns:a16="http://schemas.microsoft.com/office/drawing/2014/main" xmlns="" id="{45AA6CA8-0CDD-45A3-981E-29F1CDD035F3}"/>
                </a:ext>
              </a:extLst>
            </p:cNvPr>
            <p:cNvSpPr/>
            <p:nvPr/>
          </p:nvSpPr>
          <p:spPr>
            <a:xfrm>
              <a:off x="0" y="1"/>
              <a:ext cx="688475" cy="521110"/>
            </a:xfrm>
            <a:custGeom>
              <a:avLst/>
              <a:gdLst>
                <a:gd name="connsiteX0" fmla="*/ 0 w 688475"/>
                <a:gd name="connsiteY0" fmla="*/ 0 h 521110"/>
                <a:gd name="connsiteX1" fmla="*/ 631372 w 688475"/>
                <a:gd name="connsiteY1" fmla="*/ 0 h 521110"/>
                <a:gd name="connsiteX2" fmla="*/ 631372 w 688475"/>
                <a:gd name="connsiteY2" fmla="*/ 521109 h 521110"/>
                <a:gd name="connsiteX3" fmla="*/ 688475 w 688475"/>
                <a:gd name="connsiteY3" fmla="*/ 521109 h 521110"/>
                <a:gd name="connsiteX4" fmla="*/ 688474 w 688475"/>
                <a:gd name="connsiteY4" fmla="*/ 521110 h 521110"/>
                <a:gd name="connsiteX5" fmla="*/ 0 w 688475"/>
                <a:gd name="connsiteY5" fmla="*/ 521110 h 521110"/>
                <a:gd name="connsiteX6" fmla="*/ 0 w 68847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8475" h="521110">
                  <a:moveTo>
                    <a:pt x="0" y="0"/>
                  </a:moveTo>
                  <a:lnTo>
                    <a:pt x="631372" y="0"/>
                  </a:lnTo>
                  <a:lnTo>
                    <a:pt x="631372" y="521109"/>
                  </a:lnTo>
                  <a:lnTo>
                    <a:pt x="688475" y="521109"/>
                  </a:lnTo>
                  <a:lnTo>
                    <a:pt x="688474" y="521110"/>
                  </a:lnTo>
                  <a:lnTo>
                    <a:pt x="0" y="521110"/>
                  </a:lnTo>
                  <a:lnTo>
                    <a:pt x="0" y="0"/>
                  </a:lnTo>
                  <a:close/>
                </a:path>
              </a:pathLst>
            </a:custGeom>
            <a:solidFill>
              <a:srgbClr val="E5FBB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306" name="Freeform: Shape 305">
            <a:extLst>
              <a:ext uri="{FF2B5EF4-FFF2-40B4-BE49-F238E27FC236}">
                <a16:creationId xmlns:a16="http://schemas.microsoft.com/office/drawing/2014/main" xmlns="" id="{1333F57C-43A8-4628-A8E9-5AA1CED92005}"/>
              </a:ext>
            </a:extLst>
          </p:cNvPr>
          <p:cNvSpPr/>
          <p:nvPr/>
        </p:nvSpPr>
        <p:spPr>
          <a:xfrm>
            <a:off x="1603730"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96150" y="1"/>
                </a:lnTo>
                <a:lnTo>
                  <a:pt x="0" y="1"/>
                </a:lnTo>
                <a:lnTo>
                  <a:pt x="0" y="0"/>
                </a:lnTo>
                <a:close/>
              </a:path>
            </a:pathLst>
          </a:custGeom>
          <a:solidFill>
            <a:srgbClr val="8D92A4">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Freeform: Shape 20">
            <a:extLst>
              <a:ext uri="{FF2B5EF4-FFF2-40B4-BE49-F238E27FC236}">
                <a16:creationId xmlns:a16="http://schemas.microsoft.com/office/drawing/2014/main" xmlns="" id="{E89CA9A1-9CF7-4A1A-8D29-5A036D02C84E}"/>
              </a:ext>
            </a:extLst>
          </p:cNvPr>
          <p:cNvSpPr/>
          <p:nvPr/>
        </p:nvSpPr>
        <p:spPr>
          <a:xfrm>
            <a:off x="2768502"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12921 w 1223465"/>
              <a:gd name="connsiteY4" fmla="*/ 10886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12921" y="10886"/>
                </a:lnTo>
                <a:lnTo>
                  <a:pt x="0" y="1"/>
                </a:lnTo>
                <a:lnTo>
                  <a:pt x="0" y="0"/>
                </a:lnTo>
                <a:close/>
              </a:path>
            </a:pathLst>
          </a:custGeom>
          <a:solidFill>
            <a:srgbClr val="FFC074">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xmlns="" id="{DE139D3A-E87D-4131-AB7C-66EADA0EA5D5}"/>
              </a:ext>
            </a:extLst>
          </p:cNvPr>
          <p:cNvSpPr/>
          <p:nvPr/>
        </p:nvSpPr>
        <p:spPr>
          <a:xfrm>
            <a:off x="3941320" y="0"/>
            <a:ext cx="1600199" cy="521110"/>
          </a:xfrm>
          <a:custGeom>
            <a:avLst/>
            <a:gdLst>
              <a:gd name="connsiteX0" fmla="*/ 0 w 1223465"/>
              <a:gd name="connsiteY0" fmla="*/ 0 h 521110"/>
              <a:gd name="connsiteX1" fmla="*/ 1223465 w 1223465"/>
              <a:gd name="connsiteY1" fmla="*/ 0 h 521110"/>
              <a:gd name="connsiteX2" fmla="*/ 819762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96150 w 1223465"/>
              <a:gd name="connsiteY4" fmla="*/ 1 h 521110"/>
              <a:gd name="connsiteX5" fmla="*/ 0 w 1223465"/>
              <a:gd name="connsiteY5" fmla="*/ 1 h 521110"/>
              <a:gd name="connsiteX6" fmla="*/ 0 w 1223465"/>
              <a:gd name="connsiteY6" fmla="*/ 0 h 521110"/>
              <a:gd name="connsiteX0" fmla="*/ 0 w 1223465"/>
              <a:gd name="connsiteY0" fmla="*/ 0 h 521110"/>
              <a:gd name="connsiteX1" fmla="*/ 1223465 w 1223465"/>
              <a:gd name="connsiteY1" fmla="*/ 0 h 521110"/>
              <a:gd name="connsiteX2" fmla="*/ 961251 w 1223465"/>
              <a:gd name="connsiteY2" fmla="*/ 521110 h 521110"/>
              <a:gd name="connsiteX3" fmla="*/ 57103 w 1223465"/>
              <a:gd name="connsiteY3" fmla="*/ 521110 h 521110"/>
              <a:gd name="connsiteX4" fmla="*/ 312921 w 1223465"/>
              <a:gd name="connsiteY4" fmla="*/ 10886 h 521110"/>
              <a:gd name="connsiteX5" fmla="*/ 0 w 1223465"/>
              <a:gd name="connsiteY5" fmla="*/ 1 h 521110"/>
              <a:gd name="connsiteX6" fmla="*/ 0 w 1223465"/>
              <a:gd name="connsiteY6" fmla="*/ 0 h 521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465" h="521110">
                <a:moveTo>
                  <a:pt x="0" y="0"/>
                </a:moveTo>
                <a:lnTo>
                  <a:pt x="1223465" y="0"/>
                </a:lnTo>
                <a:lnTo>
                  <a:pt x="961251" y="521110"/>
                </a:lnTo>
                <a:lnTo>
                  <a:pt x="57103" y="521110"/>
                </a:lnTo>
                <a:lnTo>
                  <a:pt x="312921" y="10886"/>
                </a:lnTo>
                <a:lnTo>
                  <a:pt x="0" y="1"/>
                </a:lnTo>
                <a:lnTo>
                  <a:pt x="0" y="0"/>
                </a:lnTo>
                <a:close/>
              </a:path>
            </a:pathLst>
          </a:custGeom>
          <a:solidFill>
            <a:srgbClr val="B5EAEA">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文本框 4"/>
          <p:cNvSpPr txBox="1"/>
          <p:nvPr/>
        </p:nvSpPr>
        <p:spPr>
          <a:xfrm>
            <a:off x="-3638659" y="1038470"/>
            <a:ext cx="12084975" cy="666786"/>
          </a:xfrm>
          <a:prstGeom prst="rect">
            <a:avLst/>
          </a:prstGeom>
          <a:noFill/>
        </p:spPr>
        <p:txBody>
          <a:bodyPr wrap="square" rtlCol="0">
            <a:spAutoFit/>
          </a:bodyPr>
          <a:lstStyle/>
          <a:p>
            <a:pPr algn="ct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1.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Tìm</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kiếm</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nhị</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3733" b="1" dirty="0" err="1">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phân</a:t>
            </a:r>
            <a:r>
              <a:rPr lang="en-US" altLang="zh-CN"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3733" b="1"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Rectangle 12">
            <a:extLst>
              <a:ext uri="{FF2B5EF4-FFF2-40B4-BE49-F238E27FC236}">
                <a16:creationId xmlns:a16="http://schemas.microsoft.com/office/drawing/2014/main" xmlns="" id="{E072DC95-D1DA-DDB8-517B-62B1805F1458}"/>
              </a:ext>
            </a:extLst>
          </p:cNvPr>
          <p:cNvSpPr/>
          <p:nvPr/>
        </p:nvSpPr>
        <p:spPr>
          <a:xfrm>
            <a:off x="401257" y="1823091"/>
            <a:ext cx="11389488" cy="3831818"/>
          </a:xfrm>
          <a:prstGeom prst="rect">
            <a:avLst/>
          </a:prstGeom>
        </p:spPr>
        <p:txBody>
          <a:bodyPr wrap="square">
            <a:spAutoFit/>
          </a:bodyPr>
          <a:lstStyle/>
          <a:p>
            <a:pPr algn="just" defTabSz="342900">
              <a:lnSpc>
                <a:spcPct val="135000"/>
              </a:lnSpc>
            </a:pPr>
            <a:r>
              <a:rPr lang="vi-VN" sz="3600" dirty="0">
                <a:solidFill>
                  <a:srgbClr val="C00000"/>
                </a:solidFill>
                <a:latin typeface="+mj-lt"/>
                <a:cs typeface="Times New Roman" panose="02020603050405020304" pitchFamily="18" charset="0"/>
              </a:rPr>
              <a:t>Khi danh sách khách hàng ngày càng nhiều, để thuận lợi cho việc tìm kiếm, An đã giúp mẹ soạn thảo danh sách khách hàng trên máy tính với tên khách hàng được sắp xếp theo thứ tự chữ cái. Giả sử An cần tìm địa chỉ của khách hàng tên là “Trúc” trong danh sách khách hàng như Hình 15.1.1 </a:t>
            </a:r>
            <a:endParaRPr lang="en-US" sz="3600" dirty="0">
              <a:solidFill>
                <a:srgbClr val="C00000"/>
              </a:solidFill>
              <a:latin typeface="+mj-lt"/>
              <a:cs typeface="Times New Roman" panose="02020603050405020304" pitchFamily="18" charset="0"/>
            </a:endParaRPr>
          </a:p>
        </p:txBody>
      </p:sp>
      <p:sp>
        <p:nvSpPr>
          <p:cNvPr id="14" name="Rectangle 13">
            <a:hlinkClick r:id="rId2" action="ppaction://hlinkfile"/>
          </p:cNvPr>
          <p:cNvSpPr/>
          <p:nvPr/>
        </p:nvSpPr>
        <p:spPr>
          <a:xfrm>
            <a:off x="4677958" y="5654909"/>
            <a:ext cx="2332442" cy="646331"/>
          </a:xfrm>
          <a:prstGeom prst="rect">
            <a:avLst/>
          </a:prstGeom>
        </p:spPr>
        <p:txBody>
          <a:bodyPr wrap="square">
            <a:spAutoFit/>
          </a:bodyPr>
          <a:lstStyle/>
          <a:p>
            <a:pPr algn="ctr"/>
            <a:r>
              <a:rPr lang="en-US" altLang="zh-CN" sz="3600" b="1" dirty="0">
                <a:solidFill>
                  <a:srgbClr val="FF33CC"/>
                </a:solidFill>
                <a:latin typeface="Times New Roman" panose="02020603050405020304" pitchFamily="18" charset="0"/>
                <a:ea typeface="微软雅黑" panose="020B0503020204020204" pitchFamily="34" charset="-122"/>
                <a:cs typeface="Times New Roman" panose="02020603050405020304" pitchFamily="18" charset="0"/>
              </a:rPr>
              <a:t>Excel</a:t>
            </a:r>
            <a:endParaRPr lang="zh-CN" altLang="en-US" sz="3600" b="1" dirty="0">
              <a:solidFill>
                <a:srgbClr val="FF33CC"/>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文本框 4"/>
          <p:cNvSpPr txBox="1"/>
          <p:nvPr/>
        </p:nvSpPr>
        <p:spPr>
          <a:xfrm>
            <a:off x="1396043" y="7766"/>
            <a:ext cx="10089240" cy="769441"/>
          </a:xfrm>
          <a:prstGeom prst="rect">
            <a:avLst/>
          </a:prstGeom>
          <a:noFill/>
        </p:spPr>
        <p:txBody>
          <a:bodyPr wrap="square" rtlCol="0">
            <a:spAutoFit/>
          </a:bodyPr>
          <a:lstStyle/>
          <a:p>
            <a:pPr algn="ctr"/>
            <a:r>
              <a:rPr lang="en-US" altLang="zh-CN" sz="4400" b="1"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Tiết </a:t>
            </a:r>
            <a:r>
              <a:rPr lang="en-US" altLang="zh-CN" sz="4400" b="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4400" b="1" dirty="0" err="1">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Bài</a:t>
            </a:r>
            <a:r>
              <a:rPr lang="en-US" altLang="zh-CN"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 15: TÌM KIẾM NHỊ PHÂN </a:t>
            </a:r>
            <a:endParaRPr lang="zh-CN" altLang="en-US" sz="44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84058217"/>
      </p:ext>
    </p:extLst>
  </p:cSld>
  <p:clrMapOvr>
    <a:masterClrMapping/>
  </p:clrMapOvr>
  <mc:AlternateContent xmlns:mc="http://schemas.openxmlformats.org/markup-compatibility/2006" xmlns:p14="http://schemas.microsoft.com/office/powerpoint/2010/main">
    <mc:Choice Requires="p14">
      <p:transition p14:dur="10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iterate type="lt">
                                    <p:tmPct val="14000"/>
                                  </p:iterate>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5138" y="584775"/>
            <a:ext cx="11642335" cy="4832092"/>
          </a:xfrm>
          <a:prstGeom prst="rect">
            <a:avLst/>
          </a:prstGeom>
        </p:spPr>
        <p:txBody>
          <a:bodyPr wrap="square">
            <a:spAutoFit/>
          </a:bodyPr>
          <a:lstStyle/>
          <a:p>
            <a:pPr algn="just"/>
            <a:r>
              <a:rPr lang="pt-BR" sz="2800" b="1" dirty="0">
                <a:solidFill>
                  <a:srgbClr val="C00000"/>
                </a:solidFill>
                <a:latin typeface="Times New Roman" panose="02020603050405020304" pitchFamily="18" charset="0"/>
                <a:ea typeface="Times New Roman" panose="02020603050405020304" pitchFamily="18" charset="0"/>
              </a:rPr>
              <a:t>Câu 1.</a:t>
            </a:r>
            <a:r>
              <a:rPr lang="pt-BR" sz="2800" dirty="0">
                <a:solidFill>
                  <a:srgbClr val="C00000"/>
                </a:solidFill>
                <a:latin typeface="Times New Roman" panose="02020603050405020304" pitchFamily="18" charset="0"/>
                <a:ea typeface="Times New Roman" panose="02020603050405020304" pitchFamily="18" charset="0"/>
              </a:rPr>
              <a:t> Em hãy cho biết thuật toán tìm kiếm tuần tự phải thực hiện bao nhiêu bước để tìm được khách hàng tên “Trúc” trong danh sách ở Hình 15.1? Em hãy so sánh số bước thực hiện của thuật toán tìm kiếm tuần tự với số bước thực hiện của thuật toán tìm kiếm nhị phân</a:t>
            </a:r>
          </a:p>
          <a:p>
            <a:pPr algn="just"/>
            <a:endParaRPr lang="en-US" sz="2800" dirty="0">
              <a:solidFill>
                <a:srgbClr val="C00000"/>
              </a:solidFill>
              <a:latin typeface="Times New Roman" panose="02020603050405020304" pitchFamily="18" charset="0"/>
              <a:ea typeface="Times New Roman" panose="02020603050405020304" pitchFamily="18" charset="0"/>
            </a:endParaRPr>
          </a:p>
          <a:p>
            <a:pPr algn="just"/>
            <a:endParaRPr lang="en-US" sz="2800" dirty="0">
              <a:solidFill>
                <a:srgbClr val="C00000"/>
              </a:solidFill>
              <a:latin typeface="Times New Roman" panose="02020603050405020304" pitchFamily="18" charset="0"/>
              <a:ea typeface="Times New Roman" panose="02020603050405020304" pitchFamily="18" charset="0"/>
            </a:endParaRPr>
          </a:p>
          <a:p>
            <a:pPr algn="just"/>
            <a:endParaRPr lang="en-US" sz="2800" dirty="0">
              <a:solidFill>
                <a:srgbClr val="C00000"/>
              </a:solidFill>
              <a:latin typeface="Times New Roman" panose="02020603050405020304" pitchFamily="18" charset="0"/>
              <a:ea typeface="Times New Roman" panose="02020603050405020304" pitchFamily="18" charset="0"/>
            </a:endParaRPr>
          </a:p>
          <a:p>
            <a:pPr algn="just"/>
            <a:endParaRPr lang="en-US" sz="2800" dirty="0">
              <a:solidFill>
                <a:srgbClr val="C00000"/>
              </a:solidFill>
              <a:latin typeface="Times New Roman" panose="02020603050405020304" pitchFamily="18" charset="0"/>
              <a:ea typeface="Times New Roman" panose="02020603050405020304" pitchFamily="18" charset="0"/>
            </a:endParaRPr>
          </a:p>
          <a:p>
            <a:pPr algn="just"/>
            <a:r>
              <a:rPr lang="pt-BR" sz="2800" b="1" dirty="0">
                <a:solidFill>
                  <a:srgbClr val="C00000"/>
                </a:solidFill>
                <a:latin typeface="Times New Roman" panose="02020603050405020304" pitchFamily="18" charset="0"/>
                <a:ea typeface="Times New Roman" panose="02020603050405020304" pitchFamily="18" charset="0"/>
              </a:rPr>
              <a:t>Câu 2.</a:t>
            </a:r>
            <a:r>
              <a:rPr lang="pt-BR" sz="2800" dirty="0">
                <a:solidFill>
                  <a:srgbClr val="C00000"/>
                </a:solidFill>
                <a:latin typeface="Times New Roman" panose="02020603050405020304" pitchFamily="18" charset="0"/>
                <a:ea typeface="Times New Roman" panose="02020603050405020304" pitchFamily="18" charset="0"/>
              </a:rPr>
              <a:t> Theo em trước khi thực hiện thuật toán tìm kiếm nhị phân, danh sách khách hàng cần thoả mãn điều kiện gì? Nếu không thoả mãn điều kiện đó, thuật toán tìm kiếm nhị phân có thực hiện được không?</a:t>
            </a:r>
            <a:endParaRPr lang="en-US" sz="2800" dirty="0">
              <a:solidFill>
                <a:srgbClr val="C00000"/>
              </a:solidFill>
              <a:effectLst/>
              <a:latin typeface="Times New Roman" panose="02020603050405020304" pitchFamily="18" charset="0"/>
              <a:ea typeface="Times New Roman" panose="02020603050405020304" pitchFamily="18" charset="0"/>
            </a:endParaRPr>
          </a:p>
        </p:txBody>
      </p:sp>
      <p:sp>
        <p:nvSpPr>
          <p:cNvPr id="4" name="Rectangle 3"/>
          <p:cNvSpPr/>
          <p:nvPr/>
        </p:nvSpPr>
        <p:spPr>
          <a:xfrm>
            <a:off x="2992730" y="0"/>
            <a:ext cx="7971361" cy="584775"/>
          </a:xfrm>
          <a:prstGeom prst="rect">
            <a:avLst/>
          </a:prstGeom>
        </p:spPr>
        <p:txBody>
          <a:bodyPr wrap="square">
            <a:spAutoFit/>
          </a:bodyPr>
          <a:lstStyle/>
          <a:p>
            <a:pPr algn="ctr"/>
            <a:r>
              <a:rPr lang="en-US" altLang="zh-CN" sz="32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THẢO LUẬN NHÓM TRONG 3’</a:t>
            </a:r>
            <a:endParaRPr lang="en-US" altLang="zh-CN" sz="32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Rectangle 4"/>
          <p:cNvSpPr/>
          <p:nvPr/>
        </p:nvSpPr>
        <p:spPr>
          <a:xfrm>
            <a:off x="304799" y="2420275"/>
            <a:ext cx="11572673" cy="1384995"/>
          </a:xfrm>
          <a:prstGeom prst="rect">
            <a:avLst/>
          </a:prstGeom>
        </p:spPr>
        <p:txBody>
          <a:bodyPr wrap="square">
            <a:spAutoFit/>
          </a:bodyPr>
          <a:lstStyle/>
          <a:p>
            <a:pPr algn="just"/>
            <a:r>
              <a:rPr lang="pt-BR" sz="2800" dirty="0">
                <a:solidFill>
                  <a:srgbClr val="0000CC"/>
                </a:solidFill>
                <a:latin typeface="Times New Roman" panose="02020603050405020304" pitchFamily="18" charset="0"/>
                <a:ea typeface="Times New Roman" panose="02020603050405020304" pitchFamily="18" charset="0"/>
              </a:rPr>
              <a:t>Thuật toán tìm kiếm tuần tự phải thực hiện 8 bước để tìm khách hàng tên “Trúc” trong danh sách ở H15.2, trong khi thuật toán tìm kiếm nhị phân chỉ thực hiện 3 bước. Như vậy thuật toán tìm kiếm nhị phân nhanh hơn.</a:t>
            </a:r>
            <a:endParaRPr lang="en-US" sz="2800" dirty="0">
              <a:solidFill>
                <a:srgbClr val="0000CC"/>
              </a:solidFill>
            </a:endParaRPr>
          </a:p>
        </p:txBody>
      </p:sp>
      <p:sp>
        <p:nvSpPr>
          <p:cNvPr id="7" name="Rectangle 6"/>
          <p:cNvSpPr/>
          <p:nvPr/>
        </p:nvSpPr>
        <p:spPr>
          <a:xfrm>
            <a:off x="235137" y="5401477"/>
            <a:ext cx="11749339" cy="1384995"/>
          </a:xfrm>
          <a:prstGeom prst="rect">
            <a:avLst/>
          </a:prstGeom>
        </p:spPr>
        <p:txBody>
          <a:bodyPr wrap="square">
            <a:spAutoFit/>
          </a:bodyPr>
          <a:lstStyle/>
          <a:p>
            <a:pPr algn="just"/>
            <a:r>
              <a:rPr lang="pt-BR" sz="2800" dirty="0">
                <a:solidFill>
                  <a:srgbClr val="0000CC"/>
                </a:solidFill>
                <a:latin typeface="Times New Roman" panose="02020603050405020304" pitchFamily="18" charset="0"/>
                <a:ea typeface="Times New Roman" panose="02020603050405020304" pitchFamily="18" charset="0"/>
              </a:rPr>
              <a:t>Trước khi thực hiện thuật toán tìm kiếm nhị phân, danh sách tên khách hàng cần được sắp xếp. Nếu không được sắp xếp, thuật toán tìm kiếm nhị phân không thể thu hẹp phạm vi tìm kiếm vì giá trị cần tìm có thể ở vị trí bất kì trong danh sách.</a:t>
            </a:r>
            <a:endParaRPr lang="en-US" sz="2800" dirty="0">
              <a:solidFill>
                <a:srgbClr val="0000CC"/>
              </a:solidFill>
            </a:endParaRPr>
          </a:p>
        </p:txBody>
      </p:sp>
      <p:pic>
        <p:nvPicPr>
          <p:cNvPr id="2" name="Đếm ngược 3 phút có tiế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546311" y="0"/>
            <a:ext cx="1384663" cy="778873"/>
          </a:xfrm>
          <a:prstGeom prst="rect">
            <a:avLst/>
          </a:prstGeom>
        </p:spPr>
      </p:pic>
    </p:spTree>
    <p:extLst>
      <p:ext uri="{BB962C8B-B14F-4D97-AF65-F5344CB8AC3E}">
        <p14:creationId xmlns:p14="http://schemas.microsoft.com/office/powerpoint/2010/main" val="18076809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2"/>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2"/>
                                        </p:tgtEl>
                                      </p:cBhvr>
                                    </p:cmd>
                                  </p:childTnLst>
                                </p:cTn>
                              </p:par>
                            </p:childTnLst>
                          </p:cTn>
                        </p:par>
                      </p:childTnLst>
                    </p:cTn>
                  </p:par>
                </p:childTnLst>
              </p:cTn>
              <p:nextCondLst>
                <p:cond evt="onClick" delay="0">
                  <p:tgtEl>
                    <p:spTgt spid="2"/>
                  </p:tgtEl>
                </p:cond>
              </p:nextCondLst>
            </p:seq>
            <p:video>
              <p:cMediaNode vol="80000">
                <p:cTn id="19" fill="hold" display="0">
                  <p:stCondLst>
                    <p:cond delay="indefinite"/>
                  </p:stCondLst>
                </p:cTn>
                <p:tgtEl>
                  <p:spTgt spid="2"/>
                </p:tgtEl>
              </p:cMediaNode>
            </p:video>
          </p:childTnLst>
        </p:cTn>
      </p:par>
    </p:tnLst>
    <p:bldLst>
      <p:bldP spid="5"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113222641"/>
  <p:tag name="MH_LIBRARY" val="CONTENTS"/>
  <p:tag name="MH_TYPE" val="OTHERS"/>
  <p:tag name="ID" val="553530"/>
</p:tagLst>
</file>

<file path=ppt/tags/tag2.xml><?xml version="1.0" encoding="utf-8"?>
<p:tagLst xmlns:a="http://schemas.openxmlformats.org/drawingml/2006/main" xmlns:r="http://schemas.openxmlformats.org/officeDocument/2006/relationships" xmlns:p="http://schemas.openxmlformats.org/presentationml/2006/main">
  <p:tag name="MH" val="20170113222641"/>
  <p:tag name="MH_LIBRARY" val="CONTENTS"/>
  <p:tag name="MH_TYPE" val="OTHERS"/>
  <p:tag name="ID" val="553530"/>
</p:tagLst>
</file>

<file path=ppt/theme/theme1.xml><?xml version="1.0" encoding="utf-8"?>
<a:theme xmlns:a="http://schemas.openxmlformats.org/drawingml/2006/main" name="Chủ đề Office">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57150">
          <a:solidFill>
            <a:srgbClr val="92D050"/>
          </a:solid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ln>
          <a:noFill/>
        </a:ln>
      </a:spPr>
      <a:bodyPr vert="horz" lIns="91440" tIns="45720" rIns="91440" bIns="45720" rtlCol="0">
        <a:normAutofit/>
      </a:bodyPr>
      <a:lstStyle>
        <a:defPPr algn="just">
          <a:defRPr b="1">
            <a:solidFill>
              <a:srgbClr val="0000FF"/>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Slice">
  <a:themeElements>
    <a:clrScheme name="Custom 3">
      <a:dk1>
        <a:srgbClr val="D5FFEF"/>
      </a:dk1>
      <a:lt1>
        <a:srgbClr val="D5FFEF"/>
      </a:lt1>
      <a:dk2>
        <a:srgbClr val="D5FFEF"/>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13.xml><?xml version="1.0" encoding="utf-8"?>
<a:theme xmlns:a="http://schemas.openxmlformats.org/drawingml/2006/main" name="Office Theme">
  <a:themeElements>
    <a:clrScheme name="Office">
      <a:dk1>
        <a:sysClr val="windowText" lastClr="1F1F1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Chủ đề Office">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8_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Thiết kế Tùy chỉnh">
  <a:themeElements>
    <a:clrScheme name="Office">
      <a:dk1>
        <a:sysClr val="windowText" lastClr="1F1F1F"/>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2390</TotalTime>
  <Words>3096</Words>
  <Application>Microsoft Office PowerPoint</Application>
  <PresentationFormat>Widescreen</PresentationFormat>
  <Paragraphs>259</Paragraphs>
  <Slides>39</Slides>
  <Notes>4</Notes>
  <HiddenSlides>0</HiddenSlides>
  <MMClips>4</MMClips>
  <ScaleCrop>false</ScaleCrop>
  <HeadingPairs>
    <vt:vector size="6" baseType="variant">
      <vt:variant>
        <vt:lpstr>Fonts Used</vt:lpstr>
      </vt:variant>
      <vt:variant>
        <vt:i4>10</vt:i4>
      </vt:variant>
      <vt:variant>
        <vt:lpstr>Theme</vt:lpstr>
      </vt:variant>
      <vt:variant>
        <vt:i4>13</vt:i4>
      </vt:variant>
      <vt:variant>
        <vt:lpstr>Slide Titles</vt:lpstr>
      </vt:variant>
      <vt:variant>
        <vt:i4>39</vt:i4>
      </vt:variant>
    </vt:vector>
  </HeadingPairs>
  <TitlesOfParts>
    <vt:vector size="62" baseType="lpstr">
      <vt:lpstr>UTM Avo</vt:lpstr>
      <vt:lpstr>Century Gothic</vt:lpstr>
      <vt:lpstr>Calibri</vt:lpstr>
      <vt:lpstr>Wingdings 3</vt:lpstr>
      <vt:lpstr>VNI-Times</vt:lpstr>
      <vt:lpstr>Times New Roman</vt:lpstr>
      <vt:lpstr>微软雅黑</vt:lpstr>
      <vt:lpstr>Calibri Light</vt:lpstr>
      <vt:lpstr>Arial</vt:lpstr>
      <vt:lpstr>等线</vt:lpstr>
      <vt:lpstr>Chủ đề Office</vt:lpstr>
      <vt:lpstr>8_Thiết kế Tùy chỉnh</vt:lpstr>
      <vt:lpstr>7_Thiết kế Tùy chỉnh</vt:lpstr>
      <vt:lpstr>3_Thiết kế Tùy chỉnh</vt:lpstr>
      <vt:lpstr>6_Thiết kế Tùy chỉnh</vt:lpstr>
      <vt:lpstr>4_Thiết kế Tùy chỉnh</vt:lpstr>
      <vt:lpstr>2_Thiết kế Tùy chỉnh</vt:lpstr>
      <vt:lpstr>5_Thiết kế Tùy chỉnh</vt:lpstr>
      <vt:lpstr>9_Thiết kế Tùy chỉnh</vt:lpstr>
      <vt:lpstr>1_Thiết kế Tùy chỉnh</vt:lpstr>
      <vt:lpstr>Thiết kế Tùy chỉnh</vt:lpstr>
      <vt:lpstr>Slice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PowerPoint Presentation</vt:lpstr>
      <vt:lpstr>PowerPoint Presentation</vt:lpstr>
      <vt:lpstr>Hướng dẫn tự học ở nhà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Gia Huy Nguyễn</dc:creator>
  <cp:lastModifiedBy>Admin</cp:lastModifiedBy>
  <cp:revision>280</cp:revision>
  <dcterms:created xsi:type="dcterms:W3CDTF">2021-06-22T15:39:08Z</dcterms:created>
  <dcterms:modified xsi:type="dcterms:W3CDTF">2022-08-12T05:13:31Z</dcterms:modified>
</cp:coreProperties>
</file>