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350D8E-F87A-44F9-9AFC-5F89B3A8BA3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952-1778-49D9-891A-63496A6A344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50D8E-F87A-44F9-9AFC-5F89B3A8BA3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952-1778-49D9-891A-63496A6A34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350D8E-F87A-44F9-9AFC-5F89B3A8BA3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952-1778-49D9-891A-63496A6A34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350D8E-F87A-44F9-9AFC-5F89B3A8BA3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952-1778-49D9-891A-63496A6A344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50D8E-F87A-44F9-9AFC-5F89B3A8BA37}"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3B952-1778-49D9-891A-63496A6A34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350D8E-F87A-44F9-9AFC-5F89B3A8BA37}"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B952-1778-49D9-891A-63496A6A344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350D8E-F87A-44F9-9AFC-5F89B3A8BA37}"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3B952-1778-49D9-891A-63496A6A344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350D8E-F87A-44F9-9AFC-5F89B3A8BA37}"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3B952-1778-49D9-891A-63496A6A34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50D8E-F87A-44F9-9AFC-5F89B3A8BA37}"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3B952-1778-49D9-891A-63496A6A34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50D8E-F87A-44F9-9AFC-5F89B3A8BA37}"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B952-1778-49D9-891A-63496A6A34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50D8E-F87A-44F9-9AFC-5F89B3A8BA37}"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3B952-1778-49D9-891A-63496A6A344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9350D8E-F87A-44F9-9AFC-5F89B3A8BA37}" type="datetimeFigureOut">
              <a:rPr lang="en-US" smtClean="0"/>
              <a:t>1/13/2024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4F3B952-1778-49D9-891A-63496A6A34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76200"/>
            <a:ext cx="9133114" cy="6836229"/>
          </a:xfrm>
          <a:prstGeom prst="rect">
            <a:avLst/>
          </a:prstGeom>
        </p:spPr>
      </p:pic>
      <p:sp>
        <p:nvSpPr>
          <p:cNvPr id="6" name="Rectangle 5"/>
          <p:cNvSpPr/>
          <p:nvPr/>
        </p:nvSpPr>
        <p:spPr>
          <a:xfrm>
            <a:off x="5791200" y="21771"/>
            <a:ext cx="3352800" cy="18070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3600" y="164068"/>
            <a:ext cx="3200400" cy="1477328"/>
          </a:xfrm>
          <a:prstGeom prst="rect">
            <a:avLst/>
          </a:prstGeom>
          <a:noFill/>
        </p:spPr>
        <p:txBody>
          <a:bodyPr wrap="square" rtlCol="0">
            <a:spAutoFit/>
          </a:bodyPr>
          <a:lstStyle/>
          <a:p>
            <a:r>
              <a:rPr lang="en-US" smtClean="0"/>
              <a:t>THÀNH VIÊN</a:t>
            </a:r>
          </a:p>
          <a:p>
            <a:pPr marL="342900" indent="-342900">
              <a:buAutoNum type="arabicPeriod"/>
            </a:pPr>
            <a:r>
              <a:rPr lang="en-US" smtClean="0"/>
              <a:t>HỒ HUỲNH HOA </a:t>
            </a:r>
          </a:p>
          <a:p>
            <a:pPr marL="342900" indent="-342900">
              <a:buAutoNum type="arabicPeriod"/>
            </a:pPr>
            <a:r>
              <a:rPr lang="en-US" smtClean="0"/>
              <a:t>HUỲNH THỊ THU THẢO </a:t>
            </a:r>
          </a:p>
          <a:p>
            <a:pPr marL="342900" indent="-342900">
              <a:buAutoNum type="arabicPeriod"/>
            </a:pPr>
            <a:r>
              <a:rPr lang="en-US" smtClean="0"/>
              <a:t>NGUYỄN THANH PHÁP </a:t>
            </a:r>
          </a:p>
          <a:p>
            <a:pPr marL="342900" indent="-342900">
              <a:buAutoNum type="arabicPeriod"/>
            </a:pPr>
            <a:r>
              <a:rPr lang="en-US" smtClean="0"/>
              <a:t>ĐINH QUỐC HƯNG</a:t>
            </a:r>
            <a:endParaRPr lang="en-US"/>
          </a:p>
        </p:txBody>
      </p:sp>
    </p:spTree>
    <p:extLst>
      <p:ext uri="{BB962C8B-B14F-4D97-AF65-F5344CB8AC3E}">
        <p14:creationId xmlns:p14="http://schemas.microsoft.com/office/powerpoint/2010/main" val="26588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219200"/>
          </a:xfrm>
        </p:spPr>
        <p:txBody>
          <a:bodyPr>
            <a:normAutofit/>
          </a:bodyPr>
          <a:lstStyle/>
          <a:p>
            <a:r>
              <a:rPr lang="en-US" smtClean="0"/>
              <a:t>DU LỊCH ĐÀ NẴNG</a:t>
            </a:r>
            <a:endParaRPr lang="en-US"/>
          </a:p>
        </p:txBody>
      </p:sp>
      <p:sp>
        <p:nvSpPr>
          <p:cNvPr id="3" name="Content Placeholder 2"/>
          <p:cNvSpPr>
            <a:spLocks noGrp="1"/>
          </p:cNvSpPr>
          <p:nvPr>
            <p:ph sz="quarter" idx="13"/>
          </p:nvPr>
        </p:nvSpPr>
        <p:spPr>
          <a:xfrm>
            <a:off x="1219200" y="1905000"/>
            <a:ext cx="6400800" cy="3474720"/>
          </a:xfrm>
        </p:spPr>
        <p:txBody>
          <a:bodyPr/>
          <a:lstStyle/>
          <a:p>
            <a:pPr marL="0" indent="0">
              <a:buNone/>
            </a:pPr>
            <a:r>
              <a:rPr lang="en-US"/>
              <a:t> </a:t>
            </a:r>
            <a:r>
              <a:rPr lang="en-US" smtClean="0"/>
              <a:t>                          </a:t>
            </a:r>
          </a:p>
          <a:p>
            <a:pPr marL="0" indent="0">
              <a:buNone/>
            </a:pPr>
            <a:r>
              <a:rPr lang="en-US" smtClean="0"/>
              <a:t>CẢNH ĐẸP                                          ẨM THỰC</a:t>
            </a:r>
          </a:p>
          <a:p>
            <a:pPr marL="0" indent="0">
              <a:buNone/>
            </a:pPr>
            <a:endParaRPr lang="en-US"/>
          </a:p>
          <a:p>
            <a:pPr marL="0" indent="0">
              <a:buNone/>
            </a:pPr>
            <a:endParaRPr lang="en-US" smtClean="0"/>
          </a:p>
          <a:p>
            <a:pPr marL="0" indent="0">
              <a:buNone/>
            </a:pP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19400"/>
            <a:ext cx="4267676" cy="28401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76" y="2808514"/>
            <a:ext cx="3809524" cy="2829252"/>
          </a:xfrm>
          <a:prstGeom prst="rect">
            <a:avLst/>
          </a:prstGeom>
        </p:spPr>
      </p:pic>
    </p:spTree>
    <p:extLst>
      <p:ext uri="{BB962C8B-B14F-4D97-AF65-F5344CB8AC3E}">
        <p14:creationId xmlns:p14="http://schemas.microsoft.com/office/powerpoint/2010/main" val="8817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1447800"/>
            <a:ext cx="3346704" cy="639762"/>
          </a:xfrm>
        </p:spPr>
        <p:txBody>
          <a:bodyPr/>
          <a:lstStyle/>
          <a:p>
            <a:r>
              <a:rPr lang="en-US" smtClean="0"/>
              <a:t>                CẦU RỒNG</a:t>
            </a:r>
            <a:endParaRPr lang="en-US"/>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 y="1295400"/>
            <a:ext cx="3652838" cy="3276600"/>
          </a:xfrm>
        </p:spPr>
      </p:pic>
      <p:sp>
        <p:nvSpPr>
          <p:cNvPr id="9" name="Text Placeholder 8"/>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a:xfrm>
            <a:off x="5257800" y="2209800"/>
            <a:ext cx="3651504" cy="3048000"/>
          </a:xfrm>
        </p:spPr>
        <p:txBody>
          <a:bodyPr>
            <a:normAutofit fontScale="92500"/>
          </a:bodyPr>
          <a:lstStyle/>
          <a:p>
            <a:r>
              <a:rPr lang="en-US" smtClean="0"/>
              <a:t> </a:t>
            </a:r>
            <a:r>
              <a:rPr lang="vi-VN" smtClean="0"/>
              <a:t>Đối </a:t>
            </a:r>
            <a:r>
              <a:rPr lang="vi-VN"/>
              <a:t>với khách du lịch Đà Nẵng, cùng với việc tìm hiểu lịch sử cầu Rồng Đà Nẵng, chiêm ngưỡng cầu Rồng phun lửa là một trong những giây phút thú vị </a:t>
            </a:r>
            <a:r>
              <a:rPr lang="vi-VN"/>
              <a:t>nhất</a:t>
            </a:r>
            <a:r>
              <a:rPr lang="vi-VN" smtClean="0"/>
              <a:t>.</a:t>
            </a:r>
            <a:endParaRPr lang="en-US" smtClean="0"/>
          </a:p>
          <a:p>
            <a:r>
              <a:rPr lang="vi-VN" smtClean="0"/>
              <a:t>Đều </a:t>
            </a:r>
            <a:r>
              <a:rPr lang="vi-VN"/>
              <a:t>đặn mỗi 9 giờ tối thứ Bảy và Chủ nhật, cầu Rồng sẽ chiêu đãi người dân và khách du lịch màn biểu diễn tuyệt vời của </a:t>
            </a:r>
            <a:r>
              <a:rPr lang="vi-VN"/>
              <a:t>nước </a:t>
            </a:r>
            <a:r>
              <a:rPr lang="vi-VN" smtClean="0"/>
              <a:t>và</a:t>
            </a:r>
            <a:r>
              <a:rPr lang="en-US" smtClean="0"/>
              <a:t> lửa mà không mất phí .</a:t>
            </a:r>
            <a:endParaRPr lang="en-US"/>
          </a:p>
        </p:txBody>
      </p:sp>
      <p:sp>
        <p:nvSpPr>
          <p:cNvPr id="2" name="Title 1"/>
          <p:cNvSpPr>
            <a:spLocks noGrp="1"/>
          </p:cNvSpPr>
          <p:nvPr>
            <p:ph type="title"/>
          </p:nvPr>
        </p:nvSpPr>
        <p:spPr>
          <a:xfrm>
            <a:off x="533400" y="228600"/>
            <a:ext cx="8001000" cy="1143000"/>
          </a:xfrm>
        </p:spPr>
        <p:txBody>
          <a:bodyPr>
            <a:normAutofit fontScale="90000"/>
          </a:bodyPr>
          <a:lstStyle/>
          <a:p>
            <a:r>
              <a:rPr lang="en-US" smtClean="0"/>
              <a:t>NHỮNG ĐIỂM ĐẾN NỔI TIẾNG    CỦA ĐÀ NẴNG </a:t>
            </a:r>
            <a:endParaRPr lang="en-US"/>
          </a:p>
        </p:txBody>
      </p:sp>
    </p:spTree>
    <p:extLst>
      <p:ext uri="{BB962C8B-B14F-4D97-AF65-F5344CB8AC3E}">
        <p14:creationId xmlns:p14="http://schemas.microsoft.com/office/powerpoint/2010/main" val="15276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ircle(in)">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circle(in)">
                                      <p:cBhvr>
                                        <p:cTn id="3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 y="1371600"/>
            <a:ext cx="3970338" cy="3276599"/>
          </a:xfrm>
        </p:spPr>
      </p:pic>
      <p:sp>
        <p:nvSpPr>
          <p:cNvPr id="10" name="Text Placeholder 9"/>
          <p:cNvSpPr>
            <a:spLocks noGrp="1"/>
          </p:cNvSpPr>
          <p:nvPr>
            <p:ph type="body" sz="quarter" idx="3"/>
          </p:nvPr>
        </p:nvSpPr>
        <p:spPr/>
        <p:txBody>
          <a:bodyPr/>
          <a:lstStyle/>
          <a:p>
            <a:endParaRPr lang="en-US"/>
          </a:p>
        </p:txBody>
      </p:sp>
      <p:sp>
        <p:nvSpPr>
          <p:cNvPr id="11" name="Content Placeholder 10"/>
          <p:cNvSpPr>
            <a:spLocks noGrp="1"/>
          </p:cNvSpPr>
          <p:nvPr>
            <p:ph sz="quarter" idx="4"/>
          </p:nvPr>
        </p:nvSpPr>
        <p:spPr/>
        <p:txBody>
          <a:bodyPr>
            <a:noAutofit/>
          </a:bodyPr>
          <a:lstStyle/>
          <a:p>
            <a:r>
              <a:rPr lang="vi-VN"/>
              <a:t>Đến với Sun World Ba Na Hills, du khách có cơ hội được thăm quan và trải nghiệm những công trình và điểm đến độc đáo, có một không </a:t>
            </a:r>
            <a:r>
              <a:rPr lang="vi-VN"/>
              <a:t>hai</a:t>
            </a:r>
            <a:r>
              <a:rPr lang="vi-VN" smtClean="0"/>
              <a:t>.</a:t>
            </a:r>
            <a:endParaRPr lang="en-US" smtClean="0"/>
          </a:p>
          <a:p>
            <a:r>
              <a:rPr lang="vi-VN"/>
              <a:t> Một trong những công trình được du khách yêu thích nhất khi đến với Ba Na Hills là </a:t>
            </a:r>
            <a:r>
              <a:rPr lang="vi-VN" b="1"/>
              <a:t>Làng Pháp</a:t>
            </a:r>
            <a:r>
              <a:rPr lang="vi-VN"/>
              <a:t>, nơi tái hiện một nước Pháp cổ kính và lãng mạn với những công trình kiến trúc cổ điển độc đáo như quảng trường, nhà thờ, thị trấn, làng cổ, và khách sạn.</a:t>
            </a:r>
            <a:endParaRPr lang="en-US"/>
          </a:p>
        </p:txBody>
      </p:sp>
      <p:sp>
        <p:nvSpPr>
          <p:cNvPr id="7" name="Title 6"/>
          <p:cNvSpPr>
            <a:spLocks noGrp="1"/>
          </p:cNvSpPr>
          <p:nvPr>
            <p:ph type="title"/>
          </p:nvPr>
        </p:nvSpPr>
        <p:spPr>
          <a:xfrm>
            <a:off x="-2286000" y="4724400"/>
            <a:ext cx="6512511" cy="1143000"/>
          </a:xfrm>
        </p:spPr>
        <p:txBody>
          <a:bodyPr/>
          <a:lstStyle/>
          <a:p>
            <a:r>
              <a:rPr lang="en-US" smtClean="0"/>
              <a:t>BÀ NÀ HILLS </a:t>
            </a:r>
            <a:endParaRPr lang="en-US"/>
          </a:p>
        </p:txBody>
      </p:sp>
    </p:spTree>
    <p:extLst>
      <p:ext uri="{BB962C8B-B14F-4D97-AF65-F5344CB8AC3E}">
        <p14:creationId xmlns:p14="http://schemas.microsoft.com/office/powerpoint/2010/main" val="33373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ẨM THỰC ĐÀ NẴNG</a:t>
            </a:r>
            <a:endParaRPr lang="en-US"/>
          </a:p>
        </p:txBody>
      </p:sp>
      <p:sp>
        <p:nvSpPr>
          <p:cNvPr id="10" name="Content Placeholder 9"/>
          <p:cNvSpPr>
            <a:spLocks noGrp="1"/>
          </p:cNvSpPr>
          <p:nvPr>
            <p:ph sz="quarter" idx="13"/>
          </p:nvPr>
        </p:nvSpPr>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756"/>
            <a:ext cx="9296401" cy="6700157"/>
          </a:xfrm>
          <a:prstGeom prst="rect">
            <a:avLst/>
          </a:prstGeom>
        </p:spPr>
      </p:pic>
    </p:spTree>
    <p:extLst>
      <p:ext uri="{BB962C8B-B14F-4D97-AF65-F5344CB8AC3E}">
        <p14:creationId xmlns:p14="http://schemas.microsoft.com/office/powerpoint/2010/main" val="19822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838200" y="2209800"/>
            <a:ext cx="3346704" cy="3200400"/>
          </a:xfrm>
        </p:spPr>
        <p:txBody>
          <a:bodyPr>
            <a:noAutofit/>
          </a:bodyPr>
          <a:lstStyle/>
          <a:p>
            <a:r>
              <a:rPr lang="vi-VN" sz="2000"/>
              <a:t>Bánh xèo Đà Nẵng thu hút thực khách do khoác lên mình "lớp áo" màu vàng vô cùng bắt </a:t>
            </a:r>
            <a:r>
              <a:rPr lang="vi-VN" sz="2000"/>
              <a:t>mắt</a:t>
            </a:r>
            <a:r>
              <a:rPr lang="vi-VN" sz="2000" smtClean="0"/>
              <a:t>.</a:t>
            </a:r>
            <a:endParaRPr lang="en-US" sz="2000" smtClean="0"/>
          </a:p>
          <a:p>
            <a:r>
              <a:rPr lang="vi-VN" sz="2000" smtClean="0"/>
              <a:t>Cũng </a:t>
            </a:r>
            <a:r>
              <a:rPr lang="vi-VN" sz="2000"/>
              <a:t>như các vùng miền khác, bánh xèo Đà Nẵng rất chú trọng ở phần bột bánh, do đó mà khâu chọn bột thường được người bán chọn lựa rất kỹ càng.</a:t>
            </a:r>
            <a:endParaRPr lang="en-US" sz="200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8200" y="2133600"/>
            <a:ext cx="4041775" cy="3733799"/>
          </a:xfrm>
        </p:spPr>
      </p:pic>
      <p:sp>
        <p:nvSpPr>
          <p:cNvPr id="2" name="Title 1"/>
          <p:cNvSpPr>
            <a:spLocks noGrp="1"/>
          </p:cNvSpPr>
          <p:nvPr>
            <p:ph type="title"/>
          </p:nvPr>
        </p:nvSpPr>
        <p:spPr>
          <a:xfrm>
            <a:off x="-152400" y="609600"/>
            <a:ext cx="6512511" cy="838200"/>
          </a:xfrm>
        </p:spPr>
        <p:txBody>
          <a:bodyPr/>
          <a:lstStyle/>
          <a:p>
            <a:r>
              <a:rPr lang="en-US" smtClean="0"/>
              <a:t>BÁNH XÈO</a:t>
            </a:r>
            <a:endParaRPr lang="en-US"/>
          </a:p>
        </p:txBody>
      </p:sp>
    </p:spTree>
    <p:extLst>
      <p:ext uri="{BB962C8B-B14F-4D97-AF65-F5344CB8AC3E}">
        <p14:creationId xmlns:p14="http://schemas.microsoft.com/office/powerpoint/2010/main" val="81880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257800"/>
            <a:ext cx="6512511" cy="1143000"/>
          </a:xfrm>
        </p:spPr>
        <p:txBody>
          <a:bodyPr/>
          <a:lstStyle/>
          <a:p>
            <a:r>
              <a:rPr lang="en-US" smtClean="0"/>
              <a:t>BÁNH TRÁNG CUỐN</a:t>
            </a:r>
            <a:endParaRPr lang="en-US"/>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62000" y="1066800"/>
            <a:ext cx="4038600" cy="3992346"/>
          </a:xfrm>
        </p:spPr>
      </p:pic>
      <p:sp>
        <p:nvSpPr>
          <p:cNvPr id="5" name="Content Placeholder 4"/>
          <p:cNvSpPr>
            <a:spLocks noGrp="1"/>
          </p:cNvSpPr>
          <p:nvPr>
            <p:ph sz="quarter" idx="14"/>
          </p:nvPr>
        </p:nvSpPr>
        <p:spPr/>
        <p:txBody>
          <a:bodyPr>
            <a:noAutofit/>
          </a:bodyPr>
          <a:lstStyle/>
          <a:p>
            <a:r>
              <a:rPr lang="vi-VN" sz="1800"/>
              <a:t>Bánh tráng cuốn thịt heo là món ăn dân dã nhưng lại rất đặc trưng và hấp dẫn nhờ sự lựa chọn nguyên liệu thịt heo và hương vị của nước chấm có một không hai của người dân Đà </a:t>
            </a:r>
            <a:r>
              <a:rPr lang="vi-VN" sz="1800"/>
              <a:t>Nẵng</a:t>
            </a:r>
            <a:r>
              <a:rPr lang="vi-VN" sz="1800" smtClean="0"/>
              <a:t>.</a:t>
            </a:r>
            <a:endParaRPr lang="en-US" sz="1800" smtClean="0"/>
          </a:p>
          <a:p>
            <a:r>
              <a:rPr lang="vi-VN" sz="1800" smtClean="0"/>
              <a:t> </a:t>
            </a:r>
            <a:r>
              <a:rPr lang="vi-VN" sz="1800"/>
              <a:t>Bánh tráng cuốn thịt heo không đòi hỏi phải chế biến cầu kì nhưng quan trọng là phải lựa chọn nguyên liệu sao cho tinh tế, đạt được độ tươi ngon có như vậy mới khiến cho món ăn càng hoàn hảo.</a:t>
            </a:r>
            <a:endParaRPr lang="en-US" sz="1800"/>
          </a:p>
        </p:txBody>
      </p:sp>
    </p:spTree>
    <p:extLst>
      <p:ext uri="{BB962C8B-B14F-4D97-AF65-F5344CB8AC3E}">
        <p14:creationId xmlns:p14="http://schemas.microsoft.com/office/powerpoint/2010/main" val="9860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1)">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ĐÀ NẴNG LUÔN CHÀO ĐÓN BẠN</a:t>
            </a:r>
            <a:endParaRPr lang="en-US"/>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85922" y="731838"/>
            <a:ext cx="5914956" cy="3475037"/>
          </a:xfrm>
        </p:spPr>
      </p:pic>
    </p:spTree>
    <p:extLst>
      <p:ext uri="{BB962C8B-B14F-4D97-AF65-F5344CB8AC3E}">
        <p14:creationId xmlns:p14="http://schemas.microsoft.com/office/powerpoint/2010/main" val="219054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TotalTime>
  <Words>305</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Slipstream</vt:lpstr>
      <vt:lpstr>PowerPoint Presentation</vt:lpstr>
      <vt:lpstr>DU LỊCH ĐÀ NẴNG</vt:lpstr>
      <vt:lpstr>NHỮNG ĐIỂM ĐẾN NỔI TIẾNG    CỦA ĐÀ NẴNG </vt:lpstr>
      <vt:lpstr>BÀ NÀ HILLS </vt:lpstr>
      <vt:lpstr>ẨM THỰC ĐÀ NẴNG</vt:lpstr>
      <vt:lpstr>BÁNH XÈO</vt:lpstr>
      <vt:lpstr>BÁNH TRÁNG CUỐN</vt:lpstr>
      <vt:lpstr>ĐÀ NẴNG LUÔN CHÀO ĐÓN BẠN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2024-01-13T00:21:19Z</dcterms:created>
  <dcterms:modified xsi:type="dcterms:W3CDTF">2024-01-13T01:41:27Z</dcterms:modified>
</cp:coreProperties>
</file>