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sldIdLst>
    <p:sldId id="257" r:id="rId12"/>
    <p:sldId id="258" r:id="rId13"/>
    <p:sldId id="259" r:id="rId14"/>
    <p:sldId id="260" r:id="rId15"/>
    <p:sldId id="261" r:id="rId16"/>
    <p:sldId id="262" r:id="rId17"/>
    <p:sldId id="263" r:id="rId18"/>
    <p:sldId id="264" r:id="rId19"/>
    <p:sldId id="265" r:id="rId20"/>
    <p:sldId id="266" r:id="rId21"/>
    <p:sldId id="267" r:id="rId22"/>
  </p:sldIdLst>
  <p:sldSz cx="9144000" cy="6858000" type="screen4x3"/>
  <p:notesSz cx="6858000" cy="9144000"/>
  <p:defaultTextStyle>
    <a:defPPr>
      <a:defRPr lang="en-US"/>
    </a:defPPr>
    <a:lvl1pPr marL="0" algn="l" defTabSz="913938" rtl="0" eaLnBrk="1" latinLnBrk="0" hangingPunct="1">
      <a:defRPr sz="1800" kern="1200">
        <a:solidFill>
          <a:schemeClr val="tx1"/>
        </a:solidFill>
        <a:latin typeface="+mn-lt"/>
        <a:ea typeface="+mn-ea"/>
        <a:cs typeface="+mn-cs"/>
      </a:defRPr>
    </a:lvl1pPr>
    <a:lvl2pPr marL="456948" algn="l" defTabSz="913938" rtl="0" eaLnBrk="1" latinLnBrk="0" hangingPunct="1">
      <a:defRPr sz="1800" kern="1200">
        <a:solidFill>
          <a:schemeClr val="tx1"/>
        </a:solidFill>
        <a:latin typeface="+mn-lt"/>
        <a:ea typeface="+mn-ea"/>
        <a:cs typeface="+mn-cs"/>
      </a:defRPr>
    </a:lvl2pPr>
    <a:lvl3pPr marL="913938" algn="l" defTabSz="913938" rtl="0" eaLnBrk="1" latinLnBrk="0" hangingPunct="1">
      <a:defRPr sz="1800" kern="1200">
        <a:solidFill>
          <a:schemeClr val="tx1"/>
        </a:solidFill>
        <a:latin typeface="+mn-lt"/>
        <a:ea typeface="+mn-ea"/>
        <a:cs typeface="+mn-cs"/>
      </a:defRPr>
    </a:lvl3pPr>
    <a:lvl4pPr marL="1370874" algn="l" defTabSz="913938" rtl="0" eaLnBrk="1" latinLnBrk="0" hangingPunct="1">
      <a:defRPr sz="1800" kern="1200">
        <a:solidFill>
          <a:schemeClr val="tx1"/>
        </a:solidFill>
        <a:latin typeface="+mn-lt"/>
        <a:ea typeface="+mn-ea"/>
        <a:cs typeface="+mn-cs"/>
      </a:defRPr>
    </a:lvl4pPr>
    <a:lvl5pPr marL="1827874" algn="l" defTabSz="913938" rtl="0" eaLnBrk="1" latinLnBrk="0" hangingPunct="1">
      <a:defRPr sz="1800" kern="1200">
        <a:solidFill>
          <a:schemeClr val="tx1"/>
        </a:solidFill>
        <a:latin typeface="+mn-lt"/>
        <a:ea typeface="+mn-ea"/>
        <a:cs typeface="+mn-cs"/>
      </a:defRPr>
    </a:lvl5pPr>
    <a:lvl6pPr marL="2284778" algn="l" defTabSz="913938" rtl="0" eaLnBrk="1" latinLnBrk="0" hangingPunct="1">
      <a:defRPr sz="1800" kern="1200">
        <a:solidFill>
          <a:schemeClr val="tx1"/>
        </a:solidFill>
        <a:latin typeface="+mn-lt"/>
        <a:ea typeface="+mn-ea"/>
        <a:cs typeface="+mn-cs"/>
      </a:defRPr>
    </a:lvl6pPr>
    <a:lvl7pPr marL="2741748" algn="l" defTabSz="913938" rtl="0" eaLnBrk="1" latinLnBrk="0" hangingPunct="1">
      <a:defRPr sz="1800" kern="1200">
        <a:solidFill>
          <a:schemeClr val="tx1"/>
        </a:solidFill>
        <a:latin typeface="+mn-lt"/>
        <a:ea typeface="+mn-ea"/>
        <a:cs typeface="+mn-cs"/>
      </a:defRPr>
    </a:lvl7pPr>
    <a:lvl8pPr marL="3198705" algn="l" defTabSz="913938" rtl="0" eaLnBrk="1" latinLnBrk="0" hangingPunct="1">
      <a:defRPr sz="1800" kern="1200">
        <a:solidFill>
          <a:schemeClr val="tx1"/>
        </a:solidFill>
        <a:latin typeface="+mn-lt"/>
        <a:ea typeface="+mn-ea"/>
        <a:cs typeface="+mn-cs"/>
      </a:defRPr>
    </a:lvl8pPr>
    <a:lvl9pPr marL="3655681" algn="l" defTabSz="91393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2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902" indent="0" algn="ctr">
              <a:buNone/>
              <a:defRPr>
                <a:solidFill>
                  <a:schemeClr val="tx1">
                    <a:tint val="75000"/>
                  </a:schemeClr>
                </a:solidFill>
              </a:defRPr>
            </a:lvl2pPr>
            <a:lvl3pPr marL="511804" indent="0" algn="ctr">
              <a:buNone/>
              <a:defRPr>
                <a:solidFill>
                  <a:schemeClr val="tx1">
                    <a:tint val="75000"/>
                  </a:schemeClr>
                </a:solidFill>
              </a:defRPr>
            </a:lvl3pPr>
            <a:lvl4pPr marL="767706" indent="0" algn="ctr">
              <a:buNone/>
              <a:defRPr>
                <a:solidFill>
                  <a:schemeClr val="tx1">
                    <a:tint val="75000"/>
                  </a:schemeClr>
                </a:solidFill>
              </a:defRPr>
            </a:lvl4pPr>
            <a:lvl5pPr marL="1023608" indent="0" algn="ctr">
              <a:buNone/>
              <a:defRPr>
                <a:solidFill>
                  <a:schemeClr val="tx1">
                    <a:tint val="75000"/>
                  </a:schemeClr>
                </a:solidFill>
              </a:defRPr>
            </a:lvl5pPr>
            <a:lvl6pPr marL="1279510" indent="0" algn="ctr">
              <a:buNone/>
              <a:defRPr>
                <a:solidFill>
                  <a:schemeClr val="tx1">
                    <a:tint val="75000"/>
                  </a:schemeClr>
                </a:solidFill>
              </a:defRPr>
            </a:lvl6pPr>
            <a:lvl7pPr marL="1535397" indent="0" algn="ctr">
              <a:buNone/>
              <a:defRPr>
                <a:solidFill>
                  <a:schemeClr val="tx1">
                    <a:tint val="75000"/>
                  </a:schemeClr>
                </a:solidFill>
              </a:defRPr>
            </a:lvl7pPr>
            <a:lvl8pPr marL="1791313" indent="0" algn="ctr">
              <a:buNone/>
              <a:defRPr>
                <a:solidFill>
                  <a:schemeClr val="tx1">
                    <a:tint val="75000"/>
                  </a:schemeClr>
                </a:solidFill>
              </a:defRPr>
            </a:lvl8pPr>
            <a:lvl9pPr marL="20471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77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6759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6010" indent="0" algn="ctr">
              <a:buNone/>
              <a:defRPr>
                <a:solidFill>
                  <a:schemeClr val="tx1">
                    <a:tint val="75000"/>
                  </a:schemeClr>
                </a:solidFill>
              </a:defRPr>
            </a:lvl2pPr>
            <a:lvl3pPr marL="512020" indent="0" algn="ctr">
              <a:buNone/>
              <a:defRPr>
                <a:solidFill>
                  <a:schemeClr val="tx1">
                    <a:tint val="75000"/>
                  </a:schemeClr>
                </a:solidFill>
              </a:defRPr>
            </a:lvl3pPr>
            <a:lvl4pPr marL="768030" indent="0" algn="ctr">
              <a:buNone/>
              <a:defRPr>
                <a:solidFill>
                  <a:schemeClr val="tx1">
                    <a:tint val="75000"/>
                  </a:schemeClr>
                </a:solidFill>
              </a:defRPr>
            </a:lvl4pPr>
            <a:lvl5pPr marL="1024040" indent="0" algn="ctr">
              <a:buNone/>
              <a:defRPr>
                <a:solidFill>
                  <a:schemeClr val="tx1">
                    <a:tint val="75000"/>
                  </a:schemeClr>
                </a:solidFill>
              </a:defRPr>
            </a:lvl5pPr>
            <a:lvl6pPr marL="1280050" indent="0" algn="ctr">
              <a:buNone/>
              <a:defRPr>
                <a:solidFill>
                  <a:schemeClr val="tx1">
                    <a:tint val="75000"/>
                  </a:schemeClr>
                </a:solidFill>
              </a:defRPr>
            </a:lvl6pPr>
            <a:lvl7pPr marL="1536058" indent="0" algn="ctr">
              <a:buNone/>
              <a:defRPr>
                <a:solidFill>
                  <a:schemeClr val="tx1">
                    <a:tint val="75000"/>
                  </a:schemeClr>
                </a:solidFill>
              </a:defRPr>
            </a:lvl7pPr>
            <a:lvl8pPr marL="1792069" indent="0" algn="ctr">
              <a:buNone/>
              <a:defRPr>
                <a:solidFill>
                  <a:schemeClr val="tx1">
                    <a:tint val="75000"/>
                  </a:schemeClr>
                </a:solidFill>
              </a:defRPr>
            </a:lvl8pPr>
            <a:lvl9pPr marL="20480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9966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762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6010" indent="0">
              <a:buNone/>
              <a:defRPr sz="1000">
                <a:solidFill>
                  <a:schemeClr val="tx1">
                    <a:tint val="75000"/>
                  </a:schemeClr>
                </a:solidFill>
              </a:defRPr>
            </a:lvl2pPr>
            <a:lvl3pPr marL="512020" indent="0">
              <a:buNone/>
              <a:defRPr sz="900">
                <a:solidFill>
                  <a:schemeClr val="tx1">
                    <a:tint val="75000"/>
                  </a:schemeClr>
                </a:solidFill>
              </a:defRPr>
            </a:lvl3pPr>
            <a:lvl4pPr marL="768030" indent="0">
              <a:buNone/>
              <a:defRPr sz="800">
                <a:solidFill>
                  <a:schemeClr val="tx1">
                    <a:tint val="75000"/>
                  </a:schemeClr>
                </a:solidFill>
              </a:defRPr>
            </a:lvl4pPr>
            <a:lvl5pPr marL="1024040" indent="0">
              <a:buNone/>
              <a:defRPr sz="800">
                <a:solidFill>
                  <a:schemeClr val="tx1">
                    <a:tint val="75000"/>
                  </a:schemeClr>
                </a:solidFill>
              </a:defRPr>
            </a:lvl5pPr>
            <a:lvl6pPr marL="1280050" indent="0">
              <a:buNone/>
              <a:defRPr sz="800">
                <a:solidFill>
                  <a:schemeClr val="tx1">
                    <a:tint val="75000"/>
                  </a:schemeClr>
                </a:solidFill>
              </a:defRPr>
            </a:lvl6pPr>
            <a:lvl7pPr marL="1536058" indent="0">
              <a:buNone/>
              <a:defRPr sz="800">
                <a:solidFill>
                  <a:schemeClr val="tx1">
                    <a:tint val="75000"/>
                  </a:schemeClr>
                </a:solidFill>
              </a:defRPr>
            </a:lvl7pPr>
            <a:lvl8pPr marL="1792069" indent="0">
              <a:buNone/>
              <a:defRPr sz="800">
                <a:solidFill>
                  <a:schemeClr val="tx1">
                    <a:tint val="75000"/>
                  </a:schemeClr>
                </a:solidFill>
              </a:defRPr>
            </a:lvl8pPr>
            <a:lvl9pPr marL="2048077"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1978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8095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6010" indent="0">
              <a:buNone/>
              <a:defRPr sz="1100" b="1"/>
            </a:lvl2pPr>
            <a:lvl3pPr marL="512020" indent="0">
              <a:buNone/>
              <a:defRPr sz="1000" b="1"/>
            </a:lvl3pPr>
            <a:lvl4pPr marL="768030" indent="0">
              <a:buNone/>
              <a:defRPr sz="900" b="1"/>
            </a:lvl4pPr>
            <a:lvl5pPr marL="1024040" indent="0">
              <a:buNone/>
              <a:defRPr sz="900" b="1"/>
            </a:lvl5pPr>
            <a:lvl6pPr marL="1280050" indent="0">
              <a:buNone/>
              <a:defRPr sz="900" b="1"/>
            </a:lvl6pPr>
            <a:lvl7pPr marL="1536058" indent="0">
              <a:buNone/>
              <a:defRPr sz="900" b="1"/>
            </a:lvl7pPr>
            <a:lvl8pPr marL="1792069" indent="0">
              <a:buNone/>
              <a:defRPr sz="900" b="1"/>
            </a:lvl8pPr>
            <a:lvl9pPr marL="2048077"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6010" indent="0">
              <a:buNone/>
              <a:defRPr sz="1100" b="1"/>
            </a:lvl2pPr>
            <a:lvl3pPr marL="512020" indent="0">
              <a:buNone/>
              <a:defRPr sz="1000" b="1"/>
            </a:lvl3pPr>
            <a:lvl4pPr marL="768030" indent="0">
              <a:buNone/>
              <a:defRPr sz="900" b="1"/>
            </a:lvl4pPr>
            <a:lvl5pPr marL="1024040" indent="0">
              <a:buNone/>
              <a:defRPr sz="900" b="1"/>
            </a:lvl5pPr>
            <a:lvl6pPr marL="1280050" indent="0">
              <a:buNone/>
              <a:defRPr sz="900" b="1"/>
            </a:lvl6pPr>
            <a:lvl7pPr marL="1536058" indent="0">
              <a:buNone/>
              <a:defRPr sz="900" b="1"/>
            </a:lvl7pPr>
            <a:lvl8pPr marL="1792069" indent="0">
              <a:buNone/>
              <a:defRPr sz="900" b="1"/>
            </a:lvl8pPr>
            <a:lvl9pPr marL="2048077"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1168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232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5952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36" y="182045"/>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9" y="956745"/>
            <a:ext cx="1504157" cy="3127375"/>
          </a:xfrm>
        </p:spPr>
        <p:txBody>
          <a:bodyPr/>
          <a:lstStyle>
            <a:lvl1pPr marL="0" indent="0">
              <a:buNone/>
              <a:defRPr sz="800"/>
            </a:lvl1pPr>
            <a:lvl2pPr marL="256010" indent="0">
              <a:buNone/>
              <a:defRPr sz="700"/>
            </a:lvl2pPr>
            <a:lvl3pPr marL="512020" indent="0">
              <a:buNone/>
              <a:defRPr sz="600"/>
            </a:lvl3pPr>
            <a:lvl4pPr marL="768030" indent="0">
              <a:buNone/>
              <a:defRPr sz="500"/>
            </a:lvl4pPr>
            <a:lvl5pPr marL="1024040" indent="0">
              <a:buNone/>
              <a:defRPr sz="500"/>
            </a:lvl5pPr>
            <a:lvl6pPr marL="1280050" indent="0">
              <a:buNone/>
              <a:defRPr sz="500"/>
            </a:lvl6pPr>
            <a:lvl7pPr marL="1536058" indent="0">
              <a:buNone/>
              <a:defRPr sz="500"/>
            </a:lvl7pPr>
            <a:lvl8pPr marL="1792069" indent="0">
              <a:buNone/>
              <a:defRPr sz="500"/>
            </a:lvl8pPr>
            <a:lvl9pPr marL="204807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0255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11"/>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6010" indent="0">
              <a:buNone/>
              <a:defRPr sz="1600"/>
            </a:lvl2pPr>
            <a:lvl3pPr marL="512020" indent="0">
              <a:buNone/>
              <a:defRPr sz="1300"/>
            </a:lvl3pPr>
            <a:lvl4pPr marL="768030" indent="0">
              <a:buNone/>
              <a:defRPr sz="1100"/>
            </a:lvl4pPr>
            <a:lvl5pPr marL="1024040" indent="0">
              <a:buNone/>
              <a:defRPr sz="1100"/>
            </a:lvl5pPr>
            <a:lvl6pPr marL="1280050" indent="0">
              <a:buNone/>
              <a:defRPr sz="1100"/>
            </a:lvl6pPr>
            <a:lvl7pPr marL="1536058" indent="0">
              <a:buNone/>
              <a:defRPr sz="1100"/>
            </a:lvl7pPr>
            <a:lvl8pPr marL="1792069" indent="0">
              <a:buNone/>
              <a:defRPr sz="1100"/>
            </a:lvl8pPr>
            <a:lvl9pPr marL="2048077" indent="0">
              <a:buNone/>
              <a:defRPr sz="1100"/>
            </a:lvl9pPr>
          </a:lstStyle>
          <a:p>
            <a:endParaRPr lang="en-US"/>
          </a:p>
        </p:txBody>
      </p:sp>
      <p:sp>
        <p:nvSpPr>
          <p:cNvPr id="4" name="Text Placeholder 3"/>
          <p:cNvSpPr>
            <a:spLocks noGrp="1"/>
          </p:cNvSpPr>
          <p:nvPr>
            <p:ph type="body" sz="half" idx="2"/>
          </p:nvPr>
        </p:nvSpPr>
        <p:spPr>
          <a:xfrm>
            <a:off x="896144" y="3578236"/>
            <a:ext cx="2743200" cy="536575"/>
          </a:xfrm>
        </p:spPr>
        <p:txBody>
          <a:bodyPr/>
          <a:lstStyle>
            <a:lvl1pPr marL="0" indent="0">
              <a:buNone/>
              <a:defRPr sz="800"/>
            </a:lvl1pPr>
            <a:lvl2pPr marL="256010" indent="0">
              <a:buNone/>
              <a:defRPr sz="700"/>
            </a:lvl2pPr>
            <a:lvl3pPr marL="512020" indent="0">
              <a:buNone/>
              <a:defRPr sz="600"/>
            </a:lvl3pPr>
            <a:lvl4pPr marL="768030" indent="0">
              <a:buNone/>
              <a:defRPr sz="500"/>
            </a:lvl4pPr>
            <a:lvl5pPr marL="1024040" indent="0">
              <a:buNone/>
              <a:defRPr sz="500"/>
            </a:lvl5pPr>
            <a:lvl6pPr marL="1280050" indent="0">
              <a:buNone/>
              <a:defRPr sz="500"/>
            </a:lvl6pPr>
            <a:lvl7pPr marL="1536058" indent="0">
              <a:buNone/>
              <a:defRPr sz="500"/>
            </a:lvl7pPr>
            <a:lvl8pPr marL="1792069" indent="0">
              <a:buNone/>
              <a:defRPr sz="500"/>
            </a:lvl8pPr>
            <a:lvl9pPr marL="204807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6369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72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2232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03"/>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103"/>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844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6032" indent="0" algn="ctr">
              <a:buNone/>
              <a:defRPr>
                <a:solidFill>
                  <a:schemeClr val="tx1">
                    <a:tint val="75000"/>
                  </a:schemeClr>
                </a:solidFill>
              </a:defRPr>
            </a:lvl2pPr>
            <a:lvl3pPr marL="512064" indent="0" algn="ctr">
              <a:buNone/>
              <a:defRPr>
                <a:solidFill>
                  <a:schemeClr val="tx1">
                    <a:tint val="75000"/>
                  </a:schemeClr>
                </a:solidFill>
              </a:defRPr>
            </a:lvl3pPr>
            <a:lvl4pPr marL="768096" indent="0" algn="ctr">
              <a:buNone/>
              <a:defRPr>
                <a:solidFill>
                  <a:schemeClr val="tx1">
                    <a:tint val="75000"/>
                  </a:schemeClr>
                </a:solidFill>
              </a:defRPr>
            </a:lvl4pPr>
            <a:lvl5pPr marL="1024128" indent="0" algn="ctr">
              <a:buNone/>
              <a:defRPr>
                <a:solidFill>
                  <a:schemeClr val="tx1">
                    <a:tint val="75000"/>
                  </a:schemeClr>
                </a:solidFill>
              </a:defRPr>
            </a:lvl5pPr>
            <a:lvl6pPr marL="1280160" indent="0" algn="ctr">
              <a:buNone/>
              <a:defRPr>
                <a:solidFill>
                  <a:schemeClr val="tx1">
                    <a:tint val="75000"/>
                  </a:schemeClr>
                </a:solidFill>
              </a:defRPr>
            </a:lvl6pPr>
            <a:lvl7pPr marL="1536192" indent="0" algn="ctr">
              <a:buNone/>
              <a:defRPr>
                <a:solidFill>
                  <a:schemeClr val="tx1">
                    <a:tint val="75000"/>
                  </a:schemeClr>
                </a:solidFill>
              </a:defRPr>
            </a:lvl7pPr>
            <a:lvl8pPr marL="1792224" indent="0" algn="ctr">
              <a:buNone/>
              <a:defRPr>
                <a:solidFill>
                  <a:schemeClr val="tx1">
                    <a:tint val="75000"/>
                  </a:schemeClr>
                </a:solidFill>
              </a:defRPr>
            </a:lvl8pPr>
            <a:lvl9pPr marL="20482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5924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7958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100">
                <a:solidFill>
                  <a:schemeClr val="tx1">
                    <a:tint val="75000"/>
                  </a:schemeClr>
                </a:solidFill>
              </a:defRPr>
            </a:lvl1pPr>
            <a:lvl2pPr marL="256032" indent="0">
              <a:buNone/>
              <a:defRPr sz="1000">
                <a:solidFill>
                  <a:schemeClr val="tx1">
                    <a:tint val="75000"/>
                  </a:schemeClr>
                </a:solidFill>
              </a:defRPr>
            </a:lvl2pPr>
            <a:lvl3pPr marL="512064" indent="0">
              <a:buNone/>
              <a:defRPr sz="900">
                <a:solidFill>
                  <a:schemeClr val="tx1">
                    <a:tint val="75000"/>
                  </a:schemeClr>
                </a:solidFill>
              </a:defRPr>
            </a:lvl3pPr>
            <a:lvl4pPr marL="768096" indent="0">
              <a:buNone/>
              <a:defRPr sz="800">
                <a:solidFill>
                  <a:schemeClr val="tx1">
                    <a:tint val="75000"/>
                  </a:schemeClr>
                </a:solidFill>
              </a:defRPr>
            </a:lvl4pPr>
            <a:lvl5pPr marL="1024128" indent="0">
              <a:buNone/>
              <a:defRPr sz="800">
                <a:solidFill>
                  <a:schemeClr val="tx1">
                    <a:tint val="75000"/>
                  </a:schemeClr>
                </a:solidFill>
              </a:defRPr>
            </a:lvl5pPr>
            <a:lvl6pPr marL="1280160" indent="0">
              <a:buNone/>
              <a:defRPr sz="800">
                <a:solidFill>
                  <a:schemeClr val="tx1">
                    <a:tint val="75000"/>
                  </a:schemeClr>
                </a:solidFill>
              </a:defRPr>
            </a:lvl6pPr>
            <a:lvl7pPr marL="1536192" indent="0">
              <a:buNone/>
              <a:defRPr sz="800">
                <a:solidFill>
                  <a:schemeClr val="tx1">
                    <a:tint val="75000"/>
                  </a:schemeClr>
                </a:solidFill>
              </a:defRPr>
            </a:lvl7pPr>
            <a:lvl8pPr marL="1792224" indent="0">
              <a:buNone/>
              <a:defRPr sz="800">
                <a:solidFill>
                  <a:schemeClr val="tx1">
                    <a:tint val="75000"/>
                  </a:schemeClr>
                </a:solidFill>
              </a:defRPr>
            </a:lvl8pPr>
            <a:lvl9pPr marL="2048256"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4282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0"/>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7418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6032" indent="0">
              <a:buNone/>
              <a:defRPr sz="1100" b="1"/>
            </a:lvl2pPr>
            <a:lvl3pPr marL="512064" indent="0">
              <a:buNone/>
              <a:defRPr sz="1000" b="1"/>
            </a:lvl3pPr>
            <a:lvl4pPr marL="768096" indent="0">
              <a:buNone/>
              <a:defRPr sz="900" b="1"/>
            </a:lvl4pPr>
            <a:lvl5pPr marL="1024128" indent="0">
              <a:buNone/>
              <a:defRPr sz="900" b="1"/>
            </a:lvl5pPr>
            <a:lvl6pPr marL="1280160" indent="0">
              <a:buNone/>
              <a:defRPr sz="900" b="1"/>
            </a:lvl6pPr>
            <a:lvl7pPr marL="1536192" indent="0">
              <a:buNone/>
              <a:defRPr sz="900" b="1"/>
            </a:lvl7pPr>
            <a:lvl8pPr marL="1792224" indent="0">
              <a:buNone/>
              <a:defRPr sz="900" b="1"/>
            </a:lvl8pPr>
            <a:lvl9pPr marL="2048256"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6032" indent="0">
              <a:buNone/>
              <a:defRPr sz="1100" b="1"/>
            </a:lvl2pPr>
            <a:lvl3pPr marL="512064" indent="0">
              <a:buNone/>
              <a:defRPr sz="1000" b="1"/>
            </a:lvl3pPr>
            <a:lvl4pPr marL="768096" indent="0">
              <a:buNone/>
              <a:defRPr sz="900" b="1"/>
            </a:lvl4pPr>
            <a:lvl5pPr marL="1024128" indent="0">
              <a:buNone/>
              <a:defRPr sz="900" b="1"/>
            </a:lvl5pPr>
            <a:lvl6pPr marL="1280160" indent="0">
              <a:buNone/>
              <a:defRPr sz="900" b="1"/>
            </a:lvl6pPr>
            <a:lvl7pPr marL="1536192" indent="0">
              <a:buNone/>
              <a:defRPr sz="900" b="1"/>
            </a:lvl7pPr>
            <a:lvl8pPr marL="1792224" indent="0">
              <a:buNone/>
              <a:defRPr sz="900" b="1"/>
            </a:lvl8pPr>
            <a:lvl9pPr marL="2048256"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0825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9072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3436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25" y="182034"/>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956734"/>
            <a:ext cx="1504157" cy="3127375"/>
          </a:xfrm>
        </p:spPr>
        <p:txBody>
          <a:bodyPr/>
          <a:lstStyle>
            <a:lvl1pPr marL="0" indent="0">
              <a:buNone/>
              <a:defRPr sz="800"/>
            </a:lvl1pPr>
            <a:lvl2pPr marL="256032" indent="0">
              <a:buNone/>
              <a:defRPr sz="700"/>
            </a:lvl2pPr>
            <a:lvl3pPr marL="512064" indent="0">
              <a:buNone/>
              <a:defRPr sz="600"/>
            </a:lvl3pPr>
            <a:lvl4pPr marL="768096" indent="0">
              <a:buNone/>
              <a:defRPr sz="500"/>
            </a:lvl4pPr>
            <a:lvl5pPr marL="1024128" indent="0">
              <a:buNone/>
              <a:defRPr sz="500"/>
            </a:lvl5pPr>
            <a:lvl6pPr marL="1280160" indent="0">
              <a:buNone/>
              <a:defRPr sz="500"/>
            </a:lvl6pPr>
            <a:lvl7pPr marL="1536192" indent="0">
              <a:buNone/>
              <a:defRPr sz="500"/>
            </a:lvl7pPr>
            <a:lvl8pPr marL="1792224" indent="0">
              <a:buNone/>
              <a:defRPr sz="500"/>
            </a:lvl8pPr>
            <a:lvl9pPr marL="2048256"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8532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6032" indent="0">
              <a:buNone/>
              <a:defRPr sz="1600"/>
            </a:lvl2pPr>
            <a:lvl3pPr marL="512064" indent="0">
              <a:buNone/>
              <a:defRPr sz="1300"/>
            </a:lvl3pPr>
            <a:lvl4pPr marL="768096" indent="0">
              <a:buNone/>
              <a:defRPr sz="1100"/>
            </a:lvl4pPr>
            <a:lvl5pPr marL="1024128" indent="0">
              <a:buNone/>
              <a:defRPr sz="1100"/>
            </a:lvl5pPr>
            <a:lvl6pPr marL="1280160" indent="0">
              <a:buNone/>
              <a:defRPr sz="1100"/>
            </a:lvl6pPr>
            <a:lvl7pPr marL="1536192" indent="0">
              <a:buNone/>
              <a:defRPr sz="1100"/>
            </a:lvl7pPr>
            <a:lvl8pPr marL="1792224" indent="0">
              <a:buNone/>
              <a:defRPr sz="1100"/>
            </a:lvl8pPr>
            <a:lvl9pPr marL="2048256" indent="0">
              <a:buNone/>
              <a:defRPr sz="11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800"/>
            </a:lvl1pPr>
            <a:lvl2pPr marL="256032" indent="0">
              <a:buNone/>
              <a:defRPr sz="700"/>
            </a:lvl2pPr>
            <a:lvl3pPr marL="512064" indent="0">
              <a:buNone/>
              <a:defRPr sz="600"/>
            </a:lvl3pPr>
            <a:lvl4pPr marL="768096" indent="0">
              <a:buNone/>
              <a:defRPr sz="500"/>
            </a:lvl4pPr>
            <a:lvl5pPr marL="1024128" indent="0">
              <a:buNone/>
              <a:defRPr sz="500"/>
            </a:lvl5pPr>
            <a:lvl6pPr marL="1280160" indent="0">
              <a:buNone/>
              <a:defRPr sz="500"/>
            </a:lvl6pPr>
            <a:lvl7pPr marL="1536192" indent="0">
              <a:buNone/>
              <a:defRPr sz="500"/>
            </a:lvl7pPr>
            <a:lvl8pPr marL="1792224" indent="0">
              <a:buNone/>
              <a:defRPr sz="500"/>
            </a:lvl8pPr>
            <a:lvl9pPr marL="2048256"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66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906" indent="0" algn="ctr">
              <a:buNone/>
              <a:defRPr>
                <a:solidFill>
                  <a:schemeClr val="tx1">
                    <a:tint val="75000"/>
                  </a:schemeClr>
                </a:solidFill>
              </a:defRPr>
            </a:lvl2pPr>
            <a:lvl3pPr marL="511812" indent="0" algn="ctr">
              <a:buNone/>
              <a:defRPr>
                <a:solidFill>
                  <a:schemeClr val="tx1">
                    <a:tint val="75000"/>
                  </a:schemeClr>
                </a:solidFill>
              </a:defRPr>
            </a:lvl3pPr>
            <a:lvl4pPr marL="767718" indent="0" algn="ctr">
              <a:buNone/>
              <a:defRPr>
                <a:solidFill>
                  <a:schemeClr val="tx1">
                    <a:tint val="75000"/>
                  </a:schemeClr>
                </a:solidFill>
              </a:defRPr>
            </a:lvl4pPr>
            <a:lvl5pPr marL="1023624" indent="0" algn="ctr">
              <a:buNone/>
              <a:defRPr>
                <a:solidFill>
                  <a:schemeClr val="tx1">
                    <a:tint val="75000"/>
                  </a:schemeClr>
                </a:solidFill>
              </a:defRPr>
            </a:lvl5pPr>
            <a:lvl6pPr marL="1279530" indent="0" algn="ctr">
              <a:buNone/>
              <a:defRPr>
                <a:solidFill>
                  <a:schemeClr val="tx1">
                    <a:tint val="75000"/>
                  </a:schemeClr>
                </a:solidFill>
              </a:defRPr>
            </a:lvl6pPr>
            <a:lvl7pPr marL="1535421" indent="0" algn="ctr">
              <a:buNone/>
              <a:defRPr>
                <a:solidFill>
                  <a:schemeClr val="tx1">
                    <a:tint val="75000"/>
                  </a:schemeClr>
                </a:solidFill>
              </a:defRPr>
            </a:lvl7pPr>
            <a:lvl8pPr marL="1791341" indent="0" algn="ctr">
              <a:buNone/>
              <a:defRPr>
                <a:solidFill>
                  <a:schemeClr val="tx1">
                    <a:tint val="75000"/>
                  </a:schemeClr>
                </a:solidFill>
              </a:defRPr>
            </a:lvl8pPr>
            <a:lvl9pPr marL="20472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4715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403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487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729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906" indent="0">
              <a:buNone/>
              <a:defRPr sz="1000">
                <a:solidFill>
                  <a:schemeClr val="tx1">
                    <a:tint val="75000"/>
                  </a:schemeClr>
                </a:solidFill>
              </a:defRPr>
            </a:lvl2pPr>
            <a:lvl3pPr marL="511812" indent="0">
              <a:buNone/>
              <a:defRPr sz="900">
                <a:solidFill>
                  <a:schemeClr val="tx1">
                    <a:tint val="75000"/>
                  </a:schemeClr>
                </a:solidFill>
              </a:defRPr>
            </a:lvl3pPr>
            <a:lvl4pPr marL="767718" indent="0">
              <a:buNone/>
              <a:defRPr sz="800">
                <a:solidFill>
                  <a:schemeClr val="tx1">
                    <a:tint val="75000"/>
                  </a:schemeClr>
                </a:solidFill>
              </a:defRPr>
            </a:lvl4pPr>
            <a:lvl5pPr marL="1023624" indent="0">
              <a:buNone/>
              <a:defRPr sz="800">
                <a:solidFill>
                  <a:schemeClr val="tx1">
                    <a:tint val="75000"/>
                  </a:schemeClr>
                </a:solidFill>
              </a:defRPr>
            </a:lvl5pPr>
            <a:lvl6pPr marL="1279530" indent="0">
              <a:buNone/>
              <a:defRPr sz="800">
                <a:solidFill>
                  <a:schemeClr val="tx1">
                    <a:tint val="75000"/>
                  </a:schemeClr>
                </a:solidFill>
              </a:defRPr>
            </a:lvl6pPr>
            <a:lvl7pPr marL="1535421" indent="0">
              <a:buNone/>
              <a:defRPr sz="800">
                <a:solidFill>
                  <a:schemeClr val="tx1">
                    <a:tint val="75000"/>
                  </a:schemeClr>
                </a:solidFill>
              </a:defRPr>
            </a:lvl7pPr>
            <a:lvl8pPr marL="1791341" indent="0">
              <a:buNone/>
              <a:defRPr sz="800">
                <a:solidFill>
                  <a:schemeClr val="tx1">
                    <a:tint val="75000"/>
                  </a:schemeClr>
                </a:solidFill>
              </a:defRPr>
            </a:lvl8pPr>
            <a:lvl9pPr marL="2047228"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218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100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906" indent="0">
              <a:buNone/>
              <a:defRPr sz="1100" b="1"/>
            </a:lvl2pPr>
            <a:lvl3pPr marL="511812" indent="0">
              <a:buNone/>
              <a:defRPr sz="1000" b="1"/>
            </a:lvl3pPr>
            <a:lvl4pPr marL="767718" indent="0">
              <a:buNone/>
              <a:defRPr sz="900" b="1"/>
            </a:lvl4pPr>
            <a:lvl5pPr marL="1023624" indent="0">
              <a:buNone/>
              <a:defRPr sz="900" b="1"/>
            </a:lvl5pPr>
            <a:lvl6pPr marL="1279530" indent="0">
              <a:buNone/>
              <a:defRPr sz="900" b="1"/>
            </a:lvl6pPr>
            <a:lvl7pPr marL="1535421" indent="0">
              <a:buNone/>
              <a:defRPr sz="900" b="1"/>
            </a:lvl7pPr>
            <a:lvl8pPr marL="1791341" indent="0">
              <a:buNone/>
              <a:defRPr sz="900" b="1"/>
            </a:lvl8pPr>
            <a:lvl9pPr marL="2047228"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906" indent="0">
              <a:buNone/>
              <a:defRPr sz="1100" b="1"/>
            </a:lvl2pPr>
            <a:lvl3pPr marL="511812" indent="0">
              <a:buNone/>
              <a:defRPr sz="1000" b="1"/>
            </a:lvl3pPr>
            <a:lvl4pPr marL="767718" indent="0">
              <a:buNone/>
              <a:defRPr sz="900" b="1"/>
            </a:lvl4pPr>
            <a:lvl5pPr marL="1023624" indent="0">
              <a:buNone/>
              <a:defRPr sz="900" b="1"/>
            </a:lvl5pPr>
            <a:lvl6pPr marL="1279530" indent="0">
              <a:buNone/>
              <a:defRPr sz="900" b="1"/>
            </a:lvl6pPr>
            <a:lvl7pPr marL="1535421" indent="0">
              <a:buNone/>
              <a:defRPr sz="900" b="1"/>
            </a:lvl7pPr>
            <a:lvl8pPr marL="1791341" indent="0">
              <a:buNone/>
              <a:defRPr sz="900" b="1"/>
            </a:lvl8pPr>
            <a:lvl9pPr marL="2047228"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33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88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87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51" y="182097"/>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9" y="956797"/>
            <a:ext cx="1504157" cy="3127375"/>
          </a:xfrm>
        </p:spPr>
        <p:txBody>
          <a:bodyPr/>
          <a:lstStyle>
            <a:lvl1pPr marL="0" indent="0">
              <a:buNone/>
              <a:defRPr sz="800"/>
            </a:lvl1pPr>
            <a:lvl2pPr marL="255906" indent="0">
              <a:buNone/>
              <a:defRPr sz="700"/>
            </a:lvl2pPr>
            <a:lvl3pPr marL="511812" indent="0">
              <a:buNone/>
              <a:defRPr sz="600"/>
            </a:lvl3pPr>
            <a:lvl4pPr marL="767718" indent="0">
              <a:buNone/>
              <a:defRPr sz="500"/>
            </a:lvl4pPr>
            <a:lvl5pPr marL="1023624" indent="0">
              <a:buNone/>
              <a:defRPr sz="500"/>
            </a:lvl5pPr>
            <a:lvl6pPr marL="1279530" indent="0">
              <a:buNone/>
              <a:defRPr sz="500"/>
            </a:lvl6pPr>
            <a:lvl7pPr marL="1535421" indent="0">
              <a:buNone/>
              <a:defRPr sz="500"/>
            </a:lvl7pPr>
            <a:lvl8pPr marL="1791341" indent="0">
              <a:buNone/>
              <a:defRPr sz="500"/>
            </a:lvl8pPr>
            <a:lvl9pPr marL="2047228"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95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106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63"/>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906" indent="0">
              <a:buNone/>
              <a:defRPr sz="1600"/>
            </a:lvl2pPr>
            <a:lvl3pPr marL="511812" indent="0">
              <a:buNone/>
              <a:defRPr sz="1300"/>
            </a:lvl3pPr>
            <a:lvl4pPr marL="767718" indent="0">
              <a:buNone/>
              <a:defRPr sz="1100"/>
            </a:lvl4pPr>
            <a:lvl5pPr marL="1023624" indent="0">
              <a:buNone/>
              <a:defRPr sz="1100"/>
            </a:lvl5pPr>
            <a:lvl6pPr marL="1279530" indent="0">
              <a:buNone/>
              <a:defRPr sz="1100"/>
            </a:lvl6pPr>
            <a:lvl7pPr marL="1535421" indent="0">
              <a:buNone/>
              <a:defRPr sz="1100"/>
            </a:lvl7pPr>
            <a:lvl8pPr marL="1791341" indent="0">
              <a:buNone/>
              <a:defRPr sz="1100"/>
            </a:lvl8pPr>
            <a:lvl9pPr marL="2047228"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906" indent="0">
              <a:buNone/>
              <a:defRPr sz="700"/>
            </a:lvl2pPr>
            <a:lvl3pPr marL="511812" indent="0">
              <a:buNone/>
              <a:defRPr sz="600"/>
            </a:lvl3pPr>
            <a:lvl4pPr marL="767718" indent="0">
              <a:buNone/>
              <a:defRPr sz="500"/>
            </a:lvl4pPr>
            <a:lvl5pPr marL="1023624" indent="0">
              <a:buNone/>
              <a:defRPr sz="500"/>
            </a:lvl5pPr>
            <a:lvl6pPr marL="1279530" indent="0">
              <a:buNone/>
              <a:defRPr sz="500"/>
            </a:lvl6pPr>
            <a:lvl7pPr marL="1535421" indent="0">
              <a:buNone/>
              <a:defRPr sz="500"/>
            </a:lvl7pPr>
            <a:lvl8pPr marL="1791341" indent="0">
              <a:buNone/>
              <a:defRPr sz="500"/>
            </a:lvl8pPr>
            <a:lvl9pPr marL="2047228"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72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049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23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912" indent="0" algn="ctr">
              <a:buNone/>
              <a:defRPr>
                <a:solidFill>
                  <a:schemeClr val="tx1">
                    <a:tint val="75000"/>
                  </a:schemeClr>
                </a:solidFill>
              </a:defRPr>
            </a:lvl2pPr>
            <a:lvl3pPr marL="511824" indent="0" algn="ctr">
              <a:buNone/>
              <a:defRPr>
                <a:solidFill>
                  <a:schemeClr val="tx1">
                    <a:tint val="75000"/>
                  </a:schemeClr>
                </a:solidFill>
              </a:defRPr>
            </a:lvl3pPr>
            <a:lvl4pPr marL="767736" indent="0" algn="ctr">
              <a:buNone/>
              <a:defRPr>
                <a:solidFill>
                  <a:schemeClr val="tx1">
                    <a:tint val="75000"/>
                  </a:schemeClr>
                </a:solidFill>
              </a:defRPr>
            </a:lvl4pPr>
            <a:lvl5pPr marL="1023648" indent="0" algn="ctr">
              <a:buNone/>
              <a:defRPr>
                <a:solidFill>
                  <a:schemeClr val="tx1">
                    <a:tint val="75000"/>
                  </a:schemeClr>
                </a:solidFill>
              </a:defRPr>
            </a:lvl5pPr>
            <a:lvl6pPr marL="1279560" indent="0" algn="ctr">
              <a:buNone/>
              <a:defRPr>
                <a:solidFill>
                  <a:schemeClr val="tx1">
                    <a:tint val="75000"/>
                  </a:schemeClr>
                </a:solidFill>
              </a:defRPr>
            </a:lvl6pPr>
            <a:lvl7pPr marL="1535458" indent="0" algn="ctr">
              <a:buNone/>
              <a:defRPr>
                <a:solidFill>
                  <a:schemeClr val="tx1">
                    <a:tint val="75000"/>
                  </a:schemeClr>
                </a:solidFill>
              </a:defRPr>
            </a:lvl7pPr>
            <a:lvl8pPr marL="1791383" indent="0" algn="ctr">
              <a:buNone/>
              <a:defRPr>
                <a:solidFill>
                  <a:schemeClr val="tx1">
                    <a:tint val="75000"/>
                  </a:schemeClr>
                </a:solidFill>
              </a:defRPr>
            </a:lvl8pPr>
            <a:lvl9pPr marL="20472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67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57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912" indent="0">
              <a:buNone/>
              <a:defRPr sz="1000">
                <a:solidFill>
                  <a:schemeClr val="tx1">
                    <a:tint val="75000"/>
                  </a:schemeClr>
                </a:solidFill>
              </a:defRPr>
            </a:lvl2pPr>
            <a:lvl3pPr marL="511824" indent="0">
              <a:buNone/>
              <a:defRPr sz="900">
                <a:solidFill>
                  <a:schemeClr val="tx1">
                    <a:tint val="75000"/>
                  </a:schemeClr>
                </a:solidFill>
              </a:defRPr>
            </a:lvl3pPr>
            <a:lvl4pPr marL="767736" indent="0">
              <a:buNone/>
              <a:defRPr sz="800">
                <a:solidFill>
                  <a:schemeClr val="tx1">
                    <a:tint val="75000"/>
                  </a:schemeClr>
                </a:solidFill>
              </a:defRPr>
            </a:lvl4pPr>
            <a:lvl5pPr marL="1023648" indent="0">
              <a:buNone/>
              <a:defRPr sz="800">
                <a:solidFill>
                  <a:schemeClr val="tx1">
                    <a:tint val="75000"/>
                  </a:schemeClr>
                </a:solidFill>
              </a:defRPr>
            </a:lvl5pPr>
            <a:lvl6pPr marL="1279560" indent="0">
              <a:buNone/>
              <a:defRPr sz="800">
                <a:solidFill>
                  <a:schemeClr val="tx1">
                    <a:tint val="75000"/>
                  </a:schemeClr>
                </a:solidFill>
              </a:defRPr>
            </a:lvl6pPr>
            <a:lvl7pPr marL="1535458" indent="0">
              <a:buNone/>
              <a:defRPr sz="800">
                <a:solidFill>
                  <a:schemeClr val="tx1">
                    <a:tint val="75000"/>
                  </a:schemeClr>
                </a:solidFill>
              </a:defRPr>
            </a:lvl7pPr>
            <a:lvl8pPr marL="1791383" indent="0">
              <a:buNone/>
              <a:defRPr sz="800">
                <a:solidFill>
                  <a:schemeClr val="tx1">
                    <a:tint val="75000"/>
                  </a:schemeClr>
                </a:solidFill>
              </a:defRPr>
            </a:lvl8pPr>
            <a:lvl9pPr marL="2047277"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021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72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912" indent="0">
              <a:buNone/>
              <a:defRPr sz="1100" b="1"/>
            </a:lvl2pPr>
            <a:lvl3pPr marL="511824" indent="0">
              <a:buNone/>
              <a:defRPr sz="1000" b="1"/>
            </a:lvl3pPr>
            <a:lvl4pPr marL="767736" indent="0">
              <a:buNone/>
              <a:defRPr sz="900" b="1"/>
            </a:lvl4pPr>
            <a:lvl5pPr marL="1023648" indent="0">
              <a:buNone/>
              <a:defRPr sz="900" b="1"/>
            </a:lvl5pPr>
            <a:lvl6pPr marL="1279560" indent="0">
              <a:buNone/>
              <a:defRPr sz="900" b="1"/>
            </a:lvl6pPr>
            <a:lvl7pPr marL="1535458" indent="0">
              <a:buNone/>
              <a:defRPr sz="900" b="1"/>
            </a:lvl7pPr>
            <a:lvl8pPr marL="1791383" indent="0">
              <a:buNone/>
              <a:defRPr sz="900" b="1"/>
            </a:lvl8pPr>
            <a:lvl9pPr marL="2047277"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912" indent="0">
              <a:buNone/>
              <a:defRPr sz="1100" b="1"/>
            </a:lvl2pPr>
            <a:lvl3pPr marL="511824" indent="0">
              <a:buNone/>
              <a:defRPr sz="1000" b="1"/>
            </a:lvl3pPr>
            <a:lvl4pPr marL="767736" indent="0">
              <a:buNone/>
              <a:defRPr sz="900" b="1"/>
            </a:lvl4pPr>
            <a:lvl5pPr marL="1023648" indent="0">
              <a:buNone/>
              <a:defRPr sz="900" b="1"/>
            </a:lvl5pPr>
            <a:lvl6pPr marL="1279560" indent="0">
              <a:buNone/>
              <a:defRPr sz="900" b="1"/>
            </a:lvl6pPr>
            <a:lvl7pPr marL="1535458" indent="0">
              <a:buNone/>
              <a:defRPr sz="900" b="1"/>
            </a:lvl7pPr>
            <a:lvl8pPr marL="1791383" indent="0">
              <a:buNone/>
              <a:defRPr sz="900" b="1"/>
            </a:lvl8pPr>
            <a:lvl9pPr marL="2047277"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698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549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07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902" indent="0">
              <a:buNone/>
              <a:defRPr sz="1000">
                <a:solidFill>
                  <a:schemeClr val="tx1">
                    <a:tint val="75000"/>
                  </a:schemeClr>
                </a:solidFill>
              </a:defRPr>
            </a:lvl2pPr>
            <a:lvl3pPr marL="511804" indent="0">
              <a:buNone/>
              <a:defRPr sz="900">
                <a:solidFill>
                  <a:schemeClr val="tx1">
                    <a:tint val="75000"/>
                  </a:schemeClr>
                </a:solidFill>
              </a:defRPr>
            </a:lvl3pPr>
            <a:lvl4pPr marL="767706" indent="0">
              <a:buNone/>
              <a:defRPr sz="800">
                <a:solidFill>
                  <a:schemeClr val="tx1">
                    <a:tint val="75000"/>
                  </a:schemeClr>
                </a:solidFill>
              </a:defRPr>
            </a:lvl4pPr>
            <a:lvl5pPr marL="1023608" indent="0">
              <a:buNone/>
              <a:defRPr sz="800">
                <a:solidFill>
                  <a:schemeClr val="tx1">
                    <a:tint val="75000"/>
                  </a:schemeClr>
                </a:solidFill>
              </a:defRPr>
            </a:lvl5pPr>
            <a:lvl6pPr marL="1279510" indent="0">
              <a:buNone/>
              <a:defRPr sz="800">
                <a:solidFill>
                  <a:schemeClr val="tx1">
                    <a:tint val="75000"/>
                  </a:schemeClr>
                </a:solidFill>
              </a:defRPr>
            </a:lvl6pPr>
            <a:lvl7pPr marL="1535397" indent="0">
              <a:buNone/>
              <a:defRPr sz="800">
                <a:solidFill>
                  <a:schemeClr val="tx1">
                    <a:tint val="75000"/>
                  </a:schemeClr>
                </a:solidFill>
              </a:defRPr>
            </a:lvl7pPr>
            <a:lvl8pPr marL="1791313" indent="0">
              <a:buNone/>
              <a:defRPr sz="800">
                <a:solidFill>
                  <a:schemeClr val="tx1">
                    <a:tint val="75000"/>
                  </a:schemeClr>
                </a:solidFill>
              </a:defRPr>
            </a:lvl8pPr>
            <a:lvl9pPr marL="2047195"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450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51" y="182094"/>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9" y="956794"/>
            <a:ext cx="1504157" cy="3127375"/>
          </a:xfrm>
        </p:spPr>
        <p:txBody>
          <a:bodyPr/>
          <a:lstStyle>
            <a:lvl1pPr marL="0" indent="0">
              <a:buNone/>
              <a:defRPr sz="800"/>
            </a:lvl1pPr>
            <a:lvl2pPr marL="255912" indent="0">
              <a:buNone/>
              <a:defRPr sz="700"/>
            </a:lvl2pPr>
            <a:lvl3pPr marL="511824" indent="0">
              <a:buNone/>
              <a:defRPr sz="600"/>
            </a:lvl3pPr>
            <a:lvl4pPr marL="767736" indent="0">
              <a:buNone/>
              <a:defRPr sz="500"/>
            </a:lvl4pPr>
            <a:lvl5pPr marL="1023648" indent="0">
              <a:buNone/>
              <a:defRPr sz="500"/>
            </a:lvl5pPr>
            <a:lvl6pPr marL="1279560" indent="0">
              <a:buNone/>
              <a:defRPr sz="500"/>
            </a:lvl6pPr>
            <a:lvl7pPr marL="1535458" indent="0">
              <a:buNone/>
              <a:defRPr sz="500"/>
            </a:lvl7pPr>
            <a:lvl8pPr marL="1791383" indent="0">
              <a:buNone/>
              <a:defRPr sz="500"/>
            </a:lvl8pPr>
            <a:lvl9pPr marL="204727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446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60"/>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912" indent="0">
              <a:buNone/>
              <a:defRPr sz="1600"/>
            </a:lvl2pPr>
            <a:lvl3pPr marL="511824" indent="0">
              <a:buNone/>
              <a:defRPr sz="1300"/>
            </a:lvl3pPr>
            <a:lvl4pPr marL="767736" indent="0">
              <a:buNone/>
              <a:defRPr sz="1100"/>
            </a:lvl4pPr>
            <a:lvl5pPr marL="1023648" indent="0">
              <a:buNone/>
              <a:defRPr sz="1100"/>
            </a:lvl5pPr>
            <a:lvl6pPr marL="1279560" indent="0">
              <a:buNone/>
              <a:defRPr sz="1100"/>
            </a:lvl6pPr>
            <a:lvl7pPr marL="1535458" indent="0">
              <a:buNone/>
              <a:defRPr sz="1100"/>
            </a:lvl7pPr>
            <a:lvl8pPr marL="1791383" indent="0">
              <a:buNone/>
              <a:defRPr sz="1100"/>
            </a:lvl8pPr>
            <a:lvl9pPr marL="2047277"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912" indent="0">
              <a:buNone/>
              <a:defRPr sz="700"/>
            </a:lvl2pPr>
            <a:lvl3pPr marL="511824" indent="0">
              <a:buNone/>
              <a:defRPr sz="600"/>
            </a:lvl3pPr>
            <a:lvl4pPr marL="767736" indent="0">
              <a:buNone/>
              <a:defRPr sz="500"/>
            </a:lvl4pPr>
            <a:lvl5pPr marL="1023648" indent="0">
              <a:buNone/>
              <a:defRPr sz="500"/>
            </a:lvl5pPr>
            <a:lvl6pPr marL="1279560" indent="0">
              <a:buNone/>
              <a:defRPr sz="500"/>
            </a:lvl6pPr>
            <a:lvl7pPr marL="1535458" indent="0">
              <a:buNone/>
              <a:defRPr sz="500"/>
            </a:lvl7pPr>
            <a:lvl8pPr marL="1791383" indent="0">
              <a:buNone/>
              <a:defRPr sz="500"/>
            </a:lvl8pPr>
            <a:lvl9pPr marL="204727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139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34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878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920" indent="0" algn="ctr">
              <a:buNone/>
              <a:defRPr>
                <a:solidFill>
                  <a:schemeClr val="tx1">
                    <a:tint val="75000"/>
                  </a:schemeClr>
                </a:solidFill>
              </a:defRPr>
            </a:lvl2pPr>
            <a:lvl3pPr marL="511840" indent="0" algn="ctr">
              <a:buNone/>
              <a:defRPr>
                <a:solidFill>
                  <a:schemeClr val="tx1">
                    <a:tint val="75000"/>
                  </a:schemeClr>
                </a:solidFill>
              </a:defRPr>
            </a:lvl3pPr>
            <a:lvl4pPr marL="767760" indent="0" algn="ctr">
              <a:buNone/>
              <a:defRPr>
                <a:solidFill>
                  <a:schemeClr val="tx1">
                    <a:tint val="75000"/>
                  </a:schemeClr>
                </a:solidFill>
              </a:defRPr>
            </a:lvl4pPr>
            <a:lvl5pPr marL="1023680" indent="0" algn="ctr">
              <a:buNone/>
              <a:defRPr>
                <a:solidFill>
                  <a:schemeClr val="tx1">
                    <a:tint val="75000"/>
                  </a:schemeClr>
                </a:solidFill>
              </a:defRPr>
            </a:lvl5pPr>
            <a:lvl6pPr marL="1279600" indent="0" algn="ctr">
              <a:buNone/>
              <a:defRPr>
                <a:solidFill>
                  <a:schemeClr val="tx1">
                    <a:tint val="75000"/>
                  </a:schemeClr>
                </a:solidFill>
              </a:defRPr>
            </a:lvl6pPr>
            <a:lvl7pPr marL="1535507" indent="0" algn="ctr">
              <a:buNone/>
              <a:defRPr>
                <a:solidFill>
                  <a:schemeClr val="tx1">
                    <a:tint val="75000"/>
                  </a:schemeClr>
                </a:solidFill>
              </a:defRPr>
            </a:lvl7pPr>
            <a:lvl8pPr marL="1791439" indent="0" algn="ctr">
              <a:buNone/>
              <a:defRPr>
                <a:solidFill>
                  <a:schemeClr val="tx1">
                    <a:tint val="75000"/>
                  </a:schemeClr>
                </a:solidFill>
              </a:defRPr>
            </a:lvl8pPr>
            <a:lvl9pPr marL="2047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170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630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920" indent="0">
              <a:buNone/>
              <a:defRPr sz="1000">
                <a:solidFill>
                  <a:schemeClr val="tx1">
                    <a:tint val="75000"/>
                  </a:schemeClr>
                </a:solidFill>
              </a:defRPr>
            </a:lvl2pPr>
            <a:lvl3pPr marL="511840" indent="0">
              <a:buNone/>
              <a:defRPr sz="900">
                <a:solidFill>
                  <a:schemeClr val="tx1">
                    <a:tint val="75000"/>
                  </a:schemeClr>
                </a:solidFill>
              </a:defRPr>
            </a:lvl3pPr>
            <a:lvl4pPr marL="767760" indent="0">
              <a:buNone/>
              <a:defRPr sz="800">
                <a:solidFill>
                  <a:schemeClr val="tx1">
                    <a:tint val="75000"/>
                  </a:schemeClr>
                </a:solidFill>
              </a:defRPr>
            </a:lvl4pPr>
            <a:lvl5pPr marL="1023680" indent="0">
              <a:buNone/>
              <a:defRPr sz="800">
                <a:solidFill>
                  <a:schemeClr val="tx1">
                    <a:tint val="75000"/>
                  </a:schemeClr>
                </a:solidFill>
              </a:defRPr>
            </a:lvl5pPr>
            <a:lvl6pPr marL="1279600" indent="0">
              <a:buNone/>
              <a:defRPr sz="800">
                <a:solidFill>
                  <a:schemeClr val="tx1">
                    <a:tint val="75000"/>
                  </a:schemeClr>
                </a:solidFill>
              </a:defRPr>
            </a:lvl6pPr>
            <a:lvl7pPr marL="1535507" indent="0">
              <a:buNone/>
              <a:defRPr sz="800">
                <a:solidFill>
                  <a:schemeClr val="tx1">
                    <a:tint val="75000"/>
                  </a:schemeClr>
                </a:solidFill>
              </a:defRPr>
            </a:lvl7pPr>
            <a:lvl8pPr marL="1791439" indent="0">
              <a:buNone/>
              <a:defRPr sz="800">
                <a:solidFill>
                  <a:schemeClr val="tx1">
                    <a:tint val="75000"/>
                  </a:schemeClr>
                </a:solidFill>
              </a:defRPr>
            </a:lvl8pPr>
            <a:lvl9pPr marL="2047343"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585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305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920" indent="0">
              <a:buNone/>
              <a:defRPr sz="1100" b="1"/>
            </a:lvl2pPr>
            <a:lvl3pPr marL="511840" indent="0">
              <a:buNone/>
              <a:defRPr sz="1000" b="1"/>
            </a:lvl3pPr>
            <a:lvl4pPr marL="767760" indent="0">
              <a:buNone/>
              <a:defRPr sz="900" b="1"/>
            </a:lvl4pPr>
            <a:lvl5pPr marL="1023680" indent="0">
              <a:buNone/>
              <a:defRPr sz="900" b="1"/>
            </a:lvl5pPr>
            <a:lvl6pPr marL="1279600" indent="0">
              <a:buNone/>
              <a:defRPr sz="900" b="1"/>
            </a:lvl6pPr>
            <a:lvl7pPr marL="1535507" indent="0">
              <a:buNone/>
              <a:defRPr sz="900" b="1"/>
            </a:lvl7pPr>
            <a:lvl8pPr marL="1791439" indent="0">
              <a:buNone/>
              <a:defRPr sz="900" b="1"/>
            </a:lvl8pPr>
            <a:lvl9pPr marL="2047343"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920" indent="0">
              <a:buNone/>
              <a:defRPr sz="1100" b="1"/>
            </a:lvl2pPr>
            <a:lvl3pPr marL="511840" indent="0">
              <a:buNone/>
              <a:defRPr sz="1000" b="1"/>
            </a:lvl3pPr>
            <a:lvl4pPr marL="767760" indent="0">
              <a:buNone/>
              <a:defRPr sz="900" b="1"/>
            </a:lvl4pPr>
            <a:lvl5pPr marL="1023680" indent="0">
              <a:buNone/>
              <a:defRPr sz="900" b="1"/>
            </a:lvl5pPr>
            <a:lvl6pPr marL="1279600" indent="0">
              <a:buNone/>
              <a:defRPr sz="900" b="1"/>
            </a:lvl6pPr>
            <a:lvl7pPr marL="1535507" indent="0">
              <a:buNone/>
              <a:defRPr sz="900" b="1"/>
            </a:lvl7pPr>
            <a:lvl8pPr marL="1791439" indent="0">
              <a:buNone/>
              <a:defRPr sz="900" b="1"/>
            </a:lvl8pPr>
            <a:lvl9pPr marL="2047343"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659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67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390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50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51" y="182090"/>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9" y="956790"/>
            <a:ext cx="1504157" cy="3127375"/>
          </a:xfrm>
        </p:spPr>
        <p:txBody>
          <a:bodyPr/>
          <a:lstStyle>
            <a:lvl1pPr marL="0" indent="0">
              <a:buNone/>
              <a:defRPr sz="800"/>
            </a:lvl1pPr>
            <a:lvl2pPr marL="255920" indent="0">
              <a:buNone/>
              <a:defRPr sz="700"/>
            </a:lvl2pPr>
            <a:lvl3pPr marL="511840" indent="0">
              <a:buNone/>
              <a:defRPr sz="600"/>
            </a:lvl3pPr>
            <a:lvl4pPr marL="767760" indent="0">
              <a:buNone/>
              <a:defRPr sz="500"/>
            </a:lvl4pPr>
            <a:lvl5pPr marL="1023680" indent="0">
              <a:buNone/>
              <a:defRPr sz="500"/>
            </a:lvl5pPr>
            <a:lvl6pPr marL="1279600" indent="0">
              <a:buNone/>
              <a:defRPr sz="500"/>
            </a:lvl6pPr>
            <a:lvl7pPr marL="1535507" indent="0">
              <a:buNone/>
              <a:defRPr sz="500"/>
            </a:lvl7pPr>
            <a:lvl8pPr marL="1791439" indent="0">
              <a:buNone/>
              <a:defRPr sz="500"/>
            </a:lvl8pPr>
            <a:lvl9pPr marL="2047343"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263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56"/>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920" indent="0">
              <a:buNone/>
              <a:defRPr sz="1600"/>
            </a:lvl2pPr>
            <a:lvl3pPr marL="511840" indent="0">
              <a:buNone/>
              <a:defRPr sz="1300"/>
            </a:lvl3pPr>
            <a:lvl4pPr marL="767760" indent="0">
              <a:buNone/>
              <a:defRPr sz="1100"/>
            </a:lvl4pPr>
            <a:lvl5pPr marL="1023680" indent="0">
              <a:buNone/>
              <a:defRPr sz="1100"/>
            </a:lvl5pPr>
            <a:lvl6pPr marL="1279600" indent="0">
              <a:buNone/>
              <a:defRPr sz="1100"/>
            </a:lvl6pPr>
            <a:lvl7pPr marL="1535507" indent="0">
              <a:buNone/>
              <a:defRPr sz="1100"/>
            </a:lvl7pPr>
            <a:lvl8pPr marL="1791439" indent="0">
              <a:buNone/>
              <a:defRPr sz="1100"/>
            </a:lvl8pPr>
            <a:lvl9pPr marL="2047343"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920" indent="0">
              <a:buNone/>
              <a:defRPr sz="700"/>
            </a:lvl2pPr>
            <a:lvl3pPr marL="511840" indent="0">
              <a:buNone/>
              <a:defRPr sz="600"/>
            </a:lvl3pPr>
            <a:lvl4pPr marL="767760" indent="0">
              <a:buNone/>
              <a:defRPr sz="500"/>
            </a:lvl4pPr>
            <a:lvl5pPr marL="1023680" indent="0">
              <a:buNone/>
              <a:defRPr sz="500"/>
            </a:lvl5pPr>
            <a:lvl6pPr marL="1279600" indent="0">
              <a:buNone/>
              <a:defRPr sz="500"/>
            </a:lvl6pPr>
            <a:lvl7pPr marL="1535507" indent="0">
              <a:buNone/>
              <a:defRPr sz="500"/>
            </a:lvl7pPr>
            <a:lvl8pPr marL="1791439" indent="0">
              <a:buNone/>
              <a:defRPr sz="500"/>
            </a:lvl8pPr>
            <a:lvl9pPr marL="2047343"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239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358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810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930" indent="0" algn="ctr">
              <a:buNone/>
              <a:defRPr>
                <a:solidFill>
                  <a:schemeClr val="tx1">
                    <a:tint val="75000"/>
                  </a:schemeClr>
                </a:solidFill>
              </a:defRPr>
            </a:lvl2pPr>
            <a:lvl3pPr marL="511860" indent="0" algn="ctr">
              <a:buNone/>
              <a:defRPr>
                <a:solidFill>
                  <a:schemeClr val="tx1">
                    <a:tint val="75000"/>
                  </a:schemeClr>
                </a:solidFill>
              </a:defRPr>
            </a:lvl3pPr>
            <a:lvl4pPr marL="767790" indent="0" algn="ctr">
              <a:buNone/>
              <a:defRPr>
                <a:solidFill>
                  <a:schemeClr val="tx1">
                    <a:tint val="75000"/>
                  </a:schemeClr>
                </a:solidFill>
              </a:defRPr>
            </a:lvl4pPr>
            <a:lvl5pPr marL="1023720" indent="0" algn="ctr">
              <a:buNone/>
              <a:defRPr>
                <a:solidFill>
                  <a:schemeClr val="tx1">
                    <a:tint val="75000"/>
                  </a:schemeClr>
                </a:solidFill>
              </a:defRPr>
            </a:lvl5pPr>
            <a:lvl6pPr marL="1279650" indent="0" algn="ctr">
              <a:buNone/>
              <a:defRPr>
                <a:solidFill>
                  <a:schemeClr val="tx1">
                    <a:tint val="75000"/>
                  </a:schemeClr>
                </a:solidFill>
              </a:defRPr>
            </a:lvl6pPr>
            <a:lvl7pPr marL="1535568" indent="0" algn="ctr">
              <a:buNone/>
              <a:defRPr>
                <a:solidFill>
                  <a:schemeClr val="tx1">
                    <a:tint val="75000"/>
                  </a:schemeClr>
                </a:solidFill>
              </a:defRPr>
            </a:lvl7pPr>
            <a:lvl8pPr marL="1791509" indent="0" algn="ctr">
              <a:buNone/>
              <a:defRPr>
                <a:solidFill>
                  <a:schemeClr val="tx1">
                    <a:tint val="75000"/>
                  </a:schemeClr>
                </a:solidFill>
              </a:defRPr>
            </a:lvl8pPr>
            <a:lvl9pPr marL="20474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699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003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930" indent="0">
              <a:buNone/>
              <a:defRPr sz="1000">
                <a:solidFill>
                  <a:schemeClr val="tx1">
                    <a:tint val="75000"/>
                  </a:schemeClr>
                </a:solidFill>
              </a:defRPr>
            </a:lvl2pPr>
            <a:lvl3pPr marL="511860" indent="0">
              <a:buNone/>
              <a:defRPr sz="900">
                <a:solidFill>
                  <a:schemeClr val="tx1">
                    <a:tint val="75000"/>
                  </a:schemeClr>
                </a:solidFill>
              </a:defRPr>
            </a:lvl3pPr>
            <a:lvl4pPr marL="767790" indent="0">
              <a:buNone/>
              <a:defRPr sz="800">
                <a:solidFill>
                  <a:schemeClr val="tx1">
                    <a:tint val="75000"/>
                  </a:schemeClr>
                </a:solidFill>
              </a:defRPr>
            </a:lvl4pPr>
            <a:lvl5pPr marL="1023720" indent="0">
              <a:buNone/>
              <a:defRPr sz="800">
                <a:solidFill>
                  <a:schemeClr val="tx1">
                    <a:tint val="75000"/>
                  </a:schemeClr>
                </a:solidFill>
              </a:defRPr>
            </a:lvl5pPr>
            <a:lvl6pPr marL="1279650" indent="0">
              <a:buNone/>
              <a:defRPr sz="800">
                <a:solidFill>
                  <a:schemeClr val="tx1">
                    <a:tint val="75000"/>
                  </a:schemeClr>
                </a:solidFill>
              </a:defRPr>
            </a:lvl6pPr>
            <a:lvl7pPr marL="1535568" indent="0">
              <a:buNone/>
              <a:defRPr sz="800">
                <a:solidFill>
                  <a:schemeClr val="tx1">
                    <a:tint val="75000"/>
                  </a:schemeClr>
                </a:solidFill>
              </a:defRPr>
            </a:lvl7pPr>
            <a:lvl8pPr marL="1791509" indent="0">
              <a:buNone/>
              <a:defRPr sz="800">
                <a:solidFill>
                  <a:schemeClr val="tx1">
                    <a:tint val="75000"/>
                  </a:schemeClr>
                </a:solidFill>
              </a:defRPr>
            </a:lvl8pPr>
            <a:lvl9pPr marL="2047424"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28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936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930" indent="0">
              <a:buNone/>
              <a:defRPr sz="1100" b="1"/>
            </a:lvl2pPr>
            <a:lvl3pPr marL="511860" indent="0">
              <a:buNone/>
              <a:defRPr sz="1000" b="1"/>
            </a:lvl3pPr>
            <a:lvl4pPr marL="767790" indent="0">
              <a:buNone/>
              <a:defRPr sz="900" b="1"/>
            </a:lvl4pPr>
            <a:lvl5pPr marL="1023720" indent="0">
              <a:buNone/>
              <a:defRPr sz="900" b="1"/>
            </a:lvl5pPr>
            <a:lvl6pPr marL="1279650" indent="0">
              <a:buNone/>
              <a:defRPr sz="900" b="1"/>
            </a:lvl6pPr>
            <a:lvl7pPr marL="1535568" indent="0">
              <a:buNone/>
              <a:defRPr sz="900" b="1"/>
            </a:lvl7pPr>
            <a:lvl8pPr marL="1791509" indent="0">
              <a:buNone/>
              <a:defRPr sz="900" b="1"/>
            </a:lvl8pPr>
            <a:lvl9pPr marL="2047424"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930" indent="0">
              <a:buNone/>
              <a:defRPr sz="1100" b="1"/>
            </a:lvl2pPr>
            <a:lvl3pPr marL="511860" indent="0">
              <a:buNone/>
              <a:defRPr sz="1000" b="1"/>
            </a:lvl3pPr>
            <a:lvl4pPr marL="767790" indent="0">
              <a:buNone/>
              <a:defRPr sz="900" b="1"/>
            </a:lvl4pPr>
            <a:lvl5pPr marL="1023720" indent="0">
              <a:buNone/>
              <a:defRPr sz="900" b="1"/>
            </a:lvl5pPr>
            <a:lvl6pPr marL="1279650" indent="0">
              <a:buNone/>
              <a:defRPr sz="900" b="1"/>
            </a:lvl6pPr>
            <a:lvl7pPr marL="1535568" indent="0">
              <a:buNone/>
              <a:defRPr sz="900" b="1"/>
            </a:lvl7pPr>
            <a:lvl8pPr marL="1791509" indent="0">
              <a:buNone/>
              <a:defRPr sz="900" b="1"/>
            </a:lvl8pPr>
            <a:lvl9pPr marL="2047424"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64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902" indent="0">
              <a:buNone/>
              <a:defRPr sz="1100" b="1"/>
            </a:lvl2pPr>
            <a:lvl3pPr marL="511804" indent="0">
              <a:buNone/>
              <a:defRPr sz="1000" b="1"/>
            </a:lvl3pPr>
            <a:lvl4pPr marL="767706" indent="0">
              <a:buNone/>
              <a:defRPr sz="900" b="1"/>
            </a:lvl4pPr>
            <a:lvl5pPr marL="1023608" indent="0">
              <a:buNone/>
              <a:defRPr sz="900" b="1"/>
            </a:lvl5pPr>
            <a:lvl6pPr marL="1279510" indent="0">
              <a:buNone/>
              <a:defRPr sz="900" b="1"/>
            </a:lvl6pPr>
            <a:lvl7pPr marL="1535397" indent="0">
              <a:buNone/>
              <a:defRPr sz="900" b="1"/>
            </a:lvl7pPr>
            <a:lvl8pPr marL="1791313" indent="0">
              <a:buNone/>
              <a:defRPr sz="900" b="1"/>
            </a:lvl8pPr>
            <a:lvl9pPr marL="2047195"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902" indent="0">
              <a:buNone/>
              <a:defRPr sz="1100" b="1"/>
            </a:lvl2pPr>
            <a:lvl3pPr marL="511804" indent="0">
              <a:buNone/>
              <a:defRPr sz="1000" b="1"/>
            </a:lvl3pPr>
            <a:lvl4pPr marL="767706" indent="0">
              <a:buNone/>
              <a:defRPr sz="900" b="1"/>
            </a:lvl4pPr>
            <a:lvl5pPr marL="1023608" indent="0">
              <a:buNone/>
              <a:defRPr sz="900" b="1"/>
            </a:lvl5pPr>
            <a:lvl6pPr marL="1279510" indent="0">
              <a:buNone/>
              <a:defRPr sz="900" b="1"/>
            </a:lvl6pPr>
            <a:lvl7pPr marL="1535397" indent="0">
              <a:buNone/>
              <a:defRPr sz="900" b="1"/>
            </a:lvl7pPr>
            <a:lvl8pPr marL="1791313" indent="0">
              <a:buNone/>
              <a:defRPr sz="900" b="1"/>
            </a:lvl8pPr>
            <a:lvl9pPr marL="2047195"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346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963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361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51" y="182085"/>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9" y="956785"/>
            <a:ext cx="1504157" cy="3127375"/>
          </a:xfrm>
        </p:spPr>
        <p:txBody>
          <a:bodyPr/>
          <a:lstStyle>
            <a:lvl1pPr marL="0" indent="0">
              <a:buNone/>
              <a:defRPr sz="800"/>
            </a:lvl1pPr>
            <a:lvl2pPr marL="255930" indent="0">
              <a:buNone/>
              <a:defRPr sz="700"/>
            </a:lvl2pPr>
            <a:lvl3pPr marL="511860" indent="0">
              <a:buNone/>
              <a:defRPr sz="600"/>
            </a:lvl3pPr>
            <a:lvl4pPr marL="767790" indent="0">
              <a:buNone/>
              <a:defRPr sz="500"/>
            </a:lvl4pPr>
            <a:lvl5pPr marL="1023720" indent="0">
              <a:buNone/>
              <a:defRPr sz="500"/>
            </a:lvl5pPr>
            <a:lvl6pPr marL="1279650" indent="0">
              <a:buNone/>
              <a:defRPr sz="500"/>
            </a:lvl6pPr>
            <a:lvl7pPr marL="1535568" indent="0">
              <a:buNone/>
              <a:defRPr sz="500"/>
            </a:lvl7pPr>
            <a:lvl8pPr marL="1791509" indent="0">
              <a:buNone/>
              <a:defRPr sz="500"/>
            </a:lvl8pPr>
            <a:lvl9pPr marL="2047424"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072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51"/>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930" indent="0">
              <a:buNone/>
              <a:defRPr sz="1600"/>
            </a:lvl2pPr>
            <a:lvl3pPr marL="511860" indent="0">
              <a:buNone/>
              <a:defRPr sz="1300"/>
            </a:lvl3pPr>
            <a:lvl4pPr marL="767790" indent="0">
              <a:buNone/>
              <a:defRPr sz="1100"/>
            </a:lvl4pPr>
            <a:lvl5pPr marL="1023720" indent="0">
              <a:buNone/>
              <a:defRPr sz="1100"/>
            </a:lvl5pPr>
            <a:lvl6pPr marL="1279650" indent="0">
              <a:buNone/>
              <a:defRPr sz="1100"/>
            </a:lvl6pPr>
            <a:lvl7pPr marL="1535568" indent="0">
              <a:buNone/>
              <a:defRPr sz="1100"/>
            </a:lvl7pPr>
            <a:lvl8pPr marL="1791509" indent="0">
              <a:buNone/>
              <a:defRPr sz="1100"/>
            </a:lvl8pPr>
            <a:lvl9pPr marL="2047424"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930" indent="0">
              <a:buNone/>
              <a:defRPr sz="700"/>
            </a:lvl2pPr>
            <a:lvl3pPr marL="511860" indent="0">
              <a:buNone/>
              <a:defRPr sz="600"/>
            </a:lvl3pPr>
            <a:lvl4pPr marL="767790" indent="0">
              <a:buNone/>
              <a:defRPr sz="500"/>
            </a:lvl4pPr>
            <a:lvl5pPr marL="1023720" indent="0">
              <a:buNone/>
              <a:defRPr sz="500"/>
            </a:lvl5pPr>
            <a:lvl6pPr marL="1279650" indent="0">
              <a:buNone/>
              <a:defRPr sz="500"/>
            </a:lvl6pPr>
            <a:lvl7pPr marL="1535568" indent="0">
              <a:buNone/>
              <a:defRPr sz="500"/>
            </a:lvl7pPr>
            <a:lvl8pPr marL="1791509" indent="0">
              <a:buNone/>
              <a:defRPr sz="500"/>
            </a:lvl8pPr>
            <a:lvl9pPr marL="2047424"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53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17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361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942" indent="0" algn="ctr">
              <a:buNone/>
              <a:defRPr>
                <a:solidFill>
                  <a:schemeClr val="tx1">
                    <a:tint val="75000"/>
                  </a:schemeClr>
                </a:solidFill>
              </a:defRPr>
            </a:lvl2pPr>
            <a:lvl3pPr marL="511884" indent="0" algn="ctr">
              <a:buNone/>
              <a:defRPr>
                <a:solidFill>
                  <a:schemeClr val="tx1">
                    <a:tint val="75000"/>
                  </a:schemeClr>
                </a:solidFill>
              </a:defRPr>
            </a:lvl3pPr>
            <a:lvl4pPr marL="767826" indent="0" algn="ctr">
              <a:buNone/>
              <a:defRPr>
                <a:solidFill>
                  <a:schemeClr val="tx1">
                    <a:tint val="75000"/>
                  </a:schemeClr>
                </a:solidFill>
              </a:defRPr>
            </a:lvl4pPr>
            <a:lvl5pPr marL="1023768" indent="0" algn="ctr">
              <a:buNone/>
              <a:defRPr>
                <a:solidFill>
                  <a:schemeClr val="tx1">
                    <a:tint val="75000"/>
                  </a:schemeClr>
                </a:solidFill>
              </a:defRPr>
            </a:lvl5pPr>
            <a:lvl6pPr marL="1279710" indent="0" algn="ctr">
              <a:buNone/>
              <a:defRPr>
                <a:solidFill>
                  <a:schemeClr val="tx1">
                    <a:tint val="75000"/>
                  </a:schemeClr>
                </a:solidFill>
              </a:defRPr>
            </a:lvl6pPr>
            <a:lvl7pPr marL="1535642" indent="0" algn="ctr">
              <a:buNone/>
              <a:defRPr>
                <a:solidFill>
                  <a:schemeClr val="tx1">
                    <a:tint val="75000"/>
                  </a:schemeClr>
                </a:solidFill>
              </a:defRPr>
            </a:lvl7pPr>
            <a:lvl8pPr marL="1791593" indent="0" algn="ctr">
              <a:buNone/>
              <a:defRPr>
                <a:solidFill>
                  <a:schemeClr val="tx1">
                    <a:tint val="75000"/>
                  </a:schemeClr>
                </a:solidFill>
              </a:defRPr>
            </a:lvl8pPr>
            <a:lvl9pPr marL="2047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6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0107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942" indent="0">
              <a:buNone/>
              <a:defRPr sz="1000">
                <a:solidFill>
                  <a:schemeClr val="tx1">
                    <a:tint val="75000"/>
                  </a:schemeClr>
                </a:solidFill>
              </a:defRPr>
            </a:lvl2pPr>
            <a:lvl3pPr marL="511884" indent="0">
              <a:buNone/>
              <a:defRPr sz="900">
                <a:solidFill>
                  <a:schemeClr val="tx1">
                    <a:tint val="75000"/>
                  </a:schemeClr>
                </a:solidFill>
              </a:defRPr>
            </a:lvl3pPr>
            <a:lvl4pPr marL="767826" indent="0">
              <a:buNone/>
              <a:defRPr sz="800">
                <a:solidFill>
                  <a:schemeClr val="tx1">
                    <a:tint val="75000"/>
                  </a:schemeClr>
                </a:solidFill>
              </a:defRPr>
            </a:lvl4pPr>
            <a:lvl5pPr marL="1023768" indent="0">
              <a:buNone/>
              <a:defRPr sz="800">
                <a:solidFill>
                  <a:schemeClr val="tx1">
                    <a:tint val="75000"/>
                  </a:schemeClr>
                </a:solidFill>
              </a:defRPr>
            </a:lvl5pPr>
            <a:lvl6pPr marL="1279710" indent="0">
              <a:buNone/>
              <a:defRPr sz="800">
                <a:solidFill>
                  <a:schemeClr val="tx1">
                    <a:tint val="75000"/>
                  </a:schemeClr>
                </a:solidFill>
              </a:defRPr>
            </a:lvl6pPr>
            <a:lvl7pPr marL="1535642" indent="0">
              <a:buNone/>
              <a:defRPr sz="800">
                <a:solidFill>
                  <a:schemeClr val="tx1">
                    <a:tint val="75000"/>
                  </a:schemeClr>
                </a:solidFill>
              </a:defRPr>
            </a:lvl7pPr>
            <a:lvl8pPr marL="1791593" indent="0">
              <a:buNone/>
              <a:defRPr sz="800">
                <a:solidFill>
                  <a:schemeClr val="tx1">
                    <a:tint val="75000"/>
                  </a:schemeClr>
                </a:solidFill>
              </a:defRPr>
            </a:lvl8pPr>
            <a:lvl9pPr marL="2047522"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546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84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1253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942" indent="0">
              <a:buNone/>
              <a:defRPr sz="1100" b="1"/>
            </a:lvl2pPr>
            <a:lvl3pPr marL="511884" indent="0">
              <a:buNone/>
              <a:defRPr sz="1000" b="1"/>
            </a:lvl3pPr>
            <a:lvl4pPr marL="767826" indent="0">
              <a:buNone/>
              <a:defRPr sz="900" b="1"/>
            </a:lvl4pPr>
            <a:lvl5pPr marL="1023768" indent="0">
              <a:buNone/>
              <a:defRPr sz="900" b="1"/>
            </a:lvl5pPr>
            <a:lvl6pPr marL="1279710" indent="0">
              <a:buNone/>
              <a:defRPr sz="900" b="1"/>
            </a:lvl6pPr>
            <a:lvl7pPr marL="1535642" indent="0">
              <a:buNone/>
              <a:defRPr sz="900" b="1"/>
            </a:lvl7pPr>
            <a:lvl8pPr marL="1791593" indent="0">
              <a:buNone/>
              <a:defRPr sz="900" b="1"/>
            </a:lvl8pPr>
            <a:lvl9pPr marL="2047522"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942" indent="0">
              <a:buNone/>
              <a:defRPr sz="1100" b="1"/>
            </a:lvl2pPr>
            <a:lvl3pPr marL="511884" indent="0">
              <a:buNone/>
              <a:defRPr sz="1000" b="1"/>
            </a:lvl3pPr>
            <a:lvl4pPr marL="767826" indent="0">
              <a:buNone/>
              <a:defRPr sz="900" b="1"/>
            </a:lvl4pPr>
            <a:lvl5pPr marL="1023768" indent="0">
              <a:buNone/>
              <a:defRPr sz="900" b="1"/>
            </a:lvl5pPr>
            <a:lvl6pPr marL="1279710" indent="0">
              <a:buNone/>
              <a:defRPr sz="900" b="1"/>
            </a:lvl6pPr>
            <a:lvl7pPr marL="1535642" indent="0">
              <a:buNone/>
              <a:defRPr sz="900" b="1"/>
            </a:lvl7pPr>
            <a:lvl8pPr marL="1791593" indent="0">
              <a:buNone/>
              <a:defRPr sz="900" b="1"/>
            </a:lvl8pPr>
            <a:lvl9pPr marL="2047522"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7378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377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60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51" y="182079"/>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9" y="956779"/>
            <a:ext cx="1504157" cy="3127375"/>
          </a:xfrm>
        </p:spPr>
        <p:txBody>
          <a:bodyPr/>
          <a:lstStyle>
            <a:lvl1pPr marL="0" indent="0">
              <a:buNone/>
              <a:defRPr sz="800"/>
            </a:lvl1pPr>
            <a:lvl2pPr marL="255942" indent="0">
              <a:buNone/>
              <a:defRPr sz="700"/>
            </a:lvl2pPr>
            <a:lvl3pPr marL="511884" indent="0">
              <a:buNone/>
              <a:defRPr sz="600"/>
            </a:lvl3pPr>
            <a:lvl4pPr marL="767826" indent="0">
              <a:buNone/>
              <a:defRPr sz="500"/>
            </a:lvl4pPr>
            <a:lvl5pPr marL="1023768" indent="0">
              <a:buNone/>
              <a:defRPr sz="500"/>
            </a:lvl5pPr>
            <a:lvl6pPr marL="1279710" indent="0">
              <a:buNone/>
              <a:defRPr sz="500"/>
            </a:lvl6pPr>
            <a:lvl7pPr marL="1535642" indent="0">
              <a:buNone/>
              <a:defRPr sz="500"/>
            </a:lvl7pPr>
            <a:lvl8pPr marL="1791593" indent="0">
              <a:buNone/>
              <a:defRPr sz="500"/>
            </a:lvl8pPr>
            <a:lvl9pPr marL="2047522"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544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45"/>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942" indent="0">
              <a:buNone/>
              <a:defRPr sz="1600"/>
            </a:lvl2pPr>
            <a:lvl3pPr marL="511884" indent="0">
              <a:buNone/>
              <a:defRPr sz="1300"/>
            </a:lvl3pPr>
            <a:lvl4pPr marL="767826" indent="0">
              <a:buNone/>
              <a:defRPr sz="1100"/>
            </a:lvl4pPr>
            <a:lvl5pPr marL="1023768" indent="0">
              <a:buNone/>
              <a:defRPr sz="1100"/>
            </a:lvl5pPr>
            <a:lvl6pPr marL="1279710" indent="0">
              <a:buNone/>
              <a:defRPr sz="1100"/>
            </a:lvl6pPr>
            <a:lvl7pPr marL="1535642" indent="0">
              <a:buNone/>
              <a:defRPr sz="1100"/>
            </a:lvl7pPr>
            <a:lvl8pPr marL="1791593" indent="0">
              <a:buNone/>
              <a:defRPr sz="1100"/>
            </a:lvl8pPr>
            <a:lvl9pPr marL="2047522"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942" indent="0">
              <a:buNone/>
              <a:defRPr sz="700"/>
            </a:lvl2pPr>
            <a:lvl3pPr marL="511884" indent="0">
              <a:buNone/>
              <a:defRPr sz="600"/>
            </a:lvl3pPr>
            <a:lvl4pPr marL="767826" indent="0">
              <a:buNone/>
              <a:defRPr sz="500"/>
            </a:lvl4pPr>
            <a:lvl5pPr marL="1023768" indent="0">
              <a:buNone/>
              <a:defRPr sz="500"/>
            </a:lvl5pPr>
            <a:lvl6pPr marL="1279710" indent="0">
              <a:buNone/>
              <a:defRPr sz="500"/>
            </a:lvl6pPr>
            <a:lvl7pPr marL="1535642" indent="0">
              <a:buNone/>
              <a:defRPr sz="500"/>
            </a:lvl7pPr>
            <a:lvl8pPr marL="1791593" indent="0">
              <a:buNone/>
              <a:defRPr sz="500"/>
            </a:lvl8pPr>
            <a:lvl9pPr marL="2047522"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87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668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8815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956" indent="0" algn="ctr">
              <a:buNone/>
              <a:defRPr>
                <a:solidFill>
                  <a:schemeClr val="tx1">
                    <a:tint val="75000"/>
                  </a:schemeClr>
                </a:solidFill>
              </a:defRPr>
            </a:lvl2pPr>
            <a:lvl3pPr marL="511912" indent="0" algn="ctr">
              <a:buNone/>
              <a:defRPr>
                <a:solidFill>
                  <a:schemeClr val="tx1">
                    <a:tint val="75000"/>
                  </a:schemeClr>
                </a:solidFill>
              </a:defRPr>
            </a:lvl3pPr>
            <a:lvl4pPr marL="767868" indent="0" algn="ctr">
              <a:buNone/>
              <a:defRPr>
                <a:solidFill>
                  <a:schemeClr val="tx1">
                    <a:tint val="75000"/>
                  </a:schemeClr>
                </a:solidFill>
              </a:defRPr>
            </a:lvl4pPr>
            <a:lvl5pPr marL="1023824" indent="0" algn="ctr">
              <a:buNone/>
              <a:defRPr>
                <a:solidFill>
                  <a:schemeClr val="tx1">
                    <a:tint val="75000"/>
                  </a:schemeClr>
                </a:solidFill>
              </a:defRPr>
            </a:lvl5pPr>
            <a:lvl6pPr marL="1279780" indent="0" algn="ctr">
              <a:buNone/>
              <a:defRPr>
                <a:solidFill>
                  <a:schemeClr val="tx1">
                    <a:tint val="75000"/>
                  </a:schemeClr>
                </a:solidFill>
              </a:defRPr>
            </a:lvl6pPr>
            <a:lvl7pPr marL="1535728" indent="0" algn="ctr">
              <a:buNone/>
              <a:defRPr>
                <a:solidFill>
                  <a:schemeClr val="tx1">
                    <a:tint val="75000"/>
                  </a:schemeClr>
                </a:solidFill>
              </a:defRPr>
            </a:lvl7pPr>
            <a:lvl8pPr marL="1791691" indent="0" algn="ctr">
              <a:buNone/>
              <a:defRPr>
                <a:solidFill>
                  <a:schemeClr val="tx1">
                    <a:tint val="75000"/>
                  </a:schemeClr>
                </a:solidFill>
              </a:defRPr>
            </a:lvl8pPr>
            <a:lvl9pPr marL="20476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5462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529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956" indent="0">
              <a:buNone/>
              <a:defRPr sz="1000">
                <a:solidFill>
                  <a:schemeClr val="tx1">
                    <a:tint val="75000"/>
                  </a:schemeClr>
                </a:solidFill>
              </a:defRPr>
            </a:lvl2pPr>
            <a:lvl3pPr marL="511912" indent="0">
              <a:buNone/>
              <a:defRPr sz="900">
                <a:solidFill>
                  <a:schemeClr val="tx1">
                    <a:tint val="75000"/>
                  </a:schemeClr>
                </a:solidFill>
              </a:defRPr>
            </a:lvl3pPr>
            <a:lvl4pPr marL="767868" indent="0">
              <a:buNone/>
              <a:defRPr sz="800">
                <a:solidFill>
                  <a:schemeClr val="tx1">
                    <a:tint val="75000"/>
                  </a:schemeClr>
                </a:solidFill>
              </a:defRPr>
            </a:lvl4pPr>
            <a:lvl5pPr marL="1023824" indent="0">
              <a:buNone/>
              <a:defRPr sz="800">
                <a:solidFill>
                  <a:schemeClr val="tx1">
                    <a:tint val="75000"/>
                  </a:schemeClr>
                </a:solidFill>
              </a:defRPr>
            </a:lvl5pPr>
            <a:lvl6pPr marL="1279780" indent="0">
              <a:buNone/>
              <a:defRPr sz="800">
                <a:solidFill>
                  <a:schemeClr val="tx1">
                    <a:tint val="75000"/>
                  </a:schemeClr>
                </a:solidFill>
              </a:defRPr>
            </a:lvl6pPr>
            <a:lvl7pPr marL="1535728" indent="0">
              <a:buNone/>
              <a:defRPr sz="800">
                <a:solidFill>
                  <a:schemeClr val="tx1">
                    <a:tint val="75000"/>
                  </a:schemeClr>
                </a:solidFill>
              </a:defRPr>
            </a:lvl7pPr>
            <a:lvl8pPr marL="1791691" indent="0">
              <a:buNone/>
              <a:defRPr sz="800">
                <a:solidFill>
                  <a:schemeClr val="tx1">
                    <a:tint val="75000"/>
                  </a:schemeClr>
                </a:solidFill>
              </a:defRPr>
            </a:lvl8pPr>
            <a:lvl9pPr marL="2047637"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5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6696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282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956" indent="0">
              <a:buNone/>
              <a:defRPr sz="1100" b="1"/>
            </a:lvl2pPr>
            <a:lvl3pPr marL="511912" indent="0">
              <a:buNone/>
              <a:defRPr sz="1000" b="1"/>
            </a:lvl3pPr>
            <a:lvl4pPr marL="767868" indent="0">
              <a:buNone/>
              <a:defRPr sz="900" b="1"/>
            </a:lvl4pPr>
            <a:lvl5pPr marL="1023824" indent="0">
              <a:buNone/>
              <a:defRPr sz="900" b="1"/>
            </a:lvl5pPr>
            <a:lvl6pPr marL="1279780" indent="0">
              <a:buNone/>
              <a:defRPr sz="900" b="1"/>
            </a:lvl6pPr>
            <a:lvl7pPr marL="1535728" indent="0">
              <a:buNone/>
              <a:defRPr sz="900" b="1"/>
            </a:lvl7pPr>
            <a:lvl8pPr marL="1791691" indent="0">
              <a:buNone/>
              <a:defRPr sz="900" b="1"/>
            </a:lvl8pPr>
            <a:lvl9pPr marL="2047637"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956" indent="0">
              <a:buNone/>
              <a:defRPr sz="1100" b="1"/>
            </a:lvl2pPr>
            <a:lvl3pPr marL="511912" indent="0">
              <a:buNone/>
              <a:defRPr sz="1000" b="1"/>
            </a:lvl3pPr>
            <a:lvl4pPr marL="767868" indent="0">
              <a:buNone/>
              <a:defRPr sz="900" b="1"/>
            </a:lvl4pPr>
            <a:lvl5pPr marL="1023824" indent="0">
              <a:buNone/>
              <a:defRPr sz="900" b="1"/>
            </a:lvl5pPr>
            <a:lvl6pPr marL="1279780" indent="0">
              <a:buNone/>
              <a:defRPr sz="900" b="1"/>
            </a:lvl6pPr>
            <a:lvl7pPr marL="1535728" indent="0">
              <a:buNone/>
              <a:defRPr sz="900" b="1"/>
            </a:lvl7pPr>
            <a:lvl8pPr marL="1791691" indent="0">
              <a:buNone/>
              <a:defRPr sz="900" b="1"/>
            </a:lvl8pPr>
            <a:lvl9pPr marL="2047637"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2311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3331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091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51" y="182072"/>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9" y="956772"/>
            <a:ext cx="1504157" cy="3127375"/>
          </a:xfrm>
        </p:spPr>
        <p:txBody>
          <a:bodyPr/>
          <a:lstStyle>
            <a:lvl1pPr marL="0" indent="0">
              <a:buNone/>
              <a:defRPr sz="800"/>
            </a:lvl1pPr>
            <a:lvl2pPr marL="255956" indent="0">
              <a:buNone/>
              <a:defRPr sz="700"/>
            </a:lvl2pPr>
            <a:lvl3pPr marL="511912" indent="0">
              <a:buNone/>
              <a:defRPr sz="600"/>
            </a:lvl3pPr>
            <a:lvl4pPr marL="767868" indent="0">
              <a:buNone/>
              <a:defRPr sz="500"/>
            </a:lvl4pPr>
            <a:lvl5pPr marL="1023824" indent="0">
              <a:buNone/>
              <a:defRPr sz="500"/>
            </a:lvl5pPr>
            <a:lvl6pPr marL="1279780" indent="0">
              <a:buNone/>
              <a:defRPr sz="500"/>
            </a:lvl6pPr>
            <a:lvl7pPr marL="1535728" indent="0">
              <a:buNone/>
              <a:defRPr sz="500"/>
            </a:lvl7pPr>
            <a:lvl8pPr marL="1791691" indent="0">
              <a:buNone/>
              <a:defRPr sz="500"/>
            </a:lvl8pPr>
            <a:lvl9pPr marL="204763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7358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38"/>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956" indent="0">
              <a:buNone/>
              <a:defRPr sz="1600"/>
            </a:lvl2pPr>
            <a:lvl3pPr marL="511912" indent="0">
              <a:buNone/>
              <a:defRPr sz="1300"/>
            </a:lvl3pPr>
            <a:lvl4pPr marL="767868" indent="0">
              <a:buNone/>
              <a:defRPr sz="1100"/>
            </a:lvl4pPr>
            <a:lvl5pPr marL="1023824" indent="0">
              <a:buNone/>
              <a:defRPr sz="1100"/>
            </a:lvl5pPr>
            <a:lvl6pPr marL="1279780" indent="0">
              <a:buNone/>
              <a:defRPr sz="1100"/>
            </a:lvl6pPr>
            <a:lvl7pPr marL="1535728" indent="0">
              <a:buNone/>
              <a:defRPr sz="1100"/>
            </a:lvl7pPr>
            <a:lvl8pPr marL="1791691" indent="0">
              <a:buNone/>
              <a:defRPr sz="1100"/>
            </a:lvl8pPr>
            <a:lvl9pPr marL="2047637"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956" indent="0">
              <a:buNone/>
              <a:defRPr sz="700"/>
            </a:lvl2pPr>
            <a:lvl3pPr marL="511912" indent="0">
              <a:buNone/>
              <a:defRPr sz="600"/>
            </a:lvl3pPr>
            <a:lvl4pPr marL="767868" indent="0">
              <a:buNone/>
              <a:defRPr sz="500"/>
            </a:lvl4pPr>
            <a:lvl5pPr marL="1023824" indent="0">
              <a:buNone/>
              <a:defRPr sz="500"/>
            </a:lvl5pPr>
            <a:lvl6pPr marL="1279780" indent="0">
              <a:buNone/>
              <a:defRPr sz="500"/>
            </a:lvl6pPr>
            <a:lvl7pPr marL="1535728" indent="0">
              <a:buNone/>
              <a:defRPr sz="500"/>
            </a:lvl7pPr>
            <a:lvl8pPr marL="1791691" indent="0">
              <a:buNone/>
              <a:defRPr sz="500"/>
            </a:lvl8pPr>
            <a:lvl9pPr marL="204763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7404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6171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8"/>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128"/>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6930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972" indent="0" algn="ctr">
              <a:buNone/>
              <a:defRPr>
                <a:solidFill>
                  <a:schemeClr val="tx1">
                    <a:tint val="75000"/>
                  </a:schemeClr>
                </a:solidFill>
              </a:defRPr>
            </a:lvl2pPr>
            <a:lvl3pPr marL="511944" indent="0" algn="ctr">
              <a:buNone/>
              <a:defRPr>
                <a:solidFill>
                  <a:schemeClr val="tx1">
                    <a:tint val="75000"/>
                  </a:schemeClr>
                </a:solidFill>
              </a:defRPr>
            </a:lvl3pPr>
            <a:lvl4pPr marL="767916" indent="0" algn="ctr">
              <a:buNone/>
              <a:defRPr>
                <a:solidFill>
                  <a:schemeClr val="tx1">
                    <a:tint val="75000"/>
                  </a:schemeClr>
                </a:solidFill>
              </a:defRPr>
            </a:lvl4pPr>
            <a:lvl5pPr marL="1023888" indent="0" algn="ctr">
              <a:buNone/>
              <a:defRPr>
                <a:solidFill>
                  <a:schemeClr val="tx1">
                    <a:tint val="75000"/>
                  </a:schemeClr>
                </a:solidFill>
              </a:defRPr>
            </a:lvl5pPr>
            <a:lvl6pPr marL="1279860" indent="0" algn="ctr">
              <a:buNone/>
              <a:defRPr>
                <a:solidFill>
                  <a:schemeClr val="tx1">
                    <a:tint val="75000"/>
                  </a:schemeClr>
                </a:solidFill>
              </a:defRPr>
            </a:lvl6pPr>
            <a:lvl7pPr marL="1535826" indent="0" algn="ctr">
              <a:buNone/>
              <a:defRPr>
                <a:solidFill>
                  <a:schemeClr val="tx1">
                    <a:tint val="75000"/>
                  </a:schemeClr>
                </a:solidFill>
              </a:defRPr>
            </a:lvl7pPr>
            <a:lvl8pPr marL="1791803" indent="0" algn="ctr">
              <a:buNone/>
              <a:defRPr>
                <a:solidFill>
                  <a:schemeClr val="tx1">
                    <a:tint val="75000"/>
                  </a:schemeClr>
                </a:solidFill>
              </a:defRPr>
            </a:lvl8pPr>
            <a:lvl9pPr marL="20477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8065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43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51" y="182099"/>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9" y="956799"/>
            <a:ext cx="1504157" cy="3127375"/>
          </a:xfrm>
        </p:spPr>
        <p:txBody>
          <a:bodyPr/>
          <a:lstStyle>
            <a:lvl1pPr marL="0" indent="0">
              <a:buNone/>
              <a:defRPr sz="800"/>
            </a:lvl1pPr>
            <a:lvl2pPr marL="255902" indent="0">
              <a:buNone/>
              <a:defRPr sz="700"/>
            </a:lvl2pPr>
            <a:lvl3pPr marL="511804" indent="0">
              <a:buNone/>
              <a:defRPr sz="600"/>
            </a:lvl3pPr>
            <a:lvl4pPr marL="767706" indent="0">
              <a:buNone/>
              <a:defRPr sz="500"/>
            </a:lvl4pPr>
            <a:lvl5pPr marL="1023608" indent="0">
              <a:buNone/>
              <a:defRPr sz="500"/>
            </a:lvl5pPr>
            <a:lvl6pPr marL="1279510" indent="0">
              <a:buNone/>
              <a:defRPr sz="500"/>
            </a:lvl6pPr>
            <a:lvl7pPr marL="1535397" indent="0">
              <a:buNone/>
              <a:defRPr sz="500"/>
            </a:lvl7pPr>
            <a:lvl8pPr marL="1791313" indent="0">
              <a:buNone/>
              <a:defRPr sz="500"/>
            </a:lvl8pPr>
            <a:lvl9pPr marL="2047195"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7050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972" indent="0">
              <a:buNone/>
              <a:defRPr sz="1000">
                <a:solidFill>
                  <a:schemeClr val="tx1">
                    <a:tint val="75000"/>
                  </a:schemeClr>
                </a:solidFill>
              </a:defRPr>
            </a:lvl2pPr>
            <a:lvl3pPr marL="511944" indent="0">
              <a:buNone/>
              <a:defRPr sz="900">
                <a:solidFill>
                  <a:schemeClr val="tx1">
                    <a:tint val="75000"/>
                  </a:schemeClr>
                </a:solidFill>
              </a:defRPr>
            </a:lvl3pPr>
            <a:lvl4pPr marL="767916" indent="0">
              <a:buNone/>
              <a:defRPr sz="800">
                <a:solidFill>
                  <a:schemeClr val="tx1">
                    <a:tint val="75000"/>
                  </a:schemeClr>
                </a:solidFill>
              </a:defRPr>
            </a:lvl4pPr>
            <a:lvl5pPr marL="1023888" indent="0">
              <a:buNone/>
              <a:defRPr sz="800">
                <a:solidFill>
                  <a:schemeClr val="tx1">
                    <a:tint val="75000"/>
                  </a:schemeClr>
                </a:solidFill>
              </a:defRPr>
            </a:lvl5pPr>
            <a:lvl6pPr marL="1279860" indent="0">
              <a:buNone/>
              <a:defRPr sz="800">
                <a:solidFill>
                  <a:schemeClr val="tx1">
                    <a:tint val="75000"/>
                  </a:schemeClr>
                </a:solidFill>
              </a:defRPr>
            </a:lvl6pPr>
            <a:lvl7pPr marL="1535826" indent="0">
              <a:buNone/>
              <a:defRPr sz="800">
                <a:solidFill>
                  <a:schemeClr val="tx1">
                    <a:tint val="75000"/>
                  </a:schemeClr>
                </a:solidFill>
              </a:defRPr>
            </a:lvl7pPr>
            <a:lvl8pPr marL="1791803" indent="0">
              <a:buNone/>
              <a:defRPr sz="800">
                <a:solidFill>
                  <a:schemeClr val="tx1">
                    <a:tint val="75000"/>
                  </a:schemeClr>
                </a:solidFill>
              </a:defRPr>
            </a:lvl8pPr>
            <a:lvl9pPr marL="2047767"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263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71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972" indent="0">
              <a:buNone/>
              <a:defRPr sz="1100" b="1"/>
            </a:lvl2pPr>
            <a:lvl3pPr marL="511944" indent="0">
              <a:buNone/>
              <a:defRPr sz="1000" b="1"/>
            </a:lvl3pPr>
            <a:lvl4pPr marL="767916" indent="0">
              <a:buNone/>
              <a:defRPr sz="900" b="1"/>
            </a:lvl4pPr>
            <a:lvl5pPr marL="1023888" indent="0">
              <a:buNone/>
              <a:defRPr sz="900" b="1"/>
            </a:lvl5pPr>
            <a:lvl6pPr marL="1279860" indent="0">
              <a:buNone/>
              <a:defRPr sz="900" b="1"/>
            </a:lvl6pPr>
            <a:lvl7pPr marL="1535826" indent="0">
              <a:buNone/>
              <a:defRPr sz="900" b="1"/>
            </a:lvl7pPr>
            <a:lvl8pPr marL="1791803" indent="0">
              <a:buNone/>
              <a:defRPr sz="900" b="1"/>
            </a:lvl8pPr>
            <a:lvl9pPr marL="2047767"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972" indent="0">
              <a:buNone/>
              <a:defRPr sz="1100" b="1"/>
            </a:lvl2pPr>
            <a:lvl3pPr marL="511944" indent="0">
              <a:buNone/>
              <a:defRPr sz="1000" b="1"/>
            </a:lvl3pPr>
            <a:lvl4pPr marL="767916" indent="0">
              <a:buNone/>
              <a:defRPr sz="900" b="1"/>
            </a:lvl4pPr>
            <a:lvl5pPr marL="1023888" indent="0">
              <a:buNone/>
              <a:defRPr sz="900" b="1"/>
            </a:lvl5pPr>
            <a:lvl6pPr marL="1279860" indent="0">
              <a:buNone/>
              <a:defRPr sz="900" b="1"/>
            </a:lvl6pPr>
            <a:lvl7pPr marL="1535826" indent="0">
              <a:buNone/>
              <a:defRPr sz="900" b="1"/>
            </a:lvl7pPr>
            <a:lvl8pPr marL="1791803" indent="0">
              <a:buNone/>
              <a:defRPr sz="900" b="1"/>
            </a:lvl8pPr>
            <a:lvl9pPr marL="2047767"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636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78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5089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51" y="182064"/>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9" y="956764"/>
            <a:ext cx="1504157" cy="3127375"/>
          </a:xfrm>
        </p:spPr>
        <p:txBody>
          <a:bodyPr/>
          <a:lstStyle>
            <a:lvl1pPr marL="0" indent="0">
              <a:buNone/>
              <a:defRPr sz="800"/>
            </a:lvl1pPr>
            <a:lvl2pPr marL="255972" indent="0">
              <a:buNone/>
              <a:defRPr sz="700"/>
            </a:lvl2pPr>
            <a:lvl3pPr marL="511944" indent="0">
              <a:buNone/>
              <a:defRPr sz="600"/>
            </a:lvl3pPr>
            <a:lvl4pPr marL="767916" indent="0">
              <a:buNone/>
              <a:defRPr sz="500"/>
            </a:lvl4pPr>
            <a:lvl5pPr marL="1023888" indent="0">
              <a:buNone/>
              <a:defRPr sz="500"/>
            </a:lvl5pPr>
            <a:lvl6pPr marL="1279860" indent="0">
              <a:buNone/>
              <a:defRPr sz="500"/>
            </a:lvl6pPr>
            <a:lvl7pPr marL="1535826" indent="0">
              <a:buNone/>
              <a:defRPr sz="500"/>
            </a:lvl7pPr>
            <a:lvl8pPr marL="1791803" indent="0">
              <a:buNone/>
              <a:defRPr sz="500"/>
            </a:lvl8pPr>
            <a:lvl9pPr marL="204776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9732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30"/>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972" indent="0">
              <a:buNone/>
              <a:defRPr sz="1600"/>
            </a:lvl2pPr>
            <a:lvl3pPr marL="511944" indent="0">
              <a:buNone/>
              <a:defRPr sz="1300"/>
            </a:lvl3pPr>
            <a:lvl4pPr marL="767916" indent="0">
              <a:buNone/>
              <a:defRPr sz="1100"/>
            </a:lvl4pPr>
            <a:lvl5pPr marL="1023888" indent="0">
              <a:buNone/>
              <a:defRPr sz="1100"/>
            </a:lvl5pPr>
            <a:lvl6pPr marL="1279860" indent="0">
              <a:buNone/>
              <a:defRPr sz="1100"/>
            </a:lvl6pPr>
            <a:lvl7pPr marL="1535826" indent="0">
              <a:buNone/>
              <a:defRPr sz="1100"/>
            </a:lvl7pPr>
            <a:lvl8pPr marL="1791803" indent="0">
              <a:buNone/>
              <a:defRPr sz="1100"/>
            </a:lvl8pPr>
            <a:lvl9pPr marL="2047767"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972" indent="0">
              <a:buNone/>
              <a:defRPr sz="700"/>
            </a:lvl2pPr>
            <a:lvl3pPr marL="511944" indent="0">
              <a:buNone/>
              <a:defRPr sz="600"/>
            </a:lvl3pPr>
            <a:lvl4pPr marL="767916" indent="0">
              <a:buNone/>
              <a:defRPr sz="500"/>
            </a:lvl4pPr>
            <a:lvl5pPr marL="1023888" indent="0">
              <a:buNone/>
              <a:defRPr sz="500"/>
            </a:lvl5pPr>
            <a:lvl6pPr marL="1279860" indent="0">
              <a:buNone/>
              <a:defRPr sz="500"/>
            </a:lvl6pPr>
            <a:lvl7pPr marL="1535826" indent="0">
              <a:buNone/>
              <a:defRPr sz="500"/>
            </a:lvl7pPr>
            <a:lvl8pPr marL="1791803" indent="0">
              <a:buNone/>
              <a:defRPr sz="500"/>
            </a:lvl8pPr>
            <a:lvl9pPr marL="204776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525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4002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22"/>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122"/>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0651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990" indent="0" algn="ctr">
              <a:buNone/>
              <a:defRPr>
                <a:solidFill>
                  <a:schemeClr val="tx1">
                    <a:tint val="75000"/>
                  </a:schemeClr>
                </a:solidFill>
              </a:defRPr>
            </a:lvl2pPr>
            <a:lvl3pPr marL="511980" indent="0" algn="ctr">
              <a:buNone/>
              <a:defRPr>
                <a:solidFill>
                  <a:schemeClr val="tx1">
                    <a:tint val="75000"/>
                  </a:schemeClr>
                </a:solidFill>
              </a:defRPr>
            </a:lvl3pPr>
            <a:lvl4pPr marL="767970" indent="0" algn="ctr">
              <a:buNone/>
              <a:defRPr>
                <a:solidFill>
                  <a:schemeClr val="tx1">
                    <a:tint val="75000"/>
                  </a:schemeClr>
                </a:solidFill>
              </a:defRPr>
            </a:lvl4pPr>
            <a:lvl5pPr marL="1023960" indent="0" algn="ctr">
              <a:buNone/>
              <a:defRPr>
                <a:solidFill>
                  <a:schemeClr val="tx1">
                    <a:tint val="75000"/>
                  </a:schemeClr>
                </a:solidFill>
              </a:defRPr>
            </a:lvl5pPr>
            <a:lvl6pPr marL="1279950" indent="0" algn="ctr">
              <a:buNone/>
              <a:defRPr>
                <a:solidFill>
                  <a:schemeClr val="tx1">
                    <a:tint val="75000"/>
                  </a:schemeClr>
                </a:solidFill>
              </a:defRPr>
            </a:lvl6pPr>
            <a:lvl7pPr marL="1535936" indent="0" algn="ctr">
              <a:buNone/>
              <a:defRPr>
                <a:solidFill>
                  <a:schemeClr val="tx1">
                    <a:tint val="75000"/>
                  </a:schemeClr>
                </a:solidFill>
              </a:defRPr>
            </a:lvl7pPr>
            <a:lvl8pPr marL="1791929" indent="0" algn="ctr">
              <a:buNone/>
              <a:defRPr>
                <a:solidFill>
                  <a:schemeClr val="tx1">
                    <a:tint val="75000"/>
                  </a:schemeClr>
                </a:solidFill>
              </a:defRPr>
            </a:lvl8pPr>
            <a:lvl9pPr marL="20479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27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65"/>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902" indent="0">
              <a:buNone/>
              <a:defRPr sz="1600"/>
            </a:lvl2pPr>
            <a:lvl3pPr marL="511804" indent="0">
              <a:buNone/>
              <a:defRPr sz="1300"/>
            </a:lvl3pPr>
            <a:lvl4pPr marL="767706" indent="0">
              <a:buNone/>
              <a:defRPr sz="1100"/>
            </a:lvl4pPr>
            <a:lvl5pPr marL="1023608" indent="0">
              <a:buNone/>
              <a:defRPr sz="1100"/>
            </a:lvl5pPr>
            <a:lvl6pPr marL="1279510" indent="0">
              <a:buNone/>
              <a:defRPr sz="1100"/>
            </a:lvl6pPr>
            <a:lvl7pPr marL="1535397" indent="0">
              <a:buNone/>
              <a:defRPr sz="1100"/>
            </a:lvl7pPr>
            <a:lvl8pPr marL="1791313" indent="0">
              <a:buNone/>
              <a:defRPr sz="1100"/>
            </a:lvl8pPr>
            <a:lvl9pPr marL="2047195" indent="0">
              <a:buNone/>
              <a:defRPr sz="1100"/>
            </a:lvl9pPr>
          </a:lstStyle>
          <a:p>
            <a:endParaRPr lang="en-US"/>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902" indent="0">
              <a:buNone/>
              <a:defRPr sz="700"/>
            </a:lvl2pPr>
            <a:lvl3pPr marL="511804" indent="0">
              <a:buNone/>
              <a:defRPr sz="600"/>
            </a:lvl3pPr>
            <a:lvl4pPr marL="767706" indent="0">
              <a:buNone/>
              <a:defRPr sz="500"/>
            </a:lvl4pPr>
            <a:lvl5pPr marL="1023608" indent="0">
              <a:buNone/>
              <a:defRPr sz="500"/>
            </a:lvl5pPr>
            <a:lvl6pPr marL="1279510" indent="0">
              <a:buNone/>
              <a:defRPr sz="500"/>
            </a:lvl6pPr>
            <a:lvl7pPr marL="1535397" indent="0">
              <a:buNone/>
              <a:defRPr sz="500"/>
            </a:lvl7pPr>
            <a:lvl8pPr marL="1791313" indent="0">
              <a:buNone/>
              <a:defRPr sz="500"/>
            </a:lvl8pPr>
            <a:lvl9pPr marL="2047195"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858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48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937814"/>
            <a:ext cx="3886200" cy="1000125"/>
          </a:xfrm>
        </p:spPr>
        <p:txBody>
          <a:bodyPr anchor="b"/>
          <a:lstStyle>
            <a:lvl1pPr marL="0" indent="0">
              <a:buNone/>
              <a:defRPr sz="1100">
                <a:solidFill>
                  <a:schemeClr val="tx1">
                    <a:tint val="75000"/>
                  </a:schemeClr>
                </a:solidFill>
              </a:defRPr>
            </a:lvl1pPr>
            <a:lvl2pPr marL="255990" indent="0">
              <a:buNone/>
              <a:defRPr sz="1000">
                <a:solidFill>
                  <a:schemeClr val="tx1">
                    <a:tint val="75000"/>
                  </a:schemeClr>
                </a:solidFill>
              </a:defRPr>
            </a:lvl2pPr>
            <a:lvl3pPr marL="511980" indent="0">
              <a:buNone/>
              <a:defRPr sz="900">
                <a:solidFill>
                  <a:schemeClr val="tx1">
                    <a:tint val="75000"/>
                  </a:schemeClr>
                </a:solidFill>
              </a:defRPr>
            </a:lvl3pPr>
            <a:lvl4pPr marL="767970" indent="0">
              <a:buNone/>
              <a:defRPr sz="800">
                <a:solidFill>
                  <a:schemeClr val="tx1">
                    <a:tint val="75000"/>
                  </a:schemeClr>
                </a:solidFill>
              </a:defRPr>
            </a:lvl4pPr>
            <a:lvl5pPr marL="1023960" indent="0">
              <a:buNone/>
              <a:defRPr sz="800">
                <a:solidFill>
                  <a:schemeClr val="tx1">
                    <a:tint val="75000"/>
                  </a:schemeClr>
                </a:solidFill>
              </a:defRPr>
            </a:lvl5pPr>
            <a:lvl6pPr marL="1279950" indent="0">
              <a:buNone/>
              <a:defRPr sz="800">
                <a:solidFill>
                  <a:schemeClr val="tx1">
                    <a:tint val="75000"/>
                  </a:schemeClr>
                </a:solidFill>
              </a:defRPr>
            </a:lvl6pPr>
            <a:lvl7pPr marL="1535936" indent="0">
              <a:buNone/>
              <a:defRPr sz="800">
                <a:solidFill>
                  <a:schemeClr val="tx1">
                    <a:tint val="75000"/>
                  </a:schemeClr>
                </a:solidFill>
              </a:defRPr>
            </a:lvl7pPr>
            <a:lvl8pPr marL="1791929" indent="0">
              <a:buNone/>
              <a:defRPr sz="800">
                <a:solidFill>
                  <a:schemeClr val="tx1">
                    <a:tint val="75000"/>
                  </a:schemeClr>
                </a:solidFill>
              </a:defRPr>
            </a:lvl8pPr>
            <a:lvl9pPr marL="2047914"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2137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1066802"/>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5891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300" b="1"/>
            </a:lvl1pPr>
            <a:lvl2pPr marL="255990" indent="0">
              <a:buNone/>
              <a:defRPr sz="1100" b="1"/>
            </a:lvl2pPr>
            <a:lvl3pPr marL="511980" indent="0">
              <a:buNone/>
              <a:defRPr sz="1000" b="1"/>
            </a:lvl3pPr>
            <a:lvl4pPr marL="767970" indent="0">
              <a:buNone/>
              <a:defRPr sz="900" b="1"/>
            </a:lvl4pPr>
            <a:lvl5pPr marL="1023960" indent="0">
              <a:buNone/>
              <a:defRPr sz="900" b="1"/>
            </a:lvl5pPr>
            <a:lvl6pPr marL="1279950" indent="0">
              <a:buNone/>
              <a:defRPr sz="900" b="1"/>
            </a:lvl6pPr>
            <a:lvl7pPr marL="1535936" indent="0">
              <a:buNone/>
              <a:defRPr sz="900" b="1"/>
            </a:lvl7pPr>
            <a:lvl8pPr marL="1791929" indent="0">
              <a:buNone/>
              <a:defRPr sz="900" b="1"/>
            </a:lvl8pPr>
            <a:lvl9pPr marL="2047914"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990" indent="0">
              <a:buNone/>
              <a:defRPr sz="1100" b="1"/>
            </a:lvl2pPr>
            <a:lvl3pPr marL="511980" indent="0">
              <a:buNone/>
              <a:defRPr sz="1000" b="1"/>
            </a:lvl3pPr>
            <a:lvl4pPr marL="767970" indent="0">
              <a:buNone/>
              <a:defRPr sz="900" b="1"/>
            </a:lvl4pPr>
            <a:lvl5pPr marL="1023960" indent="0">
              <a:buNone/>
              <a:defRPr sz="900" b="1"/>
            </a:lvl5pPr>
            <a:lvl6pPr marL="1279950" indent="0">
              <a:buNone/>
              <a:defRPr sz="900" b="1"/>
            </a:lvl6pPr>
            <a:lvl7pPr marL="1535936" indent="0">
              <a:buNone/>
              <a:defRPr sz="900" b="1"/>
            </a:lvl7pPr>
            <a:lvl8pPr marL="1791929" indent="0">
              <a:buNone/>
              <a:defRPr sz="900" b="1"/>
            </a:lvl8pPr>
            <a:lvl9pPr marL="2047914"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50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2480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0986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9" y="182033"/>
            <a:ext cx="1504157" cy="77470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787546" y="182055"/>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9" y="956755"/>
            <a:ext cx="1504157" cy="3127375"/>
          </a:xfrm>
        </p:spPr>
        <p:txBody>
          <a:bodyPr/>
          <a:lstStyle>
            <a:lvl1pPr marL="0" indent="0">
              <a:buNone/>
              <a:defRPr sz="800"/>
            </a:lvl1pPr>
            <a:lvl2pPr marL="255990" indent="0">
              <a:buNone/>
              <a:defRPr sz="700"/>
            </a:lvl2pPr>
            <a:lvl3pPr marL="511980" indent="0">
              <a:buNone/>
              <a:defRPr sz="600"/>
            </a:lvl3pPr>
            <a:lvl4pPr marL="767970" indent="0">
              <a:buNone/>
              <a:defRPr sz="500"/>
            </a:lvl4pPr>
            <a:lvl5pPr marL="1023960" indent="0">
              <a:buNone/>
              <a:defRPr sz="500"/>
            </a:lvl5pPr>
            <a:lvl6pPr marL="1279950" indent="0">
              <a:buNone/>
              <a:defRPr sz="500"/>
            </a:lvl6pPr>
            <a:lvl7pPr marL="1535936" indent="0">
              <a:buNone/>
              <a:defRPr sz="500"/>
            </a:lvl7pPr>
            <a:lvl8pPr marL="1791929" indent="0">
              <a:buNone/>
              <a:defRPr sz="500"/>
            </a:lvl8pPr>
            <a:lvl9pPr marL="2047914"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1843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21"/>
            <a:ext cx="2743200" cy="377825"/>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990" indent="0">
              <a:buNone/>
              <a:defRPr sz="1600"/>
            </a:lvl2pPr>
            <a:lvl3pPr marL="511980" indent="0">
              <a:buNone/>
              <a:defRPr sz="1300"/>
            </a:lvl3pPr>
            <a:lvl4pPr marL="767970" indent="0">
              <a:buNone/>
              <a:defRPr sz="1100"/>
            </a:lvl4pPr>
            <a:lvl5pPr marL="1023960" indent="0">
              <a:buNone/>
              <a:defRPr sz="1100"/>
            </a:lvl5pPr>
            <a:lvl6pPr marL="1279950" indent="0">
              <a:buNone/>
              <a:defRPr sz="1100"/>
            </a:lvl6pPr>
            <a:lvl7pPr marL="1535936" indent="0">
              <a:buNone/>
              <a:defRPr sz="1100"/>
            </a:lvl7pPr>
            <a:lvl8pPr marL="1791929" indent="0">
              <a:buNone/>
              <a:defRPr sz="1100"/>
            </a:lvl8pPr>
            <a:lvl9pPr marL="2047914" indent="0">
              <a:buNone/>
              <a:defRPr sz="1100"/>
            </a:lvl9pPr>
          </a:lstStyle>
          <a:p>
            <a:endParaRPr lang="en-US"/>
          </a:p>
        </p:txBody>
      </p:sp>
      <p:sp>
        <p:nvSpPr>
          <p:cNvPr id="4" name="Text Placeholder 3"/>
          <p:cNvSpPr>
            <a:spLocks noGrp="1"/>
          </p:cNvSpPr>
          <p:nvPr>
            <p:ph type="body" sz="half" idx="2"/>
          </p:nvPr>
        </p:nvSpPr>
        <p:spPr>
          <a:xfrm>
            <a:off x="896144" y="3578246"/>
            <a:ext cx="2743200" cy="536575"/>
          </a:xfrm>
        </p:spPr>
        <p:txBody>
          <a:bodyPr/>
          <a:lstStyle>
            <a:lvl1pPr marL="0" indent="0">
              <a:buNone/>
              <a:defRPr sz="800"/>
            </a:lvl1pPr>
            <a:lvl2pPr marL="255990" indent="0">
              <a:buNone/>
              <a:defRPr sz="700"/>
            </a:lvl2pPr>
            <a:lvl3pPr marL="511980" indent="0">
              <a:buNone/>
              <a:defRPr sz="600"/>
            </a:lvl3pPr>
            <a:lvl4pPr marL="767970" indent="0">
              <a:buNone/>
              <a:defRPr sz="500"/>
            </a:lvl4pPr>
            <a:lvl5pPr marL="1023960" indent="0">
              <a:buNone/>
              <a:defRPr sz="500"/>
            </a:lvl5pPr>
            <a:lvl6pPr marL="1279950" indent="0">
              <a:buNone/>
              <a:defRPr sz="500"/>
            </a:lvl6pPr>
            <a:lvl7pPr marL="1535936" indent="0">
              <a:buNone/>
              <a:defRPr sz="500"/>
            </a:lvl7pPr>
            <a:lvl8pPr marL="1791929" indent="0">
              <a:buNone/>
              <a:defRPr sz="500"/>
            </a:lvl8pPr>
            <a:lvl9pPr marL="2047914"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3709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35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13"/>
            <a:ext cx="10287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3113"/>
            <a:ext cx="30099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09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804"/>
            <a:fld id="{1D8BD707-D9CF-40AE-B4C6-C98DA3205C09}" type="datetimeFigureOut">
              <a:rPr lang="en-US" smtClean="0">
                <a:solidFill>
                  <a:prstClr val="black">
                    <a:tint val="75000"/>
                  </a:prstClr>
                </a:solidFill>
              </a:rPr>
              <a:pPr defTabSz="511804"/>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80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804"/>
            <a:fld id="{B6F15528-21DE-4FAA-801E-634DDDAF4B2B}" type="slidenum">
              <a:rPr lang="en-US" smtClean="0">
                <a:solidFill>
                  <a:prstClr val="black">
                    <a:tint val="75000"/>
                  </a:prstClr>
                </a:solidFill>
              </a:rPr>
              <a:pPr defTabSz="511804"/>
              <a:t>‹#›</a:t>
            </a:fld>
            <a:endParaRPr lang="en-US">
              <a:solidFill>
                <a:prstClr val="black">
                  <a:tint val="75000"/>
                </a:prstClr>
              </a:solidFill>
            </a:endParaRPr>
          </a:p>
        </p:txBody>
      </p:sp>
    </p:spTree>
    <p:extLst>
      <p:ext uri="{BB962C8B-B14F-4D97-AF65-F5344CB8AC3E}">
        <p14:creationId xmlns:p14="http://schemas.microsoft.com/office/powerpoint/2010/main" val="279282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11804" rtl="0" eaLnBrk="1" latinLnBrk="0" hangingPunct="1">
        <a:spcBef>
          <a:spcPct val="0"/>
        </a:spcBef>
        <a:buNone/>
        <a:defRPr sz="2500" kern="1200">
          <a:solidFill>
            <a:schemeClr val="tx1"/>
          </a:solidFill>
          <a:latin typeface="+mj-lt"/>
          <a:ea typeface="+mj-ea"/>
          <a:cs typeface="+mj-cs"/>
        </a:defRPr>
      </a:lvl1pPr>
    </p:titleStyle>
    <p:bodyStyle>
      <a:lvl1pPr marL="191923" indent="-191923" algn="l" defTabSz="51180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826" indent="-159949" algn="l" defTabSz="51180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755" indent="-127951" algn="l" defTabSz="51180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657" indent="-127951" algn="l" defTabSz="51180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559" indent="-127951" algn="l" defTabSz="51180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450" indent="-127951" algn="l" defTabSz="51180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3302" indent="-127951" algn="l" defTabSz="51180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9248" indent="-127951" algn="l" defTabSz="51180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5136" indent="-127951" algn="l" defTabSz="51180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804" rtl="0" eaLnBrk="1" latinLnBrk="0" hangingPunct="1">
        <a:defRPr sz="1000" kern="1200">
          <a:solidFill>
            <a:schemeClr val="tx1"/>
          </a:solidFill>
          <a:latin typeface="+mn-lt"/>
          <a:ea typeface="+mn-ea"/>
          <a:cs typeface="+mn-cs"/>
        </a:defRPr>
      </a:lvl1pPr>
      <a:lvl2pPr marL="255902" algn="l" defTabSz="511804" rtl="0" eaLnBrk="1" latinLnBrk="0" hangingPunct="1">
        <a:defRPr sz="1000" kern="1200">
          <a:solidFill>
            <a:schemeClr val="tx1"/>
          </a:solidFill>
          <a:latin typeface="+mn-lt"/>
          <a:ea typeface="+mn-ea"/>
          <a:cs typeface="+mn-cs"/>
        </a:defRPr>
      </a:lvl2pPr>
      <a:lvl3pPr marL="511804" algn="l" defTabSz="511804" rtl="0" eaLnBrk="1" latinLnBrk="0" hangingPunct="1">
        <a:defRPr sz="1000" kern="1200">
          <a:solidFill>
            <a:schemeClr val="tx1"/>
          </a:solidFill>
          <a:latin typeface="+mn-lt"/>
          <a:ea typeface="+mn-ea"/>
          <a:cs typeface="+mn-cs"/>
        </a:defRPr>
      </a:lvl3pPr>
      <a:lvl4pPr marL="767706" algn="l" defTabSz="511804" rtl="0" eaLnBrk="1" latinLnBrk="0" hangingPunct="1">
        <a:defRPr sz="1000" kern="1200">
          <a:solidFill>
            <a:schemeClr val="tx1"/>
          </a:solidFill>
          <a:latin typeface="+mn-lt"/>
          <a:ea typeface="+mn-ea"/>
          <a:cs typeface="+mn-cs"/>
        </a:defRPr>
      </a:lvl4pPr>
      <a:lvl5pPr marL="1023608" algn="l" defTabSz="511804" rtl="0" eaLnBrk="1" latinLnBrk="0" hangingPunct="1">
        <a:defRPr sz="1000" kern="1200">
          <a:solidFill>
            <a:schemeClr val="tx1"/>
          </a:solidFill>
          <a:latin typeface="+mn-lt"/>
          <a:ea typeface="+mn-ea"/>
          <a:cs typeface="+mn-cs"/>
        </a:defRPr>
      </a:lvl5pPr>
      <a:lvl6pPr marL="1279510" algn="l" defTabSz="511804" rtl="0" eaLnBrk="1" latinLnBrk="0" hangingPunct="1">
        <a:defRPr sz="1000" kern="1200">
          <a:solidFill>
            <a:schemeClr val="tx1"/>
          </a:solidFill>
          <a:latin typeface="+mn-lt"/>
          <a:ea typeface="+mn-ea"/>
          <a:cs typeface="+mn-cs"/>
        </a:defRPr>
      </a:lvl6pPr>
      <a:lvl7pPr marL="1535397" algn="l" defTabSz="511804" rtl="0" eaLnBrk="1" latinLnBrk="0" hangingPunct="1">
        <a:defRPr sz="1000" kern="1200">
          <a:solidFill>
            <a:schemeClr val="tx1"/>
          </a:solidFill>
          <a:latin typeface="+mn-lt"/>
          <a:ea typeface="+mn-ea"/>
          <a:cs typeface="+mn-cs"/>
        </a:defRPr>
      </a:lvl7pPr>
      <a:lvl8pPr marL="1791313" algn="l" defTabSz="511804" rtl="0" eaLnBrk="1" latinLnBrk="0" hangingPunct="1">
        <a:defRPr sz="1000" kern="1200">
          <a:solidFill>
            <a:schemeClr val="tx1"/>
          </a:solidFill>
          <a:latin typeface="+mn-lt"/>
          <a:ea typeface="+mn-ea"/>
          <a:cs typeface="+mn-cs"/>
        </a:defRPr>
      </a:lvl8pPr>
      <a:lvl9pPr marL="2047195" algn="l" defTabSz="511804" rtl="0" eaLnBrk="1" latinLnBrk="0" hangingPunct="1">
        <a:defRPr sz="1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2020"/>
            <a:fld id="{1D8BD707-D9CF-40AE-B4C6-C98DA3205C09}" type="datetimeFigureOut">
              <a:rPr lang="en-US" smtClean="0">
                <a:solidFill>
                  <a:prstClr val="black">
                    <a:tint val="75000"/>
                  </a:prstClr>
                </a:solidFill>
              </a:rPr>
              <a:pPr defTabSz="512020"/>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2020"/>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2020"/>
            <a:fld id="{B6F15528-21DE-4FAA-801E-634DDDAF4B2B}" type="slidenum">
              <a:rPr lang="en-US" smtClean="0">
                <a:solidFill>
                  <a:prstClr val="black">
                    <a:tint val="75000"/>
                  </a:prstClr>
                </a:solidFill>
              </a:rPr>
              <a:pPr defTabSz="512020"/>
              <a:t>‹#›</a:t>
            </a:fld>
            <a:endParaRPr lang="en-US">
              <a:solidFill>
                <a:prstClr val="black">
                  <a:tint val="75000"/>
                </a:prstClr>
              </a:solidFill>
            </a:endParaRPr>
          </a:p>
        </p:txBody>
      </p:sp>
    </p:spTree>
    <p:extLst>
      <p:ext uri="{BB962C8B-B14F-4D97-AF65-F5344CB8AC3E}">
        <p14:creationId xmlns:p14="http://schemas.microsoft.com/office/powerpoint/2010/main" val="400397445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512020" rtl="0" eaLnBrk="1" latinLnBrk="0" hangingPunct="1">
        <a:spcBef>
          <a:spcPct val="0"/>
        </a:spcBef>
        <a:buNone/>
        <a:defRPr sz="2500" kern="1200">
          <a:solidFill>
            <a:schemeClr val="tx1"/>
          </a:solidFill>
          <a:latin typeface="+mj-lt"/>
          <a:ea typeface="+mj-ea"/>
          <a:cs typeface="+mj-cs"/>
        </a:defRPr>
      </a:lvl1pPr>
    </p:titleStyle>
    <p:bodyStyle>
      <a:lvl1pPr marL="192007" indent="-192007" algn="l" defTabSz="51202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6014" indent="-160008" algn="l" defTabSz="51202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40025" indent="-128005" algn="l" defTabSz="51202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6035" indent="-128005" algn="l" defTabSz="51202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2045" indent="-128005" algn="l" defTabSz="51202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8054" indent="-128005" algn="l" defTabSz="512020"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4058" indent="-128005" algn="l" defTabSz="512020"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20073" indent="-128005" algn="l" defTabSz="512020"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6080" indent="-128005" algn="l" defTabSz="512020"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2020" rtl="0" eaLnBrk="1" latinLnBrk="0" hangingPunct="1">
        <a:defRPr sz="1000" kern="1200">
          <a:solidFill>
            <a:schemeClr val="tx1"/>
          </a:solidFill>
          <a:latin typeface="+mn-lt"/>
          <a:ea typeface="+mn-ea"/>
          <a:cs typeface="+mn-cs"/>
        </a:defRPr>
      </a:lvl1pPr>
      <a:lvl2pPr marL="256010" algn="l" defTabSz="512020" rtl="0" eaLnBrk="1" latinLnBrk="0" hangingPunct="1">
        <a:defRPr sz="1000" kern="1200">
          <a:solidFill>
            <a:schemeClr val="tx1"/>
          </a:solidFill>
          <a:latin typeface="+mn-lt"/>
          <a:ea typeface="+mn-ea"/>
          <a:cs typeface="+mn-cs"/>
        </a:defRPr>
      </a:lvl2pPr>
      <a:lvl3pPr marL="512020" algn="l" defTabSz="512020" rtl="0" eaLnBrk="1" latinLnBrk="0" hangingPunct="1">
        <a:defRPr sz="1000" kern="1200">
          <a:solidFill>
            <a:schemeClr val="tx1"/>
          </a:solidFill>
          <a:latin typeface="+mn-lt"/>
          <a:ea typeface="+mn-ea"/>
          <a:cs typeface="+mn-cs"/>
        </a:defRPr>
      </a:lvl3pPr>
      <a:lvl4pPr marL="768030" algn="l" defTabSz="512020" rtl="0" eaLnBrk="1" latinLnBrk="0" hangingPunct="1">
        <a:defRPr sz="1000" kern="1200">
          <a:solidFill>
            <a:schemeClr val="tx1"/>
          </a:solidFill>
          <a:latin typeface="+mn-lt"/>
          <a:ea typeface="+mn-ea"/>
          <a:cs typeface="+mn-cs"/>
        </a:defRPr>
      </a:lvl4pPr>
      <a:lvl5pPr marL="1024040" algn="l" defTabSz="512020" rtl="0" eaLnBrk="1" latinLnBrk="0" hangingPunct="1">
        <a:defRPr sz="1000" kern="1200">
          <a:solidFill>
            <a:schemeClr val="tx1"/>
          </a:solidFill>
          <a:latin typeface="+mn-lt"/>
          <a:ea typeface="+mn-ea"/>
          <a:cs typeface="+mn-cs"/>
        </a:defRPr>
      </a:lvl5pPr>
      <a:lvl6pPr marL="1280050" algn="l" defTabSz="512020" rtl="0" eaLnBrk="1" latinLnBrk="0" hangingPunct="1">
        <a:defRPr sz="1000" kern="1200">
          <a:solidFill>
            <a:schemeClr val="tx1"/>
          </a:solidFill>
          <a:latin typeface="+mn-lt"/>
          <a:ea typeface="+mn-ea"/>
          <a:cs typeface="+mn-cs"/>
        </a:defRPr>
      </a:lvl6pPr>
      <a:lvl7pPr marL="1536058" algn="l" defTabSz="512020" rtl="0" eaLnBrk="1" latinLnBrk="0" hangingPunct="1">
        <a:defRPr sz="1000" kern="1200">
          <a:solidFill>
            <a:schemeClr val="tx1"/>
          </a:solidFill>
          <a:latin typeface="+mn-lt"/>
          <a:ea typeface="+mn-ea"/>
          <a:cs typeface="+mn-cs"/>
        </a:defRPr>
      </a:lvl7pPr>
      <a:lvl8pPr marL="1792069" algn="l" defTabSz="512020" rtl="0" eaLnBrk="1" latinLnBrk="0" hangingPunct="1">
        <a:defRPr sz="1000" kern="1200">
          <a:solidFill>
            <a:schemeClr val="tx1"/>
          </a:solidFill>
          <a:latin typeface="+mn-lt"/>
          <a:ea typeface="+mn-ea"/>
          <a:cs typeface="+mn-cs"/>
        </a:defRPr>
      </a:lvl8pPr>
      <a:lvl9pPr marL="2048077" algn="l" defTabSz="512020" rtl="0" eaLnBrk="1" latinLnBrk="0" hangingPunct="1">
        <a:defRPr sz="1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0"/>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67"/>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2064"/>
            <a:fld id="{1D8BD707-D9CF-40AE-B4C6-C98DA3205C09}" type="datetimeFigureOut">
              <a:rPr lang="en-US" smtClean="0">
                <a:solidFill>
                  <a:prstClr val="black">
                    <a:tint val="75000"/>
                  </a:prstClr>
                </a:solidFill>
              </a:rPr>
              <a:pPr defTabSz="512064"/>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206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2064"/>
            <a:fld id="{B6F15528-21DE-4FAA-801E-634DDDAF4B2B}" type="slidenum">
              <a:rPr lang="en-US" smtClean="0">
                <a:solidFill>
                  <a:prstClr val="black">
                    <a:tint val="75000"/>
                  </a:prstClr>
                </a:solidFill>
              </a:rPr>
              <a:pPr defTabSz="512064"/>
              <a:t>‹#›</a:t>
            </a:fld>
            <a:endParaRPr lang="en-US">
              <a:solidFill>
                <a:prstClr val="black">
                  <a:tint val="75000"/>
                </a:prstClr>
              </a:solidFill>
            </a:endParaRPr>
          </a:p>
        </p:txBody>
      </p:sp>
    </p:spTree>
    <p:extLst>
      <p:ext uri="{BB962C8B-B14F-4D97-AF65-F5344CB8AC3E}">
        <p14:creationId xmlns:p14="http://schemas.microsoft.com/office/powerpoint/2010/main" val="65973635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512064" rtl="0" eaLnBrk="1" latinLnBrk="0" hangingPunct="1">
        <a:spcBef>
          <a:spcPct val="0"/>
        </a:spcBef>
        <a:buNone/>
        <a:defRPr sz="2500" kern="1200">
          <a:solidFill>
            <a:schemeClr val="tx1"/>
          </a:solidFill>
          <a:latin typeface="+mj-lt"/>
          <a:ea typeface="+mj-ea"/>
          <a:cs typeface="+mj-cs"/>
        </a:defRPr>
      </a:lvl1pPr>
    </p:titleStyle>
    <p:bodyStyle>
      <a:lvl1pPr marL="192024" indent="-192024" algn="l" defTabSz="51206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6052" indent="-160020" algn="l" defTabSz="51206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40080" indent="-128016" algn="l" defTabSz="51206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6112"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2144"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8176"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4208"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20240"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6272" indent="-128016" algn="l" defTabSz="51206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2064" rtl="0" eaLnBrk="1" latinLnBrk="0" hangingPunct="1">
        <a:defRPr sz="1000" kern="1200">
          <a:solidFill>
            <a:schemeClr val="tx1"/>
          </a:solidFill>
          <a:latin typeface="+mn-lt"/>
          <a:ea typeface="+mn-ea"/>
          <a:cs typeface="+mn-cs"/>
        </a:defRPr>
      </a:lvl1pPr>
      <a:lvl2pPr marL="256032" algn="l" defTabSz="512064" rtl="0" eaLnBrk="1" latinLnBrk="0" hangingPunct="1">
        <a:defRPr sz="1000" kern="1200">
          <a:solidFill>
            <a:schemeClr val="tx1"/>
          </a:solidFill>
          <a:latin typeface="+mn-lt"/>
          <a:ea typeface="+mn-ea"/>
          <a:cs typeface="+mn-cs"/>
        </a:defRPr>
      </a:lvl2pPr>
      <a:lvl3pPr marL="512064" algn="l" defTabSz="512064" rtl="0" eaLnBrk="1" latinLnBrk="0" hangingPunct="1">
        <a:defRPr sz="1000" kern="1200">
          <a:solidFill>
            <a:schemeClr val="tx1"/>
          </a:solidFill>
          <a:latin typeface="+mn-lt"/>
          <a:ea typeface="+mn-ea"/>
          <a:cs typeface="+mn-cs"/>
        </a:defRPr>
      </a:lvl3pPr>
      <a:lvl4pPr marL="768096" algn="l" defTabSz="512064" rtl="0" eaLnBrk="1" latinLnBrk="0" hangingPunct="1">
        <a:defRPr sz="1000" kern="1200">
          <a:solidFill>
            <a:schemeClr val="tx1"/>
          </a:solidFill>
          <a:latin typeface="+mn-lt"/>
          <a:ea typeface="+mn-ea"/>
          <a:cs typeface="+mn-cs"/>
        </a:defRPr>
      </a:lvl4pPr>
      <a:lvl5pPr marL="1024128" algn="l" defTabSz="512064" rtl="0" eaLnBrk="1" latinLnBrk="0" hangingPunct="1">
        <a:defRPr sz="1000" kern="1200">
          <a:solidFill>
            <a:schemeClr val="tx1"/>
          </a:solidFill>
          <a:latin typeface="+mn-lt"/>
          <a:ea typeface="+mn-ea"/>
          <a:cs typeface="+mn-cs"/>
        </a:defRPr>
      </a:lvl5pPr>
      <a:lvl6pPr marL="1280160" algn="l" defTabSz="512064" rtl="0" eaLnBrk="1" latinLnBrk="0" hangingPunct="1">
        <a:defRPr sz="1000" kern="1200">
          <a:solidFill>
            <a:schemeClr val="tx1"/>
          </a:solidFill>
          <a:latin typeface="+mn-lt"/>
          <a:ea typeface="+mn-ea"/>
          <a:cs typeface="+mn-cs"/>
        </a:defRPr>
      </a:lvl6pPr>
      <a:lvl7pPr marL="1536192" algn="l" defTabSz="512064" rtl="0" eaLnBrk="1" latinLnBrk="0" hangingPunct="1">
        <a:defRPr sz="1000" kern="1200">
          <a:solidFill>
            <a:schemeClr val="tx1"/>
          </a:solidFill>
          <a:latin typeface="+mn-lt"/>
          <a:ea typeface="+mn-ea"/>
          <a:cs typeface="+mn-cs"/>
        </a:defRPr>
      </a:lvl7pPr>
      <a:lvl8pPr marL="1792224" algn="l" defTabSz="512064" rtl="0" eaLnBrk="1" latinLnBrk="0" hangingPunct="1">
        <a:defRPr sz="1000" kern="1200">
          <a:solidFill>
            <a:schemeClr val="tx1"/>
          </a:solidFill>
          <a:latin typeface="+mn-lt"/>
          <a:ea typeface="+mn-ea"/>
          <a:cs typeface="+mn-cs"/>
        </a:defRPr>
      </a:lvl8pPr>
      <a:lvl9pPr marL="2048256" algn="l" defTabSz="512064" rtl="0" eaLnBrk="1" latinLnBrk="0" hangingPunct="1">
        <a:defRPr sz="1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812"/>
            <a:fld id="{1D8BD707-D9CF-40AE-B4C6-C98DA3205C09}" type="datetimeFigureOut">
              <a:rPr lang="en-US" smtClean="0">
                <a:solidFill>
                  <a:prstClr val="black">
                    <a:tint val="75000"/>
                  </a:prstClr>
                </a:solidFill>
              </a:rPr>
              <a:pPr defTabSz="511812"/>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812"/>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812"/>
            <a:fld id="{B6F15528-21DE-4FAA-801E-634DDDAF4B2B}" type="slidenum">
              <a:rPr lang="en-US" smtClean="0">
                <a:solidFill>
                  <a:prstClr val="black">
                    <a:tint val="75000"/>
                  </a:prstClr>
                </a:solidFill>
              </a:rPr>
              <a:pPr defTabSz="511812"/>
              <a:t>‹#›</a:t>
            </a:fld>
            <a:endParaRPr lang="en-US">
              <a:solidFill>
                <a:prstClr val="black">
                  <a:tint val="75000"/>
                </a:prstClr>
              </a:solidFill>
            </a:endParaRPr>
          </a:p>
        </p:txBody>
      </p:sp>
    </p:spTree>
    <p:extLst>
      <p:ext uri="{BB962C8B-B14F-4D97-AF65-F5344CB8AC3E}">
        <p14:creationId xmlns:p14="http://schemas.microsoft.com/office/powerpoint/2010/main" val="4094434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511812" rtl="0" eaLnBrk="1" latinLnBrk="0" hangingPunct="1">
        <a:spcBef>
          <a:spcPct val="0"/>
        </a:spcBef>
        <a:buNone/>
        <a:defRPr sz="2500" kern="1200">
          <a:solidFill>
            <a:schemeClr val="tx1"/>
          </a:solidFill>
          <a:latin typeface="+mj-lt"/>
          <a:ea typeface="+mj-ea"/>
          <a:cs typeface="+mj-cs"/>
        </a:defRPr>
      </a:lvl1pPr>
    </p:titleStyle>
    <p:bodyStyle>
      <a:lvl1pPr marL="191927" indent="-191927" algn="l" defTabSz="511812"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832" indent="-159951" algn="l" defTabSz="511812"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765" indent="-127953" algn="l" defTabSz="511812"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671" indent="-127953" algn="l" defTabSz="511812"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577" indent="-127953" algn="l" defTabSz="511812"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472" indent="-127953" algn="l" defTabSz="511812"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3330" indent="-127953" algn="l" defTabSz="511812"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9278" indent="-127953" algn="l" defTabSz="511812"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5170" indent="-127953" algn="l" defTabSz="511812"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812" rtl="0" eaLnBrk="1" latinLnBrk="0" hangingPunct="1">
        <a:defRPr sz="1000" kern="1200">
          <a:solidFill>
            <a:schemeClr val="tx1"/>
          </a:solidFill>
          <a:latin typeface="+mn-lt"/>
          <a:ea typeface="+mn-ea"/>
          <a:cs typeface="+mn-cs"/>
        </a:defRPr>
      </a:lvl1pPr>
      <a:lvl2pPr marL="255906" algn="l" defTabSz="511812" rtl="0" eaLnBrk="1" latinLnBrk="0" hangingPunct="1">
        <a:defRPr sz="1000" kern="1200">
          <a:solidFill>
            <a:schemeClr val="tx1"/>
          </a:solidFill>
          <a:latin typeface="+mn-lt"/>
          <a:ea typeface="+mn-ea"/>
          <a:cs typeface="+mn-cs"/>
        </a:defRPr>
      </a:lvl2pPr>
      <a:lvl3pPr marL="511812" algn="l" defTabSz="511812" rtl="0" eaLnBrk="1" latinLnBrk="0" hangingPunct="1">
        <a:defRPr sz="1000" kern="1200">
          <a:solidFill>
            <a:schemeClr val="tx1"/>
          </a:solidFill>
          <a:latin typeface="+mn-lt"/>
          <a:ea typeface="+mn-ea"/>
          <a:cs typeface="+mn-cs"/>
        </a:defRPr>
      </a:lvl3pPr>
      <a:lvl4pPr marL="767718" algn="l" defTabSz="511812" rtl="0" eaLnBrk="1" latinLnBrk="0" hangingPunct="1">
        <a:defRPr sz="1000" kern="1200">
          <a:solidFill>
            <a:schemeClr val="tx1"/>
          </a:solidFill>
          <a:latin typeface="+mn-lt"/>
          <a:ea typeface="+mn-ea"/>
          <a:cs typeface="+mn-cs"/>
        </a:defRPr>
      </a:lvl4pPr>
      <a:lvl5pPr marL="1023624" algn="l" defTabSz="511812" rtl="0" eaLnBrk="1" latinLnBrk="0" hangingPunct="1">
        <a:defRPr sz="1000" kern="1200">
          <a:solidFill>
            <a:schemeClr val="tx1"/>
          </a:solidFill>
          <a:latin typeface="+mn-lt"/>
          <a:ea typeface="+mn-ea"/>
          <a:cs typeface="+mn-cs"/>
        </a:defRPr>
      </a:lvl5pPr>
      <a:lvl6pPr marL="1279530" algn="l" defTabSz="511812" rtl="0" eaLnBrk="1" latinLnBrk="0" hangingPunct="1">
        <a:defRPr sz="1000" kern="1200">
          <a:solidFill>
            <a:schemeClr val="tx1"/>
          </a:solidFill>
          <a:latin typeface="+mn-lt"/>
          <a:ea typeface="+mn-ea"/>
          <a:cs typeface="+mn-cs"/>
        </a:defRPr>
      </a:lvl6pPr>
      <a:lvl7pPr marL="1535421" algn="l" defTabSz="511812" rtl="0" eaLnBrk="1" latinLnBrk="0" hangingPunct="1">
        <a:defRPr sz="1000" kern="1200">
          <a:solidFill>
            <a:schemeClr val="tx1"/>
          </a:solidFill>
          <a:latin typeface="+mn-lt"/>
          <a:ea typeface="+mn-ea"/>
          <a:cs typeface="+mn-cs"/>
        </a:defRPr>
      </a:lvl7pPr>
      <a:lvl8pPr marL="1791341" algn="l" defTabSz="511812" rtl="0" eaLnBrk="1" latinLnBrk="0" hangingPunct="1">
        <a:defRPr sz="1000" kern="1200">
          <a:solidFill>
            <a:schemeClr val="tx1"/>
          </a:solidFill>
          <a:latin typeface="+mn-lt"/>
          <a:ea typeface="+mn-ea"/>
          <a:cs typeface="+mn-cs"/>
        </a:defRPr>
      </a:lvl8pPr>
      <a:lvl9pPr marL="2047228" algn="l" defTabSz="511812"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824"/>
            <a:fld id="{1D8BD707-D9CF-40AE-B4C6-C98DA3205C09}" type="datetimeFigureOut">
              <a:rPr lang="en-US" smtClean="0">
                <a:solidFill>
                  <a:prstClr val="black">
                    <a:tint val="75000"/>
                  </a:prstClr>
                </a:solidFill>
              </a:rPr>
              <a:pPr defTabSz="511824"/>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82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824"/>
            <a:fld id="{B6F15528-21DE-4FAA-801E-634DDDAF4B2B}" type="slidenum">
              <a:rPr lang="en-US" smtClean="0">
                <a:solidFill>
                  <a:prstClr val="black">
                    <a:tint val="75000"/>
                  </a:prstClr>
                </a:solidFill>
              </a:rPr>
              <a:pPr defTabSz="511824"/>
              <a:t>‹#›</a:t>
            </a:fld>
            <a:endParaRPr lang="en-US">
              <a:solidFill>
                <a:prstClr val="black">
                  <a:tint val="75000"/>
                </a:prstClr>
              </a:solidFill>
            </a:endParaRPr>
          </a:p>
        </p:txBody>
      </p:sp>
    </p:spTree>
    <p:extLst>
      <p:ext uri="{BB962C8B-B14F-4D97-AF65-F5344CB8AC3E}">
        <p14:creationId xmlns:p14="http://schemas.microsoft.com/office/powerpoint/2010/main" val="34515116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511824" rtl="0" eaLnBrk="1" latinLnBrk="0" hangingPunct="1">
        <a:spcBef>
          <a:spcPct val="0"/>
        </a:spcBef>
        <a:buNone/>
        <a:defRPr sz="2500" kern="1200">
          <a:solidFill>
            <a:schemeClr val="tx1"/>
          </a:solidFill>
          <a:latin typeface="+mj-lt"/>
          <a:ea typeface="+mj-ea"/>
          <a:cs typeface="+mj-cs"/>
        </a:defRPr>
      </a:lvl1pPr>
    </p:titleStyle>
    <p:bodyStyle>
      <a:lvl1pPr marL="191932" indent="-191932" algn="l" defTabSz="51182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843" indent="-159954" algn="l" defTabSz="51182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780" indent="-127956" algn="l" defTabSz="51182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692" indent="-127956" algn="l" defTabSz="51182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604" indent="-127956" algn="l" defTabSz="51182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506" indent="-127956" algn="l" defTabSz="51182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3372" indent="-127956" algn="l" defTabSz="51182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9324" indent="-127956" algn="l" defTabSz="51182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5223" indent="-127956" algn="l" defTabSz="51182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824" rtl="0" eaLnBrk="1" latinLnBrk="0" hangingPunct="1">
        <a:defRPr sz="1000" kern="1200">
          <a:solidFill>
            <a:schemeClr val="tx1"/>
          </a:solidFill>
          <a:latin typeface="+mn-lt"/>
          <a:ea typeface="+mn-ea"/>
          <a:cs typeface="+mn-cs"/>
        </a:defRPr>
      </a:lvl1pPr>
      <a:lvl2pPr marL="255912" algn="l" defTabSz="511824" rtl="0" eaLnBrk="1" latinLnBrk="0" hangingPunct="1">
        <a:defRPr sz="1000" kern="1200">
          <a:solidFill>
            <a:schemeClr val="tx1"/>
          </a:solidFill>
          <a:latin typeface="+mn-lt"/>
          <a:ea typeface="+mn-ea"/>
          <a:cs typeface="+mn-cs"/>
        </a:defRPr>
      </a:lvl2pPr>
      <a:lvl3pPr marL="511824" algn="l" defTabSz="511824" rtl="0" eaLnBrk="1" latinLnBrk="0" hangingPunct="1">
        <a:defRPr sz="1000" kern="1200">
          <a:solidFill>
            <a:schemeClr val="tx1"/>
          </a:solidFill>
          <a:latin typeface="+mn-lt"/>
          <a:ea typeface="+mn-ea"/>
          <a:cs typeface="+mn-cs"/>
        </a:defRPr>
      </a:lvl3pPr>
      <a:lvl4pPr marL="767736" algn="l" defTabSz="511824" rtl="0" eaLnBrk="1" latinLnBrk="0" hangingPunct="1">
        <a:defRPr sz="1000" kern="1200">
          <a:solidFill>
            <a:schemeClr val="tx1"/>
          </a:solidFill>
          <a:latin typeface="+mn-lt"/>
          <a:ea typeface="+mn-ea"/>
          <a:cs typeface="+mn-cs"/>
        </a:defRPr>
      </a:lvl4pPr>
      <a:lvl5pPr marL="1023648" algn="l" defTabSz="511824" rtl="0" eaLnBrk="1" latinLnBrk="0" hangingPunct="1">
        <a:defRPr sz="1000" kern="1200">
          <a:solidFill>
            <a:schemeClr val="tx1"/>
          </a:solidFill>
          <a:latin typeface="+mn-lt"/>
          <a:ea typeface="+mn-ea"/>
          <a:cs typeface="+mn-cs"/>
        </a:defRPr>
      </a:lvl5pPr>
      <a:lvl6pPr marL="1279560" algn="l" defTabSz="511824" rtl="0" eaLnBrk="1" latinLnBrk="0" hangingPunct="1">
        <a:defRPr sz="1000" kern="1200">
          <a:solidFill>
            <a:schemeClr val="tx1"/>
          </a:solidFill>
          <a:latin typeface="+mn-lt"/>
          <a:ea typeface="+mn-ea"/>
          <a:cs typeface="+mn-cs"/>
        </a:defRPr>
      </a:lvl6pPr>
      <a:lvl7pPr marL="1535458" algn="l" defTabSz="511824" rtl="0" eaLnBrk="1" latinLnBrk="0" hangingPunct="1">
        <a:defRPr sz="1000" kern="1200">
          <a:solidFill>
            <a:schemeClr val="tx1"/>
          </a:solidFill>
          <a:latin typeface="+mn-lt"/>
          <a:ea typeface="+mn-ea"/>
          <a:cs typeface="+mn-cs"/>
        </a:defRPr>
      </a:lvl7pPr>
      <a:lvl8pPr marL="1791383" algn="l" defTabSz="511824" rtl="0" eaLnBrk="1" latinLnBrk="0" hangingPunct="1">
        <a:defRPr sz="1000" kern="1200">
          <a:solidFill>
            <a:schemeClr val="tx1"/>
          </a:solidFill>
          <a:latin typeface="+mn-lt"/>
          <a:ea typeface="+mn-ea"/>
          <a:cs typeface="+mn-cs"/>
        </a:defRPr>
      </a:lvl8pPr>
      <a:lvl9pPr marL="2047277" algn="l" defTabSz="511824" rtl="0" eaLnBrk="1" latinLnBrk="0" hangingPunct="1">
        <a:defRPr sz="1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840"/>
            <a:fld id="{1D8BD707-D9CF-40AE-B4C6-C98DA3205C09}" type="datetimeFigureOut">
              <a:rPr lang="en-US" smtClean="0">
                <a:solidFill>
                  <a:prstClr val="black">
                    <a:tint val="75000"/>
                  </a:prstClr>
                </a:solidFill>
              </a:rPr>
              <a:pPr defTabSz="511840"/>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840"/>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840"/>
            <a:fld id="{B6F15528-21DE-4FAA-801E-634DDDAF4B2B}" type="slidenum">
              <a:rPr lang="en-US" smtClean="0">
                <a:solidFill>
                  <a:prstClr val="black">
                    <a:tint val="75000"/>
                  </a:prstClr>
                </a:solidFill>
              </a:rPr>
              <a:pPr defTabSz="511840"/>
              <a:t>‹#›</a:t>
            </a:fld>
            <a:endParaRPr lang="en-US">
              <a:solidFill>
                <a:prstClr val="black">
                  <a:tint val="75000"/>
                </a:prstClr>
              </a:solidFill>
            </a:endParaRPr>
          </a:p>
        </p:txBody>
      </p:sp>
    </p:spTree>
    <p:extLst>
      <p:ext uri="{BB962C8B-B14F-4D97-AF65-F5344CB8AC3E}">
        <p14:creationId xmlns:p14="http://schemas.microsoft.com/office/powerpoint/2010/main" val="19786064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511840" rtl="0" eaLnBrk="1" latinLnBrk="0" hangingPunct="1">
        <a:spcBef>
          <a:spcPct val="0"/>
        </a:spcBef>
        <a:buNone/>
        <a:defRPr sz="2500" kern="1200">
          <a:solidFill>
            <a:schemeClr val="tx1"/>
          </a:solidFill>
          <a:latin typeface="+mj-lt"/>
          <a:ea typeface="+mj-ea"/>
          <a:cs typeface="+mj-cs"/>
        </a:defRPr>
      </a:lvl1pPr>
    </p:titleStyle>
    <p:bodyStyle>
      <a:lvl1pPr marL="191937" indent="-191937" algn="l" defTabSz="51184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857" indent="-159959" algn="l" defTabSz="51184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800" indent="-127960" algn="l" defTabSz="51184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720" indent="-127960" algn="l" defTabSz="51184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640" indent="-127960" algn="l" defTabSz="51184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550" indent="-127960" algn="l" defTabSz="511840"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3428" indent="-127960" algn="l" defTabSz="511840"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9385" indent="-127960" algn="l" defTabSz="511840"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5293" indent="-127960" algn="l" defTabSz="511840"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840" rtl="0" eaLnBrk="1" latinLnBrk="0" hangingPunct="1">
        <a:defRPr sz="1000" kern="1200">
          <a:solidFill>
            <a:schemeClr val="tx1"/>
          </a:solidFill>
          <a:latin typeface="+mn-lt"/>
          <a:ea typeface="+mn-ea"/>
          <a:cs typeface="+mn-cs"/>
        </a:defRPr>
      </a:lvl1pPr>
      <a:lvl2pPr marL="255920" algn="l" defTabSz="511840" rtl="0" eaLnBrk="1" latinLnBrk="0" hangingPunct="1">
        <a:defRPr sz="1000" kern="1200">
          <a:solidFill>
            <a:schemeClr val="tx1"/>
          </a:solidFill>
          <a:latin typeface="+mn-lt"/>
          <a:ea typeface="+mn-ea"/>
          <a:cs typeface="+mn-cs"/>
        </a:defRPr>
      </a:lvl2pPr>
      <a:lvl3pPr marL="511840" algn="l" defTabSz="511840" rtl="0" eaLnBrk="1" latinLnBrk="0" hangingPunct="1">
        <a:defRPr sz="1000" kern="1200">
          <a:solidFill>
            <a:schemeClr val="tx1"/>
          </a:solidFill>
          <a:latin typeface="+mn-lt"/>
          <a:ea typeface="+mn-ea"/>
          <a:cs typeface="+mn-cs"/>
        </a:defRPr>
      </a:lvl3pPr>
      <a:lvl4pPr marL="767760" algn="l" defTabSz="511840" rtl="0" eaLnBrk="1" latinLnBrk="0" hangingPunct="1">
        <a:defRPr sz="1000" kern="1200">
          <a:solidFill>
            <a:schemeClr val="tx1"/>
          </a:solidFill>
          <a:latin typeface="+mn-lt"/>
          <a:ea typeface="+mn-ea"/>
          <a:cs typeface="+mn-cs"/>
        </a:defRPr>
      </a:lvl4pPr>
      <a:lvl5pPr marL="1023680" algn="l" defTabSz="511840" rtl="0" eaLnBrk="1" latinLnBrk="0" hangingPunct="1">
        <a:defRPr sz="1000" kern="1200">
          <a:solidFill>
            <a:schemeClr val="tx1"/>
          </a:solidFill>
          <a:latin typeface="+mn-lt"/>
          <a:ea typeface="+mn-ea"/>
          <a:cs typeface="+mn-cs"/>
        </a:defRPr>
      </a:lvl5pPr>
      <a:lvl6pPr marL="1279600" algn="l" defTabSz="511840" rtl="0" eaLnBrk="1" latinLnBrk="0" hangingPunct="1">
        <a:defRPr sz="1000" kern="1200">
          <a:solidFill>
            <a:schemeClr val="tx1"/>
          </a:solidFill>
          <a:latin typeface="+mn-lt"/>
          <a:ea typeface="+mn-ea"/>
          <a:cs typeface="+mn-cs"/>
        </a:defRPr>
      </a:lvl6pPr>
      <a:lvl7pPr marL="1535507" algn="l" defTabSz="511840" rtl="0" eaLnBrk="1" latinLnBrk="0" hangingPunct="1">
        <a:defRPr sz="1000" kern="1200">
          <a:solidFill>
            <a:schemeClr val="tx1"/>
          </a:solidFill>
          <a:latin typeface="+mn-lt"/>
          <a:ea typeface="+mn-ea"/>
          <a:cs typeface="+mn-cs"/>
        </a:defRPr>
      </a:lvl7pPr>
      <a:lvl8pPr marL="1791439" algn="l" defTabSz="511840" rtl="0" eaLnBrk="1" latinLnBrk="0" hangingPunct="1">
        <a:defRPr sz="1000" kern="1200">
          <a:solidFill>
            <a:schemeClr val="tx1"/>
          </a:solidFill>
          <a:latin typeface="+mn-lt"/>
          <a:ea typeface="+mn-ea"/>
          <a:cs typeface="+mn-cs"/>
        </a:defRPr>
      </a:lvl8pPr>
      <a:lvl9pPr marL="2047343" algn="l" defTabSz="511840" rtl="0" eaLnBrk="1" latinLnBrk="0" hangingPunct="1">
        <a:defRPr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860"/>
            <a:fld id="{1D8BD707-D9CF-40AE-B4C6-C98DA3205C09}" type="datetimeFigureOut">
              <a:rPr lang="en-US" smtClean="0">
                <a:solidFill>
                  <a:prstClr val="black">
                    <a:tint val="75000"/>
                  </a:prstClr>
                </a:solidFill>
              </a:rPr>
              <a:pPr defTabSz="511860"/>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860"/>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860"/>
            <a:fld id="{B6F15528-21DE-4FAA-801E-634DDDAF4B2B}" type="slidenum">
              <a:rPr lang="en-US" smtClean="0">
                <a:solidFill>
                  <a:prstClr val="black">
                    <a:tint val="75000"/>
                  </a:prstClr>
                </a:solidFill>
              </a:rPr>
              <a:pPr defTabSz="511860"/>
              <a:t>‹#›</a:t>
            </a:fld>
            <a:endParaRPr lang="en-US">
              <a:solidFill>
                <a:prstClr val="black">
                  <a:tint val="75000"/>
                </a:prstClr>
              </a:solidFill>
            </a:endParaRPr>
          </a:p>
        </p:txBody>
      </p:sp>
    </p:spTree>
    <p:extLst>
      <p:ext uri="{BB962C8B-B14F-4D97-AF65-F5344CB8AC3E}">
        <p14:creationId xmlns:p14="http://schemas.microsoft.com/office/powerpoint/2010/main" val="5629323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511860" rtl="0" eaLnBrk="1" latinLnBrk="0" hangingPunct="1">
        <a:spcBef>
          <a:spcPct val="0"/>
        </a:spcBef>
        <a:buNone/>
        <a:defRPr sz="2500" kern="1200">
          <a:solidFill>
            <a:schemeClr val="tx1"/>
          </a:solidFill>
          <a:latin typeface="+mj-lt"/>
          <a:ea typeface="+mj-ea"/>
          <a:cs typeface="+mj-cs"/>
        </a:defRPr>
      </a:lvl1pPr>
    </p:titleStyle>
    <p:bodyStyle>
      <a:lvl1pPr marL="191946" indent="-191946" algn="l" defTabSz="51186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874" indent="-159964" algn="l" defTabSz="51186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825" indent="-127965" algn="l" defTabSz="51186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755" indent="-127965" algn="l" defTabSz="51186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685" indent="-127965" algn="l" defTabSz="51186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606" indent="-127965" algn="l" defTabSz="511860"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3498" indent="-127965" algn="l" defTabSz="511860"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9462" indent="-127965" algn="l" defTabSz="511860"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5380" indent="-127965" algn="l" defTabSz="511860"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860" rtl="0" eaLnBrk="1" latinLnBrk="0" hangingPunct="1">
        <a:defRPr sz="1000" kern="1200">
          <a:solidFill>
            <a:schemeClr val="tx1"/>
          </a:solidFill>
          <a:latin typeface="+mn-lt"/>
          <a:ea typeface="+mn-ea"/>
          <a:cs typeface="+mn-cs"/>
        </a:defRPr>
      </a:lvl1pPr>
      <a:lvl2pPr marL="255930" algn="l" defTabSz="511860" rtl="0" eaLnBrk="1" latinLnBrk="0" hangingPunct="1">
        <a:defRPr sz="1000" kern="1200">
          <a:solidFill>
            <a:schemeClr val="tx1"/>
          </a:solidFill>
          <a:latin typeface="+mn-lt"/>
          <a:ea typeface="+mn-ea"/>
          <a:cs typeface="+mn-cs"/>
        </a:defRPr>
      </a:lvl2pPr>
      <a:lvl3pPr marL="511860" algn="l" defTabSz="511860" rtl="0" eaLnBrk="1" latinLnBrk="0" hangingPunct="1">
        <a:defRPr sz="1000" kern="1200">
          <a:solidFill>
            <a:schemeClr val="tx1"/>
          </a:solidFill>
          <a:latin typeface="+mn-lt"/>
          <a:ea typeface="+mn-ea"/>
          <a:cs typeface="+mn-cs"/>
        </a:defRPr>
      </a:lvl3pPr>
      <a:lvl4pPr marL="767790" algn="l" defTabSz="511860" rtl="0" eaLnBrk="1" latinLnBrk="0" hangingPunct="1">
        <a:defRPr sz="1000" kern="1200">
          <a:solidFill>
            <a:schemeClr val="tx1"/>
          </a:solidFill>
          <a:latin typeface="+mn-lt"/>
          <a:ea typeface="+mn-ea"/>
          <a:cs typeface="+mn-cs"/>
        </a:defRPr>
      </a:lvl4pPr>
      <a:lvl5pPr marL="1023720" algn="l" defTabSz="511860" rtl="0" eaLnBrk="1" latinLnBrk="0" hangingPunct="1">
        <a:defRPr sz="1000" kern="1200">
          <a:solidFill>
            <a:schemeClr val="tx1"/>
          </a:solidFill>
          <a:latin typeface="+mn-lt"/>
          <a:ea typeface="+mn-ea"/>
          <a:cs typeface="+mn-cs"/>
        </a:defRPr>
      </a:lvl5pPr>
      <a:lvl6pPr marL="1279650" algn="l" defTabSz="511860" rtl="0" eaLnBrk="1" latinLnBrk="0" hangingPunct="1">
        <a:defRPr sz="1000" kern="1200">
          <a:solidFill>
            <a:schemeClr val="tx1"/>
          </a:solidFill>
          <a:latin typeface="+mn-lt"/>
          <a:ea typeface="+mn-ea"/>
          <a:cs typeface="+mn-cs"/>
        </a:defRPr>
      </a:lvl6pPr>
      <a:lvl7pPr marL="1535568" algn="l" defTabSz="511860" rtl="0" eaLnBrk="1" latinLnBrk="0" hangingPunct="1">
        <a:defRPr sz="1000" kern="1200">
          <a:solidFill>
            <a:schemeClr val="tx1"/>
          </a:solidFill>
          <a:latin typeface="+mn-lt"/>
          <a:ea typeface="+mn-ea"/>
          <a:cs typeface="+mn-cs"/>
        </a:defRPr>
      </a:lvl7pPr>
      <a:lvl8pPr marL="1791509" algn="l" defTabSz="511860" rtl="0" eaLnBrk="1" latinLnBrk="0" hangingPunct="1">
        <a:defRPr sz="1000" kern="1200">
          <a:solidFill>
            <a:schemeClr val="tx1"/>
          </a:solidFill>
          <a:latin typeface="+mn-lt"/>
          <a:ea typeface="+mn-ea"/>
          <a:cs typeface="+mn-cs"/>
        </a:defRPr>
      </a:lvl8pPr>
      <a:lvl9pPr marL="2047424" algn="l" defTabSz="511860" rtl="0" eaLnBrk="1" latinLnBrk="0" hangingPunct="1">
        <a:defRPr sz="1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884"/>
            <a:fld id="{1D8BD707-D9CF-40AE-B4C6-C98DA3205C09}" type="datetimeFigureOut">
              <a:rPr lang="en-US" smtClean="0">
                <a:solidFill>
                  <a:prstClr val="black">
                    <a:tint val="75000"/>
                  </a:prstClr>
                </a:solidFill>
              </a:rPr>
              <a:pPr defTabSz="511884"/>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88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884"/>
            <a:fld id="{B6F15528-21DE-4FAA-801E-634DDDAF4B2B}" type="slidenum">
              <a:rPr lang="en-US" smtClean="0">
                <a:solidFill>
                  <a:prstClr val="black">
                    <a:tint val="75000"/>
                  </a:prstClr>
                </a:solidFill>
              </a:rPr>
              <a:pPr defTabSz="511884"/>
              <a:t>‹#›</a:t>
            </a:fld>
            <a:endParaRPr lang="en-US">
              <a:solidFill>
                <a:prstClr val="black">
                  <a:tint val="75000"/>
                </a:prstClr>
              </a:solidFill>
            </a:endParaRPr>
          </a:p>
        </p:txBody>
      </p:sp>
    </p:spTree>
    <p:extLst>
      <p:ext uri="{BB962C8B-B14F-4D97-AF65-F5344CB8AC3E}">
        <p14:creationId xmlns:p14="http://schemas.microsoft.com/office/powerpoint/2010/main" val="22592357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511884" rtl="0" eaLnBrk="1" latinLnBrk="0" hangingPunct="1">
        <a:spcBef>
          <a:spcPct val="0"/>
        </a:spcBef>
        <a:buNone/>
        <a:defRPr sz="2500" kern="1200">
          <a:solidFill>
            <a:schemeClr val="tx1"/>
          </a:solidFill>
          <a:latin typeface="+mj-lt"/>
          <a:ea typeface="+mj-ea"/>
          <a:cs typeface="+mj-cs"/>
        </a:defRPr>
      </a:lvl1pPr>
    </p:titleStyle>
    <p:bodyStyle>
      <a:lvl1pPr marL="191955" indent="-191955" algn="l" defTabSz="51188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896" indent="-159971" algn="l" defTabSz="51188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855" indent="-127971" algn="l" defTabSz="51188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797" indent="-127971" algn="l" defTabSz="51188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739" indent="-127971" algn="l" defTabSz="51188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674" indent="-127971" algn="l" defTabSz="51188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3582" indent="-127971" algn="l" defTabSz="51188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9553" indent="-127971" algn="l" defTabSz="51188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5486" indent="-127971" algn="l" defTabSz="51188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884" rtl="0" eaLnBrk="1" latinLnBrk="0" hangingPunct="1">
        <a:defRPr sz="1000" kern="1200">
          <a:solidFill>
            <a:schemeClr val="tx1"/>
          </a:solidFill>
          <a:latin typeface="+mn-lt"/>
          <a:ea typeface="+mn-ea"/>
          <a:cs typeface="+mn-cs"/>
        </a:defRPr>
      </a:lvl1pPr>
      <a:lvl2pPr marL="255942" algn="l" defTabSz="511884" rtl="0" eaLnBrk="1" latinLnBrk="0" hangingPunct="1">
        <a:defRPr sz="1000" kern="1200">
          <a:solidFill>
            <a:schemeClr val="tx1"/>
          </a:solidFill>
          <a:latin typeface="+mn-lt"/>
          <a:ea typeface="+mn-ea"/>
          <a:cs typeface="+mn-cs"/>
        </a:defRPr>
      </a:lvl2pPr>
      <a:lvl3pPr marL="511884" algn="l" defTabSz="511884" rtl="0" eaLnBrk="1" latinLnBrk="0" hangingPunct="1">
        <a:defRPr sz="1000" kern="1200">
          <a:solidFill>
            <a:schemeClr val="tx1"/>
          </a:solidFill>
          <a:latin typeface="+mn-lt"/>
          <a:ea typeface="+mn-ea"/>
          <a:cs typeface="+mn-cs"/>
        </a:defRPr>
      </a:lvl3pPr>
      <a:lvl4pPr marL="767826" algn="l" defTabSz="511884" rtl="0" eaLnBrk="1" latinLnBrk="0" hangingPunct="1">
        <a:defRPr sz="1000" kern="1200">
          <a:solidFill>
            <a:schemeClr val="tx1"/>
          </a:solidFill>
          <a:latin typeface="+mn-lt"/>
          <a:ea typeface="+mn-ea"/>
          <a:cs typeface="+mn-cs"/>
        </a:defRPr>
      </a:lvl4pPr>
      <a:lvl5pPr marL="1023768" algn="l" defTabSz="511884" rtl="0" eaLnBrk="1" latinLnBrk="0" hangingPunct="1">
        <a:defRPr sz="1000" kern="1200">
          <a:solidFill>
            <a:schemeClr val="tx1"/>
          </a:solidFill>
          <a:latin typeface="+mn-lt"/>
          <a:ea typeface="+mn-ea"/>
          <a:cs typeface="+mn-cs"/>
        </a:defRPr>
      </a:lvl5pPr>
      <a:lvl6pPr marL="1279710" algn="l" defTabSz="511884" rtl="0" eaLnBrk="1" latinLnBrk="0" hangingPunct="1">
        <a:defRPr sz="1000" kern="1200">
          <a:solidFill>
            <a:schemeClr val="tx1"/>
          </a:solidFill>
          <a:latin typeface="+mn-lt"/>
          <a:ea typeface="+mn-ea"/>
          <a:cs typeface="+mn-cs"/>
        </a:defRPr>
      </a:lvl6pPr>
      <a:lvl7pPr marL="1535642" algn="l" defTabSz="511884" rtl="0" eaLnBrk="1" latinLnBrk="0" hangingPunct="1">
        <a:defRPr sz="1000" kern="1200">
          <a:solidFill>
            <a:schemeClr val="tx1"/>
          </a:solidFill>
          <a:latin typeface="+mn-lt"/>
          <a:ea typeface="+mn-ea"/>
          <a:cs typeface="+mn-cs"/>
        </a:defRPr>
      </a:lvl7pPr>
      <a:lvl8pPr marL="1791593" algn="l" defTabSz="511884" rtl="0" eaLnBrk="1" latinLnBrk="0" hangingPunct="1">
        <a:defRPr sz="1000" kern="1200">
          <a:solidFill>
            <a:schemeClr val="tx1"/>
          </a:solidFill>
          <a:latin typeface="+mn-lt"/>
          <a:ea typeface="+mn-ea"/>
          <a:cs typeface="+mn-cs"/>
        </a:defRPr>
      </a:lvl8pPr>
      <a:lvl9pPr marL="2047522" algn="l" defTabSz="511884" rtl="0" eaLnBrk="1" latinLnBrk="0" hangingPunct="1">
        <a:defRPr sz="1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912"/>
            <a:fld id="{1D8BD707-D9CF-40AE-B4C6-C98DA3205C09}" type="datetimeFigureOut">
              <a:rPr lang="en-US" smtClean="0">
                <a:solidFill>
                  <a:prstClr val="black">
                    <a:tint val="75000"/>
                  </a:prstClr>
                </a:solidFill>
              </a:rPr>
              <a:pPr defTabSz="511912"/>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912"/>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912"/>
            <a:fld id="{B6F15528-21DE-4FAA-801E-634DDDAF4B2B}" type="slidenum">
              <a:rPr lang="en-US" smtClean="0">
                <a:solidFill>
                  <a:prstClr val="black">
                    <a:tint val="75000"/>
                  </a:prstClr>
                </a:solidFill>
              </a:rPr>
              <a:pPr defTabSz="511912"/>
              <a:t>‹#›</a:t>
            </a:fld>
            <a:endParaRPr lang="en-US">
              <a:solidFill>
                <a:prstClr val="black">
                  <a:tint val="75000"/>
                </a:prstClr>
              </a:solidFill>
            </a:endParaRPr>
          </a:p>
        </p:txBody>
      </p:sp>
    </p:spTree>
    <p:extLst>
      <p:ext uri="{BB962C8B-B14F-4D97-AF65-F5344CB8AC3E}">
        <p14:creationId xmlns:p14="http://schemas.microsoft.com/office/powerpoint/2010/main" val="41478235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511912" rtl="0" eaLnBrk="1" latinLnBrk="0" hangingPunct="1">
        <a:spcBef>
          <a:spcPct val="0"/>
        </a:spcBef>
        <a:buNone/>
        <a:defRPr sz="2500" kern="1200">
          <a:solidFill>
            <a:schemeClr val="tx1"/>
          </a:solidFill>
          <a:latin typeface="+mj-lt"/>
          <a:ea typeface="+mj-ea"/>
          <a:cs typeface="+mj-cs"/>
        </a:defRPr>
      </a:lvl1pPr>
    </p:titleStyle>
    <p:bodyStyle>
      <a:lvl1pPr marL="191965" indent="-191965" algn="l" defTabSz="511912"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920" indent="-159978" algn="l" defTabSz="511912"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890" indent="-127978" algn="l" defTabSz="511912"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846" indent="-127978" algn="l" defTabSz="511912"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802" indent="-127978" algn="l" defTabSz="511912"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752" indent="-127978" algn="l" defTabSz="511912"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3680" indent="-127978" algn="l" defTabSz="511912"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9660" indent="-127978" algn="l" defTabSz="511912"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5608" indent="-127978" algn="l" defTabSz="511912"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912" rtl="0" eaLnBrk="1" latinLnBrk="0" hangingPunct="1">
        <a:defRPr sz="1000" kern="1200">
          <a:solidFill>
            <a:schemeClr val="tx1"/>
          </a:solidFill>
          <a:latin typeface="+mn-lt"/>
          <a:ea typeface="+mn-ea"/>
          <a:cs typeface="+mn-cs"/>
        </a:defRPr>
      </a:lvl1pPr>
      <a:lvl2pPr marL="255956" algn="l" defTabSz="511912" rtl="0" eaLnBrk="1" latinLnBrk="0" hangingPunct="1">
        <a:defRPr sz="1000" kern="1200">
          <a:solidFill>
            <a:schemeClr val="tx1"/>
          </a:solidFill>
          <a:latin typeface="+mn-lt"/>
          <a:ea typeface="+mn-ea"/>
          <a:cs typeface="+mn-cs"/>
        </a:defRPr>
      </a:lvl2pPr>
      <a:lvl3pPr marL="511912" algn="l" defTabSz="511912" rtl="0" eaLnBrk="1" latinLnBrk="0" hangingPunct="1">
        <a:defRPr sz="1000" kern="1200">
          <a:solidFill>
            <a:schemeClr val="tx1"/>
          </a:solidFill>
          <a:latin typeface="+mn-lt"/>
          <a:ea typeface="+mn-ea"/>
          <a:cs typeface="+mn-cs"/>
        </a:defRPr>
      </a:lvl3pPr>
      <a:lvl4pPr marL="767868" algn="l" defTabSz="511912" rtl="0" eaLnBrk="1" latinLnBrk="0" hangingPunct="1">
        <a:defRPr sz="1000" kern="1200">
          <a:solidFill>
            <a:schemeClr val="tx1"/>
          </a:solidFill>
          <a:latin typeface="+mn-lt"/>
          <a:ea typeface="+mn-ea"/>
          <a:cs typeface="+mn-cs"/>
        </a:defRPr>
      </a:lvl4pPr>
      <a:lvl5pPr marL="1023824" algn="l" defTabSz="511912" rtl="0" eaLnBrk="1" latinLnBrk="0" hangingPunct="1">
        <a:defRPr sz="1000" kern="1200">
          <a:solidFill>
            <a:schemeClr val="tx1"/>
          </a:solidFill>
          <a:latin typeface="+mn-lt"/>
          <a:ea typeface="+mn-ea"/>
          <a:cs typeface="+mn-cs"/>
        </a:defRPr>
      </a:lvl5pPr>
      <a:lvl6pPr marL="1279780" algn="l" defTabSz="511912" rtl="0" eaLnBrk="1" latinLnBrk="0" hangingPunct="1">
        <a:defRPr sz="1000" kern="1200">
          <a:solidFill>
            <a:schemeClr val="tx1"/>
          </a:solidFill>
          <a:latin typeface="+mn-lt"/>
          <a:ea typeface="+mn-ea"/>
          <a:cs typeface="+mn-cs"/>
        </a:defRPr>
      </a:lvl6pPr>
      <a:lvl7pPr marL="1535728" algn="l" defTabSz="511912" rtl="0" eaLnBrk="1" latinLnBrk="0" hangingPunct="1">
        <a:defRPr sz="1000" kern="1200">
          <a:solidFill>
            <a:schemeClr val="tx1"/>
          </a:solidFill>
          <a:latin typeface="+mn-lt"/>
          <a:ea typeface="+mn-ea"/>
          <a:cs typeface="+mn-cs"/>
        </a:defRPr>
      </a:lvl7pPr>
      <a:lvl8pPr marL="1791691" algn="l" defTabSz="511912" rtl="0" eaLnBrk="1" latinLnBrk="0" hangingPunct="1">
        <a:defRPr sz="1000" kern="1200">
          <a:solidFill>
            <a:schemeClr val="tx1"/>
          </a:solidFill>
          <a:latin typeface="+mn-lt"/>
          <a:ea typeface="+mn-ea"/>
          <a:cs typeface="+mn-cs"/>
        </a:defRPr>
      </a:lvl8pPr>
      <a:lvl9pPr marL="2047637" algn="l" defTabSz="511912" rtl="0" eaLnBrk="1" latinLnBrk="0" hangingPunct="1">
        <a:defRPr sz="1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944"/>
            <a:fld id="{1D8BD707-D9CF-40AE-B4C6-C98DA3205C09}" type="datetimeFigureOut">
              <a:rPr lang="en-US" smtClean="0">
                <a:solidFill>
                  <a:prstClr val="black">
                    <a:tint val="75000"/>
                  </a:prstClr>
                </a:solidFill>
              </a:rPr>
              <a:pPr defTabSz="511944"/>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944"/>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944"/>
            <a:fld id="{B6F15528-21DE-4FAA-801E-634DDDAF4B2B}" type="slidenum">
              <a:rPr lang="en-US" smtClean="0">
                <a:solidFill>
                  <a:prstClr val="black">
                    <a:tint val="75000"/>
                  </a:prstClr>
                </a:solidFill>
              </a:rPr>
              <a:pPr defTabSz="511944"/>
              <a:t>‹#›</a:t>
            </a:fld>
            <a:endParaRPr lang="en-US">
              <a:solidFill>
                <a:prstClr val="black">
                  <a:tint val="75000"/>
                </a:prstClr>
              </a:solidFill>
            </a:endParaRPr>
          </a:p>
        </p:txBody>
      </p:sp>
    </p:spTree>
    <p:extLst>
      <p:ext uri="{BB962C8B-B14F-4D97-AF65-F5344CB8AC3E}">
        <p14:creationId xmlns:p14="http://schemas.microsoft.com/office/powerpoint/2010/main" val="26409919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511944" rtl="0" eaLnBrk="1" latinLnBrk="0" hangingPunct="1">
        <a:spcBef>
          <a:spcPct val="0"/>
        </a:spcBef>
        <a:buNone/>
        <a:defRPr sz="2500" kern="1200">
          <a:solidFill>
            <a:schemeClr val="tx1"/>
          </a:solidFill>
          <a:latin typeface="+mj-lt"/>
          <a:ea typeface="+mj-ea"/>
          <a:cs typeface="+mj-cs"/>
        </a:defRPr>
      </a:lvl1pPr>
    </p:titleStyle>
    <p:bodyStyle>
      <a:lvl1pPr marL="191978" indent="-191978" algn="l" defTabSz="51194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948" indent="-159987" algn="l" defTabSz="51194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930" indent="-127986" algn="l" defTabSz="51194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902" indent="-127986" algn="l" defTabSz="51194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874" indent="-127986" algn="l" defTabSz="51194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842" indent="-127986" algn="l" defTabSz="51194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3792" indent="-127986" algn="l" defTabSz="51194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9782" indent="-127986" algn="l" defTabSz="51194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5748" indent="-127986" algn="l" defTabSz="51194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944" rtl="0" eaLnBrk="1" latinLnBrk="0" hangingPunct="1">
        <a:defRPr sz="1000" kern="1200">
          <a:solidFill>
            <a:schemeClr val="tx1"/>
          </a:solidFill>
          <a:latin typeface="+mn-lt"/>
          <a:ea typeface="+mn-ea"/>
          <a:cs typeface="+mn-cs"/>
        </a:defRPr>
      </a:lvl1pPr>
      <a:lvl2pPr marL="255972" algn="l" defTabSz="511944" rtl="0" eaLnBrk="1" latinLnBrk="0" hangingPunct="1">
        <a:defRPr sz="1000" kern="1200">
          <a:solidFill>
            <a:schemeClr val="tx1"/>
          </a:solidFill>
          <a:latin typeface="+mn-lt"/>
          <a:ea typeface="+mn-ea"/>
          <a:cs typeface="+mn-cs"/>
        </a:defRPr>
      </a:lvl2pPr>
      <a:lvl3pPr marL="511944" algn="l" defTabSz="511944" rtl="0" eaLnBrk="1" latinLnBrk="0" hangingPunct="1">
        <a:defRPr sz="1000" kern="1200">
          <a:solidFill>
            <a:schemeClr val="tx1"/>
          </a:solidFill>
          <a:latin typeface="+mn-lt"/>
          <a:ea typeface="+mn-ea"/>
          <a:cs typeface="+mn-cs"/>
        </a:defRPr>
      </a:lvl3pPr>
      <a:lvl4pPr marL="767916" algn="l" defTabSz="511944" rtl="0" eaLnBrk="1" latinLnBrk="0" hangingPunct="1">
        <a:defRPr sz="1000" kern="1200">
          <a:solidFill>
            <a:schemeClr val="tx1"/>
          </a:solidFill>
          <a:latin typeface="+mn-lt"/>
          <a:ea typeface="+mn-ea"/>
          <a:cs typeface="+mn-cs"/>
        </a:defRPr>
      </a:lvl4pPr>
      <a:lvl5pPr marL="1023888" algn="l" defTabSz="511944" rtl="0" eaLnBrk="1" latinLnBrk="0" hangingPunct="1">
        <a:defRPr sz="1000" kern="1200">
          <a:solidFill>
            <a:schemeClr val="tx1"/>
          </a:solidFill>
          <a:latin typeface="+mn-lt"/>
          <a:ea typeface="+mn-ea"/>
          <a:cs typeface="+mn-cs"/>
        </a:defRPr>
      </a:lvl5pPr>
      <a:lvl6pPr marL="1279860" algn="l" defTabSz="511944" rtl="0" eaLnBrk="1" latinLnBrk="0" hangingPunct="1">
        <a:defRPr sz="1000" kern="1200">
          <a:solidFill>
            <a:schemeClr val="tx1"/>
          </a:solidFill>
          <a:latin typeface="+mn-lt"/>
          <a:ea typeface="+mn-ea"/>
          <a:cs typeface="+mn-cs"/>
        </a:defRPr>
      </a:lvl6pPr>
      <a:lvl7pPr marL="1535826" algn="l" defTabSz="511944" rtl="0" eaLnBrk="1" latinLnBrk="0" hangingPunct="1">
        <a:defRPr sz="1000" kern="1200">
          <a:solidFill>
            <a:schemeClr val="tx1"/>
          </a:solidFill>
          <a:latin typeface="+mn-lt"/>
          <a:ea typeface="+mn-ea"/>
          <a:cs typeface="+mn-cs"/>
        </a:defRPr>
      </a:lvl7pPr>
      <a:lvl8pPr marL="1791803" algn="l" defTabSz="511944" rtl="0" eaLnBrk="1" latinLnBrk="0" hangingPunct="1">
        <a:defRPr sz="1000" kern="1200">
          <a:solidFill>
            <a:schemeClr val="tx1"/>
          </a:solidFill>
          <a:latin typeface="+mn-lt"/>
          <a:ea typeface="+mn-ea"/>
          <a:cs typeface="+mn-cs"/>
        </a:defRPr>
      </a:lvl8pPr>
      <a:lvl9pPr marL="2047767" algn="l" defTabSz="511944" rtl="0" eaLnBrk="1" latinLnBrk="0" hangingPunct="1">
        <a:defRPr sz="1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066802"/>
            <a:ext cx="4114800" cy="3017309"/>
          </a:xfrm>
          <a:prstGeom prst="rect">
            <a:avLst/>
          </a:prstGeom>
        </p:spPr>
        <p:txBody>
          <a:bodyPr vert="horz" lIns="51206" tIns="25603" rIns="51206" bIns="2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4237574"/>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1980"/>
            <a:fld id="{1D8BD707-D9CF-40AE-B4C6-C98DA3205C09}" type="datetimeFigureOut">
              <a:rPr lang="en-US" smtClean="0">
                <a:solidFill>
                  <a:prstClr val="black">
                    <a:tint val="75000"/>
                  </a:prstClr>
                </a:solidFill>
              </a:rPr>
              <a:pPr defTabSz="511980"/>
              <a:t>5/10/2024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4"/>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1980"/>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4"/>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1980"/>
            <a:fld id="{B6F15528-21DE-4FAA-801E-634DDDAF4B2B}" type="slidenum">
              <a:rPr lang="en-US" smtClean="0">
                <a:solidFill>
                  <a:prstClr val="black">
                    <a:tint val="75000"/>
                  </a:prstClr>
                </a:solidFill>
              </a:rPr>
              <a:pPr defTabSz="511980"/>
              <a:t>‹#›</a:t>
            </a:fld>
            <a:endParaRPr lang="en-US">
              <a:solidFill>
                <a:prstClr val="black">
                  <a:tint val="75000"/>
                </a:prstClr>
              </a:solidFill>
            </a:endParaRPr>
          </a:p>
        </p:txBody>
      </p:sp>
    </p:spTree>
    <p:extLst>
      <p:ext uri="{BB962C8B-B14F-4D97-AF65-F5344CB8AC3E}">
        <p14:creationId xmlns:p14="http://schemas.microsoft.com/office/powerpoint/2010/main" val="7757272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511980" rtl="0" eaLnBrk="1" latinLnBrk="0" hangingPunct="1">
        <a:spcBef>
          <a:spcPct val="0"/>
        </a:spcBef>
        <a:buNone/>
        <a:defRPr sz="2500" kern="1200">
          <a:solidFill>
            <a:schemeClr val="tx1"/>
          </a:solidFill>
          <a:latin typeface="+mj-lt"/>
          <a:ea typeface="+mj-ea"/>
          <a:cs typeface="+mj-cs"/>
        </a:defRPr>
      </a:lvl1pPr>
    </p:titleStyle>
    <p:bodyStyle>
      <a:lvl1pPr marL="191992" indent="-191992" algn="l" defTabSz="51198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5980" indent="-159996" algn="l" defTabSz="51198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9975" indent="-127995" algn="l" defTabSz="51198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5965" indent="-127995" algn="l" defTabSz="51198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1955" indent="-127995" algn="l" defTabSz="51198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7942" indent="-127995" algn="l" defTabSz="511980"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63918" indent="-127995" algn="l" defTabSz="511980"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9920" indent="-127995" algn="l" defTabSz="511980"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5906" indent="-127995" algn="l" defTabSz="511980"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1980" rtl="0" eaLnBrk="1" latinLnBrk="0" hangingPunct="1">
        <a:defRPr sz="1000" kern="1200">
          <a:solidFill>
            <a:schemeClr val="tx1"/>
          </a:solidFill>
          <a:latin typeface="+mn-lt"/>
          <a:ea typeface="+mn-ea"/>
          <a:cs typeface="+mn-cs"/>
        </a:defRPr>
      </a:lvl1pPr>
      <a:lvl2pPr marL="255990" algn="l" defTabSz="511980" rtl="0" eaLnBrk="1" latinLnBrk="0" hangingPunct="1">
        <a:defRPr sz="1000" kern="1200">
          <a:solidFill>
            <a:schemeClr val="tx1"/>
          </a:solidFill>
          <a:latin typeface="+mn-lt"/>
          <a:ea typeface="+mn-ea"/>
          <a:cs typeface="+mn-cs"/>
        </a:defRPr>
      </a:lvl2pPr>
      <a:lvl3pPr marL="511980" algn="l" defTabSz="511980" rtl="0" eaLnBrk="1" latinLnBrk="0" hangingPunct="1">
        <a:defRPr sz="1000" kern="1200">
          <a:solidFill>
            <a:schemeClr val="tx1"/>
          </a:solidFill>
          <a:latin typeface="+mn-lt"/>
          <a:ea typeface="+mn-ea"/>
          <a:cs typeface="+mn-cs"/>
        </a:defRPr>
      </a:lvl3pPr>
      <a:lvl4pPr marL="767970" algn="l" defTabSz="511980" rtl="0" eaLnBrk="1" latinLnBrk="0" hangingPunct="1">
        <a:defRPr sz="1000" kern="1200">
          <a:solidFill>
            <a:schemeClr val="tx1"/>
          </a:solidFill>
          <a:latin typeface="+mn-lt"/>
          <a:ea typeface="+mn-ea"/>
          <a:cs typeface="+mn-cs"/>
        </a:defRPr>
      </a:lvl4pPr>
      <a:lvl5pPr marL="1023960" algn="l" defTabSz="511980" rtl="0" eaLnBrk="1" latinLnBrk="0" hangingPunct="1">
        <a:defRPr sz="1000" kern="1200">
          <a:solidFill>
            <a:schemeClr val="tx1"/>
          </a:solidFill>
          <a:latin typeface="+mn-lt"/>
          <a:ea typeface="+mn-ea"/>
          <a:cs typeface="+mn-cs"/>
        </a:defRPr>
      </a:lvl5pPr>
      <a:lvl6pPr marL="1279950" algn="l" defTabSz="511980" rtl="0" eaLnBrk="1" latinLnBrk="0" hangingPunct="1">
        <a:defRPr sz="1000" kern="1200">
          <a:solidFill>
            <a:schemeClr val="tx1"/>
          </a:solidFill>
          <a:latin typeface="+mn-lt"/>
          <a:ea typeface="+mn-ea"/>
          <a:cs typeface="+mn-cs"/>
        </a:defRPr>
      </a:lvl6pPr>
      <a:lvl7pPr marL="1535936" algn="l" defTabSz="511980" rtl="0" eaLnBrk="1" latinLnBrk="0" hangingPunct="1">
        <a:defRPr sz="1000" kern="1200">
          <a:solidFill>
            <a:schemeClr val="tx1"/>
          </a:solidFill>
          <a:latin typeface="+mn-lt"/>
          <a:ea typeface="+mn-ea"/>
          <a:cs typeface="+mn-cs"/>
        </a:defRPr>
      </a:lvl7pPr>
      <a:lvl8pPr marL="1791929" algn="l" defTabSz="511980" rtl="0" eaLnBrk="1" latinLnBrk="0" hangingPunct="1">
        <a:defRPr sz="1000" kern="1200">
          <a:solidFill>
            <a:schemeClr val="tx1"/>
          </a:solidFill>
          <a:latin typeface="+mn-lt"/>
          <a:ea typeface="+mn-ea"/>
          <a:cs typeface="+mn-cs"/>
        </a:defRPr>
      </a:lvl8pPr>
      <a:lvl9pPr marL="2047914" algn="l" defTabSz="51198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0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117.xml"/><Relationship Id="rId6" Type="http://schemas.openxmlformats.org/officeDocument/2006/relationships/image" Target="../media/image12.png"/><Relationship Id="rId11" Type="http://schemas.openxmlformats.org/officeDocument/2006/relationships/image" Target="../media/image51.svg"/><Relationship Id="rId5" Type="http://schemas.openxmlformats.org/officeDocument/2006/relationships/image" Target="../media/image39.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18.svg"/><Relationship Id="rId10"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40.pn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12.png"/><Relationship Id="rId11" Type="http://schemas.openxmlformats.org/officeDocument/2006/relationships/image" Target="../media/image51.svg"/><Relationship Id="rId5" Type="http://schemas.openxmlformats.org/officeDocument/2006/relationships/image" Target="../media/image39.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7.sv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51.xml"/><Relationship Id="rId6" Type="http://schemas.openxmlformats.org/officeDocument/2006/relationships/image" Target="../media/image17.png"/><Relationship Id="rId11" Type="http://schemas.openxmlformats.org/officeDocument/2006/relationships/image" Target="../media/image45.svg"/><Relationship Id="rId5" Type="http://schemas.openxmlformats.org/officeDocument/2006/relationships/image" Target="../media/image35.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43.sv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jpeg"/><Relationship Id="rId7" Type="http://schemas.openxmlformats.org/officeDocument/2006/relationships/image" Target="../media/image26.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image" Target="../media/image22.png"/><Relationship Id="rId11" Type="http://schemas.openxmlformats.org/officeDocument/2006/relationships/image" Target="../media/image30.svg"/><Relationship Id="rId5"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27.png"/><Relationship Id="rId1" Type="http://schemas.openxmlformats.org/officeDocument/2006/relationships/slideLayout" Target="../slideLayouts/slideLayout84.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27.png"/><Relationship Id="rId1" Type="http://schemas.openxmlformats.org/officeDocument/2006/relationships/slideLayout" Target="../slideLayouts/slideLayout95.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TextBox 2"/>
          <p:cNvSpPr txBox="1"/>
          <p:nvPr/>
        </p:nvSpPr>
        <p:spPr>
          <a:xfrm>
            <a:off x="782854" y="1731707"/>
            <a:ext cx="7751517" cy="3531736"/>
          </a:xfrm>
          <a:prstGeom prst="rect">
            <a:avLst/>
          </a:prstGeom>
        </p:spPr>
        <p:txBody>
          <a:bodyPr wrap="square" lIns="0" tIns="0" rIns="0" bIns="0" rtlCol="0" anchor="t">
            <a:spAutoFit/>
          </a:bodyPr>
          <a:lstStyle/>
          <a:p>
            <a:pPr algn="ctr">
              <a:lnSpc>
                <a:spcPct val="170000"/>
              </a:lnSpc>
            </a:pPr>
            <a:r>
              <a:rPr lang="en-US" sz="4500" b="1" dirty="0">
                <a:solidFill>
                  <a:srgbClr val="8064A2">
                    <a:lumMod val="50000"/>
                  </a:srgbClr>
                </a:solidFill>
                <a:cs typeface="Arial" panose="020B0604020202020204" pitchFamily="34" charset="0"/>
              </a:rPr>
              <a:t>CHÀO MỪNG CẢ LỚP </a:t>
            </a:r>
          </a:p>
          <a:p>
            <a:pPr algn="ctr">
              <a:lnSpc>
                <a:spcPct val="170000"/>
              </a:lnSpc>
            </a:pPr>
            <a:r>
              <a:rPr lang="en-US" sz="4500" b="1" dirty="0">
                <a:solidFill>
                  <a:srgbClr val="8064A2">
                    <a:lumMod val="50000"/>
                  </a:srgbClr>
                </a:solidFill>
                <a:cs typeface="Arial" panose="020B0604020202020204" pitchFamily="34" charset="0"/>
              </a:rPr>
              <a:t>ĐẾN VỚI BÀI HỌC HÔM NAY!</a:t>
            </a: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2422373" y="-3156637"/>
            <a:ext cx="3923458" cy="523127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0979">
            <a:off x="606925" y="4315948"/>
            <a:ext cx="424441" cy="61429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5857918" y="4869787"/>
            <a:ext cx="4703603" cy="497014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957802" y="5035972"/>
            <a:ext cx="671853" cy="890205"/>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5009">
            <a:off x="7882930" y="996586"/>
            <a:ext cx="424727" cy="826719"/>
          </a:xfrm>
          <a:prstGeom prst="rect">
            <a:avLst/>
          </a:prstGeom>
        </p:spPr>
      </p:pic>
    </p:spTree>
    <p:extLst>
      <p:ext uri="{BB962C8B-B14F-4D97-AF65-F5344CB8AC3E}">
        <p14:creationId xmlns:p14="http://schemas.microsoft.com/office/powerpoint/2010/main" val="286399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624342">
            <a:off x="7723982" y="983798"/>
            <a:ext cx="537019" cy="541494"/>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266174">
            <a:off x="6822386" y="-3767049"/>
            <a:ext cx="3923458" cy="5231277"/>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76626">
            <a:off x="6043550" y="3966389"/>
            <a:ext cx="3897876" cy="5197168"/>
          </a:xfrm>
          <a:prstGeom prst="rect">
            <a:avLst/>
          </a:prstGeom>
        </p:spPr>
      </p:pic>
      <p:sp>
        <p:nvSpPr>
          <p:cNvPr id="23" name="Rounded Rectangle 22"/>
          <p:cNvSpPr/>
          <p:nvPr/>
        </p:nvSpPr>
        <p:spPr>
          <a:xfrm>
            <a:off x="3774788" y="811422"/>
            <a:ext cx="1510868" cy="776887"/>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lIns="51206" tIns="25603" rIns="51206" bIns="25603" rtlCol="0" anchor="ctr"/>
          <a:lstStyle/>
          <a:p>
            <a:pPr algn="ctr" defTabSz="512016"/>
            <a:r>
              <a:rPr lang="en-US" sz="2500" b="1" dirty="0">
                <a:solidFill>
                  <a:prstClr val="white"/>
                </a:solidFill>
                <a:cs typeface="Arial" panose="020B0604020202020204" pitchFamily="34" charset="0"/>
              </a:rPr>
              <a:t>Bước 4:</a:t>
            </a:r>
          </a:p>
        </p:txBody>
      </p:sp>
      <p:sp>
        <p:nvSpPr>
          <p:cNvPr id="28" name="Rectangle 27"/>
          <p:cNvSpPr/>
          <p:nvPr/>
        </p:nvSpPr>
        <p:spPr>
          <a:xfrm>
            <a:off x="970053" y="1752600"/>
            <a:ext cx="7058302" cy="4668354"/>
          </a:xfrm>
          <a:prstGeom prst="rect">
            <a:avLst/>
          </a:prstGeom>
        </p:spPr>
        <p:txBody>
          <a:bodyPr wrap="square" lIns="51206" tIns="25603" rIns="51206" bIns="25603">
            <a:spAutoFit/>
          </a:bodyPr>
          <a:lstStyle/>
          <a:p>
            <a:pPr marL="320009" indent="-320009" algn="just" defTabSz="512016">
              <a:lnSpc>
                <a:spcPct val="150000"/>
              </a:lnSpc>
              <a:buFont typeface="Arial" pitchFamily="34" charset="0"/>
              <a:buChar char="•"/>
            </a:pPr>
            <a:r>
              <a:rPr lang="en-US" sz="2500" dirty="0">
                <a:solidFill>
                  <a:prstClr val="black"/>
                </a:solidFill>
              </a:rPr>
              <a:t>Từ dữ liệu Bảng T.2, em hãy tính xác suất thực nghiệm của các sự kiện "Vuông thẳng", "Tròn thắng". </a:t>
            </a:r>
          </a:p>
          <a:p>
            <a:pPr marL="320009" indent="-320009" algn="just" defTabSz="512016">
              <a:lnSpc>
                <a:spcPct val="150000"/>
              </a:lnSpc>
              <a:buFont typeface="Arial" pitchFamily="34" charset="0"/>
              <a:buChar char="•"/>
            </a:pPr>
            <a:r>
              <a:rPr lang="en-US" sz="2500" dirty="0">
                <a:solidFill>
                  <a:prstClr val="black"/>
                </a:solidFill>
              </a:rPr>
              <a:t>Từ dữ liệu Bảng T.3, em hãy cho biết phần thưởng nào Vuông và Tròn được nhận là nhiều nhất. </a:t>
            </a:r>
          </a:p>
          <a:p>
            <a:pPr marL="320009" indent="-320009" algn="just" defTabSz="512016">
              <a:lnSpc>
                <a:spcPct val="150000"/>
              </a:lnSpc>
              <a:buFont typeface="Arial" pitchFamily="34" charset="0"/>
              <a:buChar char="•"/>
            </a:pPr>
            <a:r>
              <a:rPr lang="en-US" sz="2500" dirty="0">
                <a:solidFill>
                  <a:prstClr val="black"/>
                </a:solidFill>
              </a:rPr>
              <a:t>So sánh kết quả thu được với nội dung thảo luận trong Bước 1 và rút ra kết luận.</a:t>
            </a:r>
          </a:p>
        </p:txBody>
      </p:sp>
    </p:spTree>
    <p:extLst>
      <p:ext uri="{BB962C8B-B14F-4D97-AF65-F5344CB8AC3E}">
        <p14:creationId xmlns:p14="http://schemas.microsoft.com/office/powerpoint/2010/main" val="484181958"/>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anim calcmode="lin" valueType="num">
                                      <p:cBhvr>
                                        <p:cTn id="1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fade">
                                      <p:cBhvr>
                                        <p:cTn id="19" dur="500"/>
                                        <p:tgtEl>
                                          <p:spTgt spid="28">
                                            <p:txEl>
                                              <p:pRg st="1" end="1"/>
                                            </p:txEl>
                                          </p:spTgt>
                                        </p:tgtEl>
                                      </p:cBhvr>
                                    </p:animEffect>
                                    <p:anim calcmode="lin" valueType="num">
                                      <p:cBhvr>
                                        <p:cTn id="20"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8">
                                            <p:txEl>
                                              <p:pRg st="2" end="2"/>
                                            </p:txEl>
                                          </p:spTgt>
                                        </p:tgtEl>
                                        <p:attrNameLst>
                                          <p:attrName>style.visibility</p:attrName>
                                        </p:attrNameLst>
                                      </p:cBhvr>
                                      <p:to>
                                        <p:strVal val="visible"/>
                                      </p:to>
                                    </p:set>
                                    <p:animEffect transition="in" filter="fade">
                                      <p:cBhvr>
                                        <p:cTn id="26" dur="500"/>
                                        <p:tgtEl>
                                          <p:spTgt spid="28">
                                            <p:txEl>
                                              <p:pRg st="2" end="2"/>
                                            </p:txEl>
                                          </p:spTgt>
                                        </p:tgtEl>
                                      </p:cBhvr>
                                    </p:animEffect>
                                    <p:anim calcmode="lin" valueType="num">
                                      <p:cBhvr>
                                        <p:cTn id="27"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2554683" y="-2615639"/>
            <a:ext cx="3923458" cy="52312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7974">
            <a:off x="7473854" y="-2221208"/>
            <a:ext cx="3897876" cy="519716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31375" y="1029709"/>
            <a:ext cx="750256" cy="99408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60922" y="6256602"/>
            <a:ext cx="315710" cy="580616"/>
          </a:xfrm>
          <a:prstGeom prst="rect">
            <a:avLst/>
          </a:prstGeom>
        </p:spPr>
      </p:pic>
      <p:sp>
        <p:nvSpPr>
          <p:cNvPr id="17" name="TextBox 8"/>
          <p:cNvSpPr txBox="1"/>
          <p:nvPr/>
        </p:nvSpPr>
        <p:spPr>
          <a:xfrm>
            <a:off x="2362200" y="685800"/>
            <a:ext cx="4762500" cy="1333698"/>
          </a:xfrm>
          <a:prstGeom prst="rect">
            <a:avLst/>
          </a:prstGeom>
        </p:spPr>
        <p:txBody>
          <a:bodyPr wrap="square" lIns="0" tIns="0" rIns="0" bIns="0" rtlCol="0" anchor="t">
            <a:spAutoFit/>
          </a:bodyPr>
          <a:lstStyle/>
          <a:p>
            <a:pPr algn="ctr" defTabSz="512060">
              <a:lnSpc>
                <a:spcPts val="5242"/>
              </a:lnSpc>
            </a:pPr>
            <a:r>
              <a:rPr lang="en-US" sz="3700" b="1" dirty="0">
                <a:solidFill>
                  <a:srgbClr val="8064A2">
                    <a:lumMod val="75000"/>
                  </a:srgbClr>
                </a:solidFill>
                <a:cs typeface="Arial" panose="020B0604020202020204" pitchFamily="34" charset="0"/>
              </a:rPr>
              <a:t>HƯỚNG DẪN VỀ NHÀ</a:t>
            </a:r>
          </a:p>
        </p:txBody>
      </p:sp>
      <p:sp>
        <p:nvSpPr>
          <p:cNvPr id="7" name="Rounded Rectangle 6"/>
          <p:cNvSpPr/>
          <p:nvPr/>
        </p:nvSpPr>
        <p:spPr>
          <a:xfrm>
            <a:off x="301985" y="2909206"/>
            <a:ext cx="2816793" cy="3208111"/>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2060"/>
            <a:endParaRPr lang="en-US">
              <a:solidFill>
                <a:prstClr val="white"/>
              </a:solidFill>
            </a:endParaRPr>
          </a:p>
        </p:txBody>
      </p:sp>
      <p:sp>
        <p:nvSpPr>
          <p:cNvPr id="9" name="Oval 8"/>
          <p:cNvSpPr/>
          <p:nvPr/>
        </p:nvSpPr>
        <p:spPr>
          <a:xfrm>
            <a:off x="1328078" y="2409478"/>
            <a:ext cx="749589" cy="999452"/>
          </a:xfrm>
          <a:prstGeom prst="ellipse">
            <a:avLst/>
          </a:prstGeom>
        </p:spPr>
        <p:style>
          <a:lnRef idx="3">
            <a:schemeClr val="lt1"/>
          </a:lnRef>
          <a:fillRef idx="1">
            <a:schemeClr val="accent2"/>
          </a:fillRef>
          <a:effectRef idx="1">
            <a:schemeClr val="accent2"/>
          </a:effectRef>
          <a:fontRef idx="minor">
            <a:schemeClr val="lt1"/>
          </a:fontRef>
        </p:style>
        <p:txBody>
          <a:bodyPr lIns="51206" tIns="25603" rIns="51206" bIns="25603" rtlCol="0" anchor="ctr"/>
          <a:lstStyle/>
          <a:p>
            <a:pPr algn="ctr" defTabSz="512060"/>
            <a:r>
              <a:rPr lang="en-US" sz="2700" b="1" dirty="0">
                <a:solidFill>
                  <a:prstClr val="white"/>
                </a:solidFill>
                <a:cs typeface="Arial" panose="020B0604020202020204" pitchFamily="34" charset="0"/>
              </a:rPr>
              <a:t>01</a:t>
            </a:r>
          </a:p>
        </p:txBody>
      </p:sp>
      <p:sp>
        <p:nvSpPr>
          <p:cNvPr id="10" name="TextBox 9"/>
          <p:cNvSpPr txBox="1"/>
          <p:nvPr/>
        </p:nvSpPr>
        <p:spPr>
          <a:xfrm>
            <a:off x="540821" y="3669658"/>
            <a:ext cx="2324100" cy="1205868"/>
          </a:xfrm>
          <a:prstGeom prst="rect">
            <a:avLst/>
          </a:prstGeom>
          <a:noFill/>
        </p:spPr>
        <p:txBody>
          <a:bodyPr wrap="square" lIns="51206" tIns="25603" rIns="51206" bIns="25603" rtlCol="0">
            <a:spAutoFit/>
          </a:bodyPr>
          <a:lstStyle/>
          <a:p>
            <a:pPr algn="ctr" defTabSz="512060">
              <a:lnSpc>
                <a:spcPct val="150000"/>
              </a:lnSpc>
            </a:pPr>
            <a:r>
              <a:rPr lang="en-US" sz="2500" dirty="0" err="1">
                <a:solidFill>
                  <a:prstClr val="black"/>
                </a:solidFill>
                <a:cs typeface="Arial" panose="020B0604020202020204" pitchFamily="34" charset="0"/>
              </a:rPr>
              <a:t>Ôn</a:t>
            </a:r>
            <a:r>
              <a:rPr lang="en-US" sz="2500" dirty="0">
                <a:solidFill>
                  <a:prstClr val="black"/>
                </a:solidFill>
                <a:cs typeface="Arial" panose="020B0604020202020204" pitchFamily="34" charset="0"/>
              </a:rPr>
              <a:t> </a:t>
            </a:r>
            <a:r>
              <a:rPr lang="en-US" sz="2500" dirty="0" err="1">
                <a:solidFill>
                  <a:prstClr val="black"/>
                </a:solidFill>
                <a:cs typeface="Arial" panose="020B0604020202020204" pitchFamily="34" charset="0"/>
              </a:rPr>
              <a:t>tập</a:t>
            </a:r>
            <a:r>
              <a:rPr lang="en-US" sz="2500" dirty="0">
                <a:solidFill>
                  <a:prstClr val="black"/>
                </a:solidFill>
                <a:cs typeface="Arial" panose="020B0604020202020204" pitchFamily="34" charset="0"/>
              </a:rPr>
              <a:t> </a:t>
            </a:r>
            <a:r>
              <a:rPr lang="en-US" sz="2500" dirty="0" err="1">
                <a:solidFill>
                  <a:prstClr val="black"/>
                </a:solidFill>
                <a:cs typeface="Arial" panose="020B0604020202020204" pitchFamily="34" charset="0"/>
              </a:rPr>
              <a:t>kiến</a:t>
            </a:r>
            <a:r>
              <a:rPr lang="en-US" sz="2500" dirty="0">
                <a:solidFill>
                  <a:prstClr val="black"/>
                </a:solidFill>
                <a:cs typeface="Arial" panose="020B0604020202020204" pitchFamily="34" charset="0"/>
              </a:rPr>
              <a:t> </a:t>
            </a:r>
            <a:r>
              <a:rPr lang="en-US" sz="2500" dirty="0" err="1">
                <a:solidFill>
                  <a:prstClr val="black"/>
                </a:solidFill>
                <a:cs typeface="Arial" panose="020B0604020202020204" pitchFamily="34" charset="0"/>
              </a:rPr>
              <a:t>thức</a:t>
            </a:r>
            <a:r>
              <a:rPr lang="en-US" sz="2500" dirty="0">
                <a:solidFill>
                  <a:prstClr val="black"/>
                </a:solidFill>
                <a:cs typeface="Arial" panose="020B0604020202020204" pitchFamily="34" charset="0"/>
              </a:rPr>
              <a:t> </a:t>
            </a:r>
            <a:r>
              <a:rPr lang="en-US" sz="2500" dirty="0" err="1">
                <a:solidFill>
                  <a:prstClr val="black"/>
                </a:solidFill>
                <a:cs typeface="Arial" panose="020B0604020202020204" pitchFamily="34" charset="0"/>
              </a:rPr>
              <a:t>đã</a:t>
            </a:r>
            <a:r>
              <a:rPr lang="en-US" sz="2500" dirty="0">
                <a:solidFill>
                  <a:prstClr val="black"/>
                </a:solidFill>
                <a:cs typeface="Arial" panose="020B0604020202020204" pitchFamily="34" charset="0"/>
              </a:rPr>
              <a:t> </a:t>
            </a:r>
            <a:r>
              <a:rPr lang="en-US" sz="2500" dirty="0" err="1">
                <a:solidFill>
                  <a:prstClr val="black"/>
                </a:solidFill>
                <a:cs typeface="Arial" panose="020B0604020202020204" pitchFamily="34" charset="0"/>
              </a:rPr>
              <a:t>học</a:t>
            </a:r>
            <a:endParaRPr lang="en-US" sz="2500" dirty="0">
              <a:solidFill>
                <a:prstClr val="black"/>
              </a:solidFill>
              <a:cs typeface="Arial" panose="020B0604020202020204" pitchFamily="34" charset="0"/>
            </a:endParaRPr>
          </a:p>
        </p:txBody>
      </p:sp>
      <p:sp>
        <p:nvSpPr>
          <p:cNvPr id="14" name="Rounded Rectangle 13"/>
          <p:cNvSpPr/>
          <p:nvPr/>
        </p:nvSpPr>
        <p:spPr>
          <a:xfrm>
            <a:off x="3212482" y="2909206"/>
            <a:ext cx="2816793" cy="3208111"/>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2060"/>
            <a:endParaRPr lang="en-US">
              <a:solidFill>
                <a:prstClr val="white"/>
              </a:solidFill>
            </a:endParaRPr>
          </a:p>
        </p:txBody>
      </p:sp>
      <p:sp>
        <p:nvSpPr>
          <p:cNvPr id="15" name="Oval 14"/>
          <p:cNvSpPr/>
          <p:nvPr/>
        </p:nvSpPr>
        <p:spPr>
          <a:xfrm>
            <a:off x="4238575" y="2409478"/>
            <a:ext cx="749589" cy="999452"/>
          </a:xfrm>
          <a:prstGeom prst="ellipse">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lIns="51206" tIns="25603" rIns="51206" bIns="25603" rtlCol="0" anchor="ctr"/>
          <a:lstStyle/>
          <a:p>
            <a:pPr algn="ctr" defTabSz="512060"/>
            <a:r>
              <a:rPr lang="en-US" sz="2700" b="1" dirty="0">
                <a:solidFill>
                  <a:prstClr val="white"/>
                </a:solidFill>
                <a:cs typeface="Arial" panose="020B0604020202020204" pitchFamily="34" charset="0"/>
              </a:rPr>
              <a:t>02</a:t>
            </a:r>
          </a:p>
        </p:txBody>
      </p:sp>
      <p:sp>
        <p:nvSpPr>
          <p:cNvPr id="16" name="TextBox 15"/>
          <p:cNvSpPr txBox="1"/>
          <p:nvPr/>
        </p:nvSpPr>
        <p:spPr>
          <a:xfrm>
            <a:off x="3459620" y="3669658"/>
            <a:ext cx="2324100" cy="1205868"/>
          </a:xfrm>
          <a:prstGeom prst="rect">
            <a:avLst/>
          </a:prstGeom>
          <a:noFill/>
        </p:spPr>
        <p:txBody>
          <a:bodyPr wrap="square" lIns="51206" tIns="25603" rIns="51206" bIns="25603" rtlCol="0">
            <a:spAutoFit/>
          </a:bodyPr>
          <a:lstStyle/>
          <a:p>
            <a:pPr algn="ctr" defTabSz="512060">
              <a:lnSpc>
                <a:spcPct val="150000"/>
              </a:lnSpc>
            </a:pPr>
            <a:r>
              <a:rPr lang="en-US" sz="2500" dirty="0" err="1">
                <a:solidFill>
                  <a:prstClr val="black"/>
                </a:solidFill>
                <a:cs typeface="Arial" panose="020B0604020202020204" pitchFamily="34" charset="0"/>
              </a:rPr>
              <a:t>Hoàn</a:t>
            </a:r>
            <a:r>
              <a:rPr lang="en-US" sz="2500" dirty="0">
                <a:solidFill>
                  <a:prstClr val="black"/>
                </a:solidFill>
                <a:cs typeface="Arial" panose="020B0604020202020204" pitchFamily="34" charset="0"/>
              </a:rPr>
              <a:t> </a:t>
            </a:r>
            <a:r>
              <a:rPr lang="en-US" sz="2500" dirty="0" err="1">
                <a:solidFill>
                  <a:prstClr val="black"/>
                </a:solidFill>
                <a:cs typeface="Arial" panose="020B0604020202020204" pitchFamily="34" charset="0"/>
              </a:rPr>
              <a:t>thành</a:t>
            </a:r>
            <a:r>
              <a:rPr lang="en-US" sz="2500" dirty="0">
                <a:solidFill>
                  <a:prstClr val="black"/>
                </a:solidFill>
                <a:cs typeface="Arial" panose="020B0604020202020204" pitchFamily="34" charset="0"/>
              </a:rPr>
              <a:t> </a:t>
            </a:r>
            <a:r>
              <a:rPr lang="en-US" sz="2500" dirty="0" err="1">
                <a:solidFill>
                  <a:prstClr val="black"/>
                </a:solidFill>
                <a:cs typeface="Arial" panose="020B0604020202020204" pitchFamily="34" charset="0"/>
              </a:rPr>
              <a:t>bài</a:t>
            </a:r>
            <a:r>
              <a:rPr lang="en-US" sz="2500" dirty="0">
                <a:solidFill>
                  <a:prstClr val="black"/>
                </a:solidFill>
                <a:cs typeface="Arial" panose="020B0604020202020204" pitchFamily="34" charset="0"/>
              </a:rPr>
              <a:t> </a:t>
            </a:r>
            <a:r>
              <a:rPr lang="en-US" sz="2500" dirty="0" err="1">
                <a:solidFill>
                  <a:prstClr val="black"/>
                </a:solidFill>
                <a:cs typeface="Arial" panose="020B0604020202020204" pitchFamily="34" charset="0"/>
              </a:rPr>
              <a:t>tập</a:t>
            </a:r>
            <a:r>
              <a:rPr lang="en-US" sz="2500" dirty="0">
                <a:solidFill>
                  <a:prstClr val="black"/>
                </a:solidFill>
                <a:cs typeface="Arial" panose="020B0604020202020204" pitchFamily="34" charset="0"/>
              </a:rPr>
              <a:t> </a:t>
            </a:r>
            <a:r>
              <a:rPr lang="en-US" sz="2500" dirty="0" err="1">
                <a:solidFill>
                  <a:prstClr val="black"/>
                </a:solidFill>
                <a:cs typeface="Arial" panose="020B0604020202020204" pitchFamily="34" charset="0"/>
              </a:rPr>
              <a:t>trong</a:t>
            </a:r>
            <a:r>
              <a:rPr lang="en-US" sz="2500" dirty="0">
                <a:solidFill>
                  <a:prstClr val="black"/>
                </a:solidFill>
                <a:cs typeface="Arial" panose="020B0604020202020204" pitchFamily="34" charset="0"/>
              </a:rPr>
              <a:t> SBT</a:t>
            </a:r>
          </a:p>
        </p:txBody>
      </p:sp>
      <p:sp>
        <p:nvSpPr>
          <p:cNvPr id="20" name="Rounded Rectangle 19"/>
          <p:cNvSpPr/>
          <p:nvPr/>
        </p:nvSpPr>
        <p:spPr>
          <a:xfrm>
            <a:off x="6122980" y="2909206"/>
            <a:ext cx="2816793" cy="3208111"/>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2060"/>
            <a:endParaRPr lang="en-US">
              <a:solidFill>
                <a:prstClr val="white"/>
              </a:solidFill>
            </a:endParaRPr>
          </a:p>
        </p:txBody>
      </p:sp>
      <p:sp>
        <p:nvSpPr>
          <p:cNvPr id="21" name="Oval 20"/>
          <p:cNvSpPr/>
          <p:nvPr/>
        </p:nvSpPr>
        <p:spPr>
          <a:xfrm>
            <a:off x="7149072" y="2409478"/>
            <a:ext cx="749589" cy="99945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lIns="51206" tIns="25603" rIns="51206" bIns="25603" rtlCol="0" anchor="ctr"/>
          <a:lstStyle/>
          <a:p>
            <a:pPr algn="ctr" defTabSz="512060"/>
            <a:r>
              <a:rPr lang="en-US" sz="2700" b="1" dirty="0">
                <a:solidFill>
                  <a:prstClr val="white"/>
                </a:solidFill>
                <a:cs typeface="Arial" panose="020B0604020202020204" pitchFamily="34" charset="0"/>
              </a:rPr>
              <a:t>03</a:t>
            </a:r>
          </a:p>
        </p:txBody>
      </p:sp>
      <p:sp>
        <p:nvSpPr>
          <p:cNvPr id="22" name="TextBox 21"/>
          <p:cNvSpPr txBox="1"/>
          <p:nvPr/>
        </p:nvSpPr>
        <p:spPr>
          <a:xfrm>
            <a:off x="6369325" y="3600228"/>
            <a:ext cx="2324100" cy="1205868"/>
          </a:xfrm>
          <a:prstGeom prst="rect">
            <a:avLst/>
          </a:prstGeom>
          <a:noFill/>
        </p:spPr>
        <p:txBody>
          <a:bodyPr wrap="square" lIns="51206" tIns="25603" rIns="51206" bIns="25603" rtlCol="0">
            <a:spAutoFit/>
          </a:bodyPr>
          <a:lstStyle/>
          <a:p>
            <a:pPr algn="ctr" defTabSz="512060">
              <a:lnSpc>
                <a:spcPct val="150000"/>
              </a:lnSpc>
            </a:pPr>
            <a:r>
              <a:rPr lang="en-US" sz="2500" dirty="0">
                <a:solidFill>
                  <a:prstClr val="black"/>
                </a:solidFill>
                <a:cs typeface="Arial" panose="020B0604020202020204" pitchFamily="34" charset="0"/>
              </a:rPr>
              <a:t>Đọc và xem trước bài mới.</a:t>
            </a:r>
          </a:p>
        </p:txBody>
      </p:sp>
    </p:spTree>
    <p:extLst>
      <p:ext uri="{BB962C8B-B14F-4D97-AF65-F5344CB8AC3E}">
        <p14:creationId xmlns:p14="http://schemas.microsoft.com/office/powerpoint/2010/main" val="376661622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8" name="TextBox 8"/>
          <p:cNvSpPr txBox="1"/>
          <p:nvPr/>
        </p:nvSpPr>
        <p:spPr>
          <a:xfrm>
            <a:off x="2519565" y="470747"/>
            <a:ext cx="4057650" cy="666849"/>
          </a:xfrm>
          <a:prstGeom prst="rect">
            <a:avLst/>
          </a:prstGeom>
        </p:spPr>
        <p:txBody>
          <a:bodyPr lIns="0" tIns="0" rIns="0" bIns="0" rtlCol="0" anchor="t">
            <a:spAutoFit/>
          </a:bodyPr>
          <a:lstStyle/>
          <a:p>
            <a:pPr algn="ctr" defTabSz="511808">
              <a:lnSpc>
                <a:spcPts val="5242"/>
              </a:lnSpc>
            </a:pPr>
            <a:r>
              <a:rPr lang="en-US" sz="3700" b="1" dirty="0">
                <a:solidFill>
                  <a:srgbClr val="CD360D"/>
                </a:solidFill>
                <a:cs typeface="Arial" panose="020B0604020202020204" pitchFamily="34" charset="0"/>
              </a:rPr>
              <a:t>KHỞI ĐỘNG</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7259538" y="-3295517"/>
            <a:ext cx="3923458" cy="523127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945" flipH="1">
            <a:off x="-1969656" y="-2939533"/>
            <a:ext cx="4703603" cy="497014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1020">
            <a:off x="1823578" y="558718"/>
            <a:ext cx="645275" cy="555327"/>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40979">
            <a:off x="6535418" y="720922"/>
            <a:ext cx="253147" cy="366382"/>
          </a:xfrm>
          <a:prstGeom prst="rect">
            <a:avLst/>
          </a:prstGeom>
        </p:spPr>
      </p:pic>
      <p:sp>
        <p:nvSpPr>
          <p:cNvPr id="13" name="Rectangle 12"/>
          <p:cNvSpPr/>
          <p:nvPr/>
        </p:nvSpPr>
        <p:spPr>
          <a:xfrm>
            <a:off x="774273" y="1244600"/>
            <a:ext cx="7548361" cy="3514192"/>
          </a:xfrm>
          <a:prstGeom prst="rect">
            <a:avLst/>
          </a:prstGeom>
        </p:spPr>
        <p:txBody>
          <a:bodyPr wrap="square" lIns="51206" tIns="25603" rIns="51206" bIns="25603">
            <a:spAutoFit/>
          </a:bodyPr>
          <a:lstStyle/>
          <a:p>
            <a:pPr marL="319876" indent="-319876" algn="just" defTabSz="511808">
              <a:lnSpc>
                <a:spcPct val="150000"/>
              </a:lnSpc>
              <a:buFont typeface="Arial" pitchFamily="34" charset="0"/>
              <a:buChar char="•"/>
            </a:pPr>
            <a:r>
              <a:rPr lang="en-US" sz="2500" dirty="0">
                <a:solidFill>
                  <a:prstClr val="black"/>
                </a:solidFill>
              </a:rPr>
              <a:t>Khái niệm biến cố; khái niệm các loại biến cố chắc chắn, biến cố không thể, biến cố ngẫu nhiên.</a:t>
            </a:r>
          </a:p>
          <a:p>
            <a:pPr marL="319876" indent="-319876" algn="just" defTabSz="511808">
              <a:lnSpc>
                <a:spcPct val="150000"/>
              </a:lnSpc>
              <a:buFont typeface="Arial" pitchFamily="34" charset="0"/>
              <a:buChar char="•"/>
            </a:pPr>
            <a:r>
              <a:rPr lang="en-US" sz="2500" dirty="0">
                <a:solidFill>
                  <a:prstClr val="black"/>
                </a:solidFill>
              </a:rPr>
              <a:t>Khoảng giá trị biểu thị khả năng xảy ra của xác suất của biến cố, kí hiệu xác suất của biến cố.</a:t>
            </a:r>
          </a:p>
          <a:p>
            <a:pPr marL="319876" indent="-319876" algn="just" defTabSz="511808">
              <a:lnSpc>
                <a:spcPct val="150000"/>
              </a:lnSpc>
              <a:buFont typeface="Arial" pitchFamily="34" charset="0"/>
              <a:buChar char="•"/>
            </a:pPr>
            <a:r>
              <a:rPr lang="en-US" sz="2500" dirty="0">
                <a:solidFill>
                  <a:prstClr val="black"/>
                </a:solidFill>
              </a:rPr>
              <a:t>Công thức thức tính xác suất trong trò chơi gieo xúc xắc.</a:t>
            </a:r>
          </a:p>
        </p:txBody>
      </p:sp>
      <p:pic>
        <p:nvPicPr>
          <p:cNvPr id="15" name="Picture 14">
            <a:extLst>
              <a:ext uri="{FF2B5EF4-FFF2-40B4-BE49-F238E27FC236}">
                <a16:creationId xmlns:a16="http://schemas.microsoft.com/office/drawing/2014/main" xmlns="" id="{83D08124-979E-41FE-B254-6695AEFD0732}"/>
              </a:ext>
            </a:extLst>
          </p:cNvPr>
          <p:cNvPicPr>
            <a:picLocks noChangeAspect="1"/>
          </p:cNvPicPr>
          <p:nvPr/>
        </p:nvPicPr>
        <p:blipFill>
          <a:blip r:embed="rId10">
            <a:clrChange>
              <a:clrFrom>
                <a:srgbClr val="F6F6F6"/>
              </a:clrFrom>
              <a:clrTo>
                <a:srgbClr val="F6F6F6">
                  <a:alpha val="0"/>
                </a:srgbClr>
              </a:clrTo>
            </a:clrChange>
          </a:blip>
          <a:stretch>
            <a:fillRect/>
          </a:stretch>
        </p:blipFill>
        <p:spPr>
          <a:xfrm>
            <a:off x="3176790" y="4607172"/>
            <a:ext cx="2743200" cy="2250830"/>
          </a:xfrm>
          <a:prstGeom prst="rect">
            <a:avLst/>
          </a:prstGeom>
        </p:spPr>
      </p:pic>
    </p:spTree>
    <p:extLst>
      <p:ext uri="{BB962C8B-B14F-4D97-AF65-F5344CB8AC3E}">
        <p14:creationId xmlns:p14="http://schemas.microsoft.com/office/powerpoint/2010/main" val="20510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2422373" y="-3156637"/>
            <a:ext cx="3923458" cy="523127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0979">
            <a:off x="357135" y="5329696"/>
            <a:ext cx="778755" cy="112709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5649657" y="4246115"/>
            <a:ext cx="4703603" cy="497014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33854" y="302308"/>
            <a:ext cx="671853" cy="890205"/>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5009">
            <a:off x="8612282" y="129540"/>
            <a:ext cx="424727" cy="826719"/>
          </a:xfrm>
          <a:prstGeom prst="rect">
            <a:avLst/>
          </a:prstGeom>
        </p:spPr>
      </p:pic>
      <p:sp>
        <p:nvSpPr>
          <p:cNvPr id="10" name="Oval Callout 9"/>
          <p:cNvSpPr/>
          <p:nvPr/>
        </p:nvSpPr>
        <p:spPr>
          <a:xfrm>
            <a:off x="3830344" y="544834"/>
            <a:ext cx="1819307" cy="984223"/>
          </a:xfrm>
          <a:prstGeom prst="wedgeEllipseCallout">
            <a:avLst>
              <a:gd name="adj1" fmla="val 32886"/>
              <a:gd name="adj2" fmla="val 65227"/>
            </a:avLst>
          </a:prstGeom>
        </p:spPr>
        <p:style>
          <a:lnRef idx="1">
            <a:schemeClr val="accent3"/>
          </a:lnRef>
          <a:fillRef idx="2">
            <a:schemeClr val="accent3"/>
          </a:fillRef>
          <a:effectRef idx="1">
            <a:schemeClr val="accent3"/>
          </a:effectRef>
          <a:fontRef idx="minor">
            <a:schemeClr val="dk1"/>
          </a:fontRef>
        </p:style>
        <p:txBody>
          <a:bodyPr lIns="51206" tIns="25603" rIns="51206" bIns="25603" rtlCol="0" anchor="ctr"/>
          <a:lstStyle/>
          <a:p>
            <a:pPr algn="ctr" defTabSz="511820"/>
            <a:r>
              <a:rPr lang="en-US" sz="2500" b="1" dirty="0">
                <a:solidFill>
                  <a:srgbClr val="C00000"/>
                </a:solidFill>
                <a:cs typeface="Arial" panose="020B0604020202020204" pitchFamily="34" charset="0"/>
              </a:rPr>
              <a:t>Kết quả</a:t>
            </a:r>
          </a:p>
        </p:txBody>
      </p:sp>
      <p:sp>
        <p:nvSpPr>
          <p:cNvPr id="3" name="Rectangle 2"/>
          <p:cNvSpPr/>
          <p:nvPr/>
        </p:nvSpPr>
        <p:spPr>
          <a:xfrm>
            <a:off x="1515717" y="1807727"/>
            <a:ext cx="6448538" cy="4114357"/>
          </a:xfrm>
          <a:prstGeom prst="rect">
            <a:avLst/>
          </a:prstGeom>
        </p:spPr>
        <p:txBody>
          <a:bodyPr wrap="square" lIns="51206" tIns="25603" rIns="51206" bIns="25603">
            <a:spAutoFit/>
          </a:bodyPr>
          <a:lstStyle/>
          <a:p>
            <a:pPr marL="319884" indent="-319884" algn="just" defTabSz="511820">
              <a:lnSpc>
                <a:spcPct val="150000"/>
              </a:lnSpc>
              <a:buFont typeface="Wingdings" pitchFamily="2" charset="2"/>
              <a:buChar char="v"/>
            </a:pPr>
            <a:r>
              <a:rPr lang="nl-NL" sz="2200" dirty="0">
                <a:solidFill>
                  <a:prstClr val="black"/>
                </a:solidFill>
              </a:rPr>
              <a:t>Các sự kiện, hiện tượng xảy ra trong tự nhiên hay trong một phép thử nghiệm được gọi là một biến cố.</a:t>
            </a:r>
            <a:endParaRPr lang="en-US" sz="2200" dirty="0">
              <a:solidFill>
                <a:prstClr val="black"/>
              </a:solidFill>
            </a:endParaRPr>
          </a:p>
          <a:p>
            <a:pPr marL="319884" indent="-319884" algn="just" defTabSz="511820">
              <a:lnSpc>
                <a:spcPct val="150000"/>
              </a:lnSpc>
              <a:buFont typeface="Arial" pitchFamily="34" charset="0"/>
              <a:buChar char="•"/>
            </a:pPr>
            <a:r>
              <a:rPr lang="en-US" sz="2200" dirty="0">
                <a:solidFill>
                  <a:prstClr val="black"/>
                </a:solidFill>
              </a:rPr>
              <a:t>Biến cố chắc chắn là biến cố luôn xảy ra.</a:t>
            </a:r>
          </a:p>
          <a:p>
            <a:pPr marL="319884" indent="-319884" algn="just" defTabSz="511820">
              <a:lnSpc>
                <a:spcPct val="150000"/>
              </a:lnSpc>
              <a:buFont typeface="Arial" pitchFamily="34" charset="0"/>
              <a:buChar char="•"/>
            </a:pPr>
            <a:r>
              <a:rPr lang="en-US" sz="2200" dirty="0">
                <a:solidFill>
                  <a:prstClr val="black"/>
                </a:solidFill>
              </a:rPr>
              <a:t>Biến cố không thể là biến cố không bao giờ xảy ra.</a:t>
            </a:r>
          </a:p>
          <a:p>
            <a:pPr marL="319884" indent="-319884" algn="just" defTabSz="511820">
              <a:lnSpc>
                <a:spcPct val="150000"/>
              </a:lnSpc>
              <a:buFont typeface="Arial" pitchFamily="34" charset="0"/>
              <a:buChar char="•"/>
            </a:pPr>
            <a:r>
              <a:rPr lang="en-US" sz="2200" dirty="0">
                <a:solidFill>
                  <a:prstClr val="black"/>
                </a:solidFill>
              </a:rPr>
              <a:t>Biến cố ngẫu nhiên là biến cố không thể biết trước là nó có xảy ra hay không.</a:t>
            </a:r>
          </a:p>
        </p:txBody>
      </p:sp>
    </p:spTree>
    <p:extLst>
      <p:ext uri="{BB962C8B-B14F-4D97-AF65-F5344CB8AC3E}">
        <p14:creationId xmlns:p14="http://schemas.microsoft.com/office/powerpoint/2010/main" val="3525558389"/>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2554683" y="-2615639"/>
            <a:ext cx="3923458" cy="52312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7974">
            <a:off x="7473854" y="-2221208"/>
            <a:ext cx="3897876" cy="519716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93745" y="3464007"/>
            <a:ext cx="750256" cy="994089"/>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20233">
            <a:off x="43557" y="1904672"/>
            <a:ext cx="698103" cy="337946"/>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2589" y="5673962"/>
            <a:ext cx="315710" cy="580616"/>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990601" y="760197"/>
                <a:ext cx="7200900" cy="4847955"/>
              </a:xfrm>
              <a:prstGeom prst="rect">
                <a:avLst/>
              </a:prstGeom>
            </p:spPr>
            <p:txBody>
              <a:bodyPr wrap="square" lIns="51206" tIns="25603" rIns="51206" bIns="25603">
                <a:spAutoFit/>
              </a:bodyPr>
              <a:lstStyle/>
              <a:p>
                <a:pPr marL="319894" indent="-319894" algn="just" defTabSz="511836">
                  <a:lnSpc>
                    <a:spcPct val="150000"/>
                  </a:lnSpc>
                  <a:buFont typeface="Wingdings" pitchFamily="2" charset="2"/>
                  <a:buChar char="v"/>
                </a:pPr>
                <a:r>
                  <a:rPr lang="en-US" sz="2200" dirty="0">
                    <a:solidFill>
                      <a:prstClr val="black"/>
                    </a:solidFill>
                  </a:rPr>
                  <a:t>Để đánh giá khả năng xảy ra của mỗi biến cố, ta dùng một con số có giá trị từ 0 đến 1, gọi là xác suất của biến cố. Biến cố có khả năng xảy ra cao hơn sẽ có xác suất lớn hơn.</a:t>
                </a:r>
              </a:p>
              <a:p>
                <a:pPr marL="319894" indent="-319894" algn="just" defTabSz="511836">
                  <a:lnSpc>
                    <a:spcPct val="150000"/>
                  </a:lnSpc>
                  <a:buFont typeface="Arial" pitchFamily="34" charset="0"/>
                  <a:buChar char="•"/>
                </a:pPr>
                <a:r>
                  <a:rPr lang="en-US" sz="2200" dirty="0">
                    <a:solidFill>
                      <a:prstClr val="black"/>
                    </a:solidFill>
                  </a:rPr>
                  <a:t>Biến cố không thể có xác suất bằng 0.</a:t>
                </a:r>
              </a:p>
              <a:p>
                <a:pPr marL="319894" indent="-319894" algn="just" defTabSz="511836">
                  <a:lnSpc>
                    <a:spcPct val="150000"/>
                  </a:lnSpc>
                  <a:buFont typeface="Arial" pitchFamily="34" charset="0"/>
                  <a:buChar char="•"/>
                </a:pPr>
                <a:r>
                  <a:rPr lang="en-US" sz="2200" dirty="0">
                    <a:solidFill>
                      <a:prstClr val="black"/>
                    </a:solidFill>
                  </a:rPr>
                  <a:t>Biến cố chắc chắn có xác suất bằng 1.</a:t>
                </a:r>
              </a:p>
              <a:p>
                <a:pPr algn="just" defTabSz="511836">
                  <a:lnSpc>
                    <a:spcPct val="150000"/>
                  </a:lnSpc>
                </a:pPr>
                <a:r>
                  <a:rPr lang="en-US" sz="2200" dirty="0">
                    <a:solidFill>
                      <a:prstClr val="black"/>
                    </a:solidFill>
                  </a:rPr>
                  <a:t>Xác suất của biến cố A được kí hiệu là P(A).</a:t>
                </a:r>
              </a:p>
              <a:p>
                <a:pPr marL="319894" indent="-319894" algn="just" defTabSz="511836">
                  <a:lnSpc>
                    <a:spcPct val="150000"/>
                  </a:lnSpc>
                  <a:buFont typeface="Wingdings" pitchFamily="2" charset="2"/>
                  <a:buChar char="v"/>
                </a:pPr>
                <a:r>
                  <a:rPr lang="nl-NL" sz="2200" dirty="0">
                    <a:solidFill>
                      <a:prstClr val="black"/>
                    </a:solidFill>
                  </a:rPr>
                  <a:t>Khi gieo con xúc xắc 6 mặt cân đối thì xác suất xuất hiện của mỗi mặt đều bằng </a:t>
                </a:r>
                <a14:m>
                  <m:oMath xmlns:m="http://schemas.openxmlformats.org/officeDocument/2006/math">
                    <m:f>
                      <m:fPr>
                        <m:ctrlPr>
                          <a:rPr lang="en-US" sz="2200" i="1">
                            <a:solidFill>
                              <a:prstClr val="black"/>
                            </a:solidFill>
                            <a:latin typeface="Cambria Math"/>
                          </a:rPr>
                        </m:ctrlPr>
                      </m:fPr>
                      <m:num>
                        <m:r>
                          <a:rPr lang="nl-NL" sz="2200" b="1" i="1">
                            <a:solidFill>
                              <a:prstClr val="black"/>
                            </a:solidFill>
                            <a:latin typeface="Cambria Math"/>
                          </a:rPr>
                          <m:t>𝟏</m:t>
                        </m:r>
                      </m:num>
                      <m:den>
                        <m:r>
                          <a:rPr lang="nl-NL" sz="2200" b="1" i="1">
                            <a:solidFill>
                              <a:prstClr val="black"/>
                            </a:solidFill>
                            <a:latin typeface="Cambria Math"/>
                          </a:rPr>
                          <m:t>𝟔</m:t>
                        </m:r>
                      </m:den>
                    </m:f>
                  </m:oMath>
                </a14:m>
                <a:r>
                  <a:rPr lang="nl-NL" sz="2200" dirty="0">
                    <a:solidFill>
                      <a:prstClr val="black"/>
                    </a:solidFill>
                  </a:rPr>
                  <a:t> .</a:t>
                </a:r>
                <a:endParaRPr lang="en-US" sz="2200"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981201" y="1140296"/>
                <a:ext cx="14401800" cy="7889404"/>
              </a:xfrm>
              <a:prstGeom prst="rect">
                <a:avLst/>
              </a:prstGeom>
              <a:blipFill rotWithShape="1">
                <a:blip r:embed="rId12"/>
                <a:stretch>
                  <a:fillRect l="-1481" r="-1439"/>
                </a:stretch>
              </a:blipFill>
            </p:spPr>
            <p:txBody>
              <a:bodyPr/>
              <a:lstStyle/>
              <a:p>
                <a:r>
                  <a:rPr lang="en-US">
                    <a:noFill/>
                  </a:rPr>
                  <a:t> </a:t>
                </a:r>
              </a:p>
            </p:txBody>
          </p:sp>
        </mc:Fallback>
      </mc:AlternateContent>
      <p:pic>
        <p:nvPicPr>
          <p:cNvPr id="16" name="Picture 15"/>
          <p:cNvPicPr>
            <a:picLocks noChangeAspect="1"/>
          </p:cNvPicPr>
          <p:nvPr/>
        </p:nvPicPr>
        <p:blipFill>
          <a:blip r:embed="rId13"/>
          <a:stretch>
            <a:fillRect/>
          </a:stretch>
        </p:blipFill>
        <p:spPr>
          <a:xfrm>
            <a:off x="7877463" y="4885881"/>
            <a:ext cx="1076038" cy="1991533"/>
          </a:xfrm>
          <a:prstGeom prst="rect">
            <a:avLst/>
          </a:prstGeom>
        </p:spPr>
      </p:pic>
    </p:spTree>
    <p:extLst>
      <p:ext uri="{BB962C8B-B14F-4D97-AF65-F5344CB8AC3E}">
        <p14:creationId xmlns:p14="http://schemas.microsoft.com/office/powerpoint/2010/main" val="2454776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500"/>
                                        <p:tgtEl>
                                          <p:spTgt spid="13">
                                            <p:txEl>
                                              <p:pRg st="1" end="1"/>
                                            </p:txEl>
                                          </p:spTgt>
                                        </p:tgtEl>
                                      </p:cBhvr>
                                    </p:animEffect>
                                    <p:anim calcmode="lin" valueType="num">
                                      <p:cBhvr>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anim calcmode="lin" valueType="num">
                                      <p:cBhvr>
                                        <p:cTn id="2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anim calcmode="lin" valueType="num">
                                      <p:cBhvr>
                                        <p:cTn id="2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anim calcmode="lin" valueType="num">
                                      <p:cBhvr>
                                        <p:cTn id="36"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7423519" y="4754667"/>
            <a:ext cx="3923458" cy="52312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7974">
            <a:off x="-1793971" y="-2537439"/>
            <a:ext cx="3897876" cy="519716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40979">
            <a:off x="543603" y="799058"/>
            <a:ext cx="396226" cy="57346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57215" y="4644393"/>
            <a:ext cx="430387" cy="89315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458252" y="429951"/>
            <a:ext cx="387947" cy="644564"/>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65801" y="4543456"/>
            <a:ext cx="750256" cy="994089"/>
          </a:xfrm>
          <a:prstGeom prst="rect">
            <a:avLst/>
          </a:prstGeom>
        </p:spPr>
      </p:pic>
      <p:sp>
        <p:nvSpPr>
          <p:cNvPr id="9" name="TextBox 8"/>
          <p:cNvSpPr txBox="1"/>
          <p:nvPr/>
        </p:nvSpPr>
        <p:spPr>
          <a:xfrm>
            <a:off x="757559" y="1255656"/>
            <a:ext cx="7700642" cy="1182785"/>
          </a:xfrm>
          <a:prstGeom prst="rect">
            <a:avLst/>
          </a:prstGeom>
          <a:noFill/>
        </p:spPr>
        <p:txBody>
          <a:bodyPr wrap="square" lIns="51206" tIns="25603" rIns="51206" bIns="25603" rtlCol="0">
            <a:spAutoFit/>
          </a:bodyPr>
          <a:lstStyle/>
          <a:p>
            <a:pPr algn="ctr" defTabSz="511856">
              <a:lnSpc>
                <a:spcPct val="150000"/>
              </a:lnSpc>
            </a:pPr>
            <a:r>
              <a:rPr lang="en-US" sz="4900" b="1" dirty="0">
                <a:solidFill>
                  <a:srgbClr val="4F81BD">
                    <a:lumMod val="50000"/>
                  </a:srgbClr>
                </a:solidFill>
                <a:cs typeface="Arial" panose="020B0604020202020204" pitchFamily="34" charset="0"/>
              </a:rPr>
              <a:t>VÒNG QUAY MAY MẮN</a:t>
            </a:r>
          </a:p>
        </p:txBody>
      </p:sp>
      <p:pic>
        <p:nvPicPr>
          <p:cNvPr id="1027" name="Picture 3" descr="C:\Users\ADMINI~1\AppData\Local\Temp\Rar$DIa0.764\Luyện tập - Vận dụn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1652" y="2895600"/>
            <a:ext cx="6283905"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429951"/>
            <a:ext cx="4114800" cy="584775"/>
          </a:xfrm>
          <a:prstGeom prst="rect">
            <a:avLst/>
          </a:prstGeom>
          <a:solidFill>
            <a:schemeClr val="accent5">
              <a:lumMod val="20000"/>
              <a:lumOff val="80000"/>
            </a:schemeClr>
          </a:solidFill>
        </p:spPr>
        <p:txBody>
          <a:bodyPr wrap="square" lIns="91430" tIns="45720" rIns="91430" bIns="45720" rtlCol="0">
            <a:spAutoFit/>
          </a:bodyPr>
          <a:lstStyle/>
          <a:p>
            <a:r>
              <a:rPr lang="en-US" sz="3200" b="1">
                <a:solidFill>
                  <a:srgbClr val="FF0000"/>
                </a:solidFill>
              </a:rPr>
              <a:t>TUẦN 33 -TIẾT 62</a:t>
            </a:r>
          </a:p>
        </p:txBody>
      </p:sp>
    </p:spTree>
    <p:extLst>
      <p:ext uri="{BB962C8B-B14F-4D97-AF65-F5344CB8AC3E}">
        <p14:creationId xmlns:p14="http://schemas.microsoft.com/office/powerpoint/2010/main" val="158775139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266174">
            <a:off x="-2588315" y="-3442037"/>
            <a:ext cx="3923458" cy="523127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6240885" y="-1501812"/>
            <a:ext cx="5197168" cy="389787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43976">
            <a:off x="8570372" y="2292452"/>
            <a:ext cx="223010" cy="518251"/>
          </a:xfrm>
          <a:prstGeom prst="rect">
            <a:avLst/>
          </a:prstGeom>
        </p:spPr>
      </p:pic>
      <p:grpSp>
        <p:nvGrpSpPr>
          <p:cNvPr id="30" name="Group 29"/>
          <p:cNvGrpSpPr/>
          <p:nvPr/>
        </p:nvGrpSpPr>
        <p:grpSpPr>
          <a:xfrm>
            <a:off x="1222768" y="0"/>
            <a:ext cx="7079464" cy="1295400"/>
            <a:chOff x="2445536" y="0"/>
            <a:chExt cx="14158928" cy="1943100"/>
          </a:xfrm>
        </p:grpSpPr>
        <p:sp>
          <p:nvSpPr>
            <p:cNvPr id="15" name="Round Same Side Corner Rectangle 14"/>
            <p:cNvSpPr/>
            <p:nvPr/>
          </p:nvSpPr>
          <p:spPr>
            <a:xfrm flipV="1">
              <a:off x="5561093" y="0"/>
              <a:ext cx="7893414" cy="1943100"/>
            </a:xfrm>
            <a:prstGeom prst="round2SameRect">
              <a:avLst>
                <a:gd name="adj1" fmla="val 24900"/>
                <a:gd name="adj2"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1880"/>
              <a:endParaRPr lang="en-US">
                <a:solidFill>
                  <a:prstClr val="white"/>
                </a:solidFill>
              </a:endParaRPr>
            </a:p>
          </p:txBody>
        </p:sp>
        <p:sp>
          <p:nvSpPr>
            <p:cNvPr id="8" name="TextBox 8"/>
            <p:cNvSpPr txBox="1"/>
            <p:nvPr/>
          </p:nvSpPr>
          <p:spPr>
            <a:xfrm>
              <a:off x="2445536" y="546959"/>
              <a:ext cx="14158928" cy="846386"/>
            </a:xfrm>
            <a:prstGeom prst="rect">
              <a:avLst/>
            </a:prstGeom>
          </p:spPr>
          <p:txBody>
            <a:bodyPr lIns="0" tIns="0" rIns="0" bIns="0" rtlCol="0" anchor="t">
              <a:spAutoFit/>
            </a:bodyPr>
            <a:lstStyle/>
            <a:p>
              <a:pPr algn="ctr" defTabSz="511880">
                <a:lnSpc>
                  <a:spcPts val="4368"/>
                </a:lnSpc>
              </a:pPr>
              <a:r>
                <a:rPr lang="en-US" sz="3000" b="1" dirty="0">
                  <a:solidFill>
                    <a:srgbClr val="C00000"/>
                  </a:solidFill>
                  <a:cs typeface="Arial" panose="020B0604020202020204" pitchFamily="34" charset="0"/>
                </a:rPr>
                <a:t>Luật chơi</a:t>
              </a:r>
            </a:p>
          </p:txBody>
        </p:sp>
      </p:grpSp>
      <p:pic>
        <p:nvPicPr>
          <p:cNvPr id="16" name="Picture 15"/>
          <p:cNvPicPr>
            <a:picLocks noChangeAspect="1"/>
          </p:cNvPicPr>
          <p:nvPr/>
        </p:nvPicPr>
        <p:blipFill>
          <a:blip r:embed="rId12"/>
          <a:stretch>
            <a:fillRect/>
          </a:stretch>
        </p:blipFill>
        <p:spPr>
          <a:xfrm>
            <a:off x="26160" y="5550102"/>
            <a:ext cx="1226199" cy="1307945"/>
          </a:xfrm>
          <a:prstGeom prst="rect">
            <a:avLst/>
          </a:prstGeom>
        </p:spPr>
      </p:pic>
      <p:sp>
        <p:nvSpPr>
          <p:cNvPr id="17" name="TextBox 16"/>
          <p:cNvSpPr txBox="1"/>
          <p:nvPr/>
        </p:nvSpPr>
        <p:spPr>
          <a:xfrm>
            <a:off x="762000" y="1397011"/>
            <a:ext cx="7662976" cy="2360030"/>
          </a:xfrm>
          <a:prstGeom prst="rect">
            <a:avLst/>
          </a:prstGeom>
          <a:noFill/>
        </p:spPr>
        <p:txBody>
          <a:bodyPr wrap="square" lIns="51206" tIns="25603" rIns="51206" bIns="25603" rtlCol="0">
            <a:spAutoFit/>
          </a:bodyPr>
          <a:lstStyle/>
          <a:p>
            <a:pPr algn="just" defTabSz="511880">
              <a:lnSpc>
                <a:spcPct val="150000"/>
              </a:lnSpc>
            </a:pPr>
            <a:r>
              <a:rPr lang="nl-NL" sz="2500" dirty="0">
                <a:solidFill>
                  <a:prstClr val="black"/>
                </a:solidFill>
              </a:rPr>
              <a:t>Quay miếng bìa, nếu mũi tên chỉ vào ô màu xanh thì Vuông thắng cuộc, nếu mũi tên chỉ vào ô màu hồng thì Tròn thắng cuộc. Người thắng cuộc nhận được phần thưởng ghi ở trong ô mũi tên chỉ vào.</a:t>
            </a:r>
            <a:endParaRPr lang="en-US" sz="2500" dirty="0">
              <a:solidFill>
                <a:prstClr val="black"/>
              </a:solidFill>
            </a:endParaRPr>
          </a:p>
        </p:txBody>
      </p:sp>
      <p:pic>
        <p:nvPicPr>
          <p:cNvPr id="22" name="Picture 3" descr="C:\Users\ADMINI~1\AppData\Local\Temp\Rar$DIa0.764\Luyện tập - Vận dụng.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3421231"/>
            <a:ext cx="4572000" cy="336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601613"/>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624342">
            <a:off x="7723982" y="983798"/>
            <a:ext cx="537019" cy="541494"/>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266174">
            <a:off x="6822386" y="-3767049"/>
            <a:ext cx="3923458" cy="5231277"/>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76626">
            <a:off x="6043550" y="3966389"/>
            <a:ext cx="3897876" cy="5197168"/>
          </a:xfrm>
          <a:prstGeom prst="rect">
            <a:avLst/>
          </a:prstGeom>
        </p:spPr>
      </p:pic>
      <p:sp>
        <p:nvSpPr>
          <p:cNvPr id="21" name="Rectangle 20"/>
          <p:cNvSpPr/>
          <p:nvPr/>
        </p:nvSpPr>
        <p:spPr>
          <a:xfrm>
            <a:off x="1733605" y="891179"/>
            <a:ext cx="1800993" cy="436427"/>
          </a:xfrm>
          <a:prstGeom prst="rect">
            <a:avLst/>
          </a:prstGeom>
        </p:spPr>
        <p:txBody>
          <a:bodyPr wrap="none" lIns="51206" tIns="25603" rIns="51206" bIns="25603">
            <a:spAutoFit/>
          </a:bodyPr>
          <a:lstStyle/>
          <a:p>
            <a:pPr defTabSz="511908"/>
            <a:r>
              <a:rPr lang="en-US" sz="2500" i="1" dirty="0">
                <a:solidFill>
                  <a:srgbClr val="1F497D">
                    <a:lumMod val="50000"/>
                  </a:srgbClr>
                </a:solidFill>
                <a:cs typeface="Arial" panose="020B0604020202020204" pitchFamily="34" charset="0"/>
              </a:rPr>
              <a:t>Hướng dẫn:</a:t>
            </a: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501" y="33866"/>
            <a:ext cx="1485900" cy="1981200"/>
          </a:xfrm>
          <a:prstGeom prst="rect">
            <a:avLst/>
          </a:prstGeom>
        </p:spPr>
      </p:pic>
      <p:sp>
        <p:nvSpPr>
          <p:cNvPr id="23" name="Rounded Rectangle 22"/>
          <p:cNvSpPr/>
          <p:nvPr/>
        </p:nvSpPr>
        <p:spPr>
          <a:xfrm>
            <a:off x="1016701" y="1761763"/>
            <a:ext cx="1510868" cy="776887"/>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lIns="51206" tIns="25603" rIns="51206" bIns="25603" rtlCol="0" anchor="ctr"/>
          <a:lstStyle/>
          <a:p>
            <a:pPr algn="ctr" defTabSz="511908"/>
            <a:r>
              <a:rPr lang="en-US" sz="2500" b="1" dirty="0">
                <a:solidFill>
                  <a:prstClr val="white"/>
                </a:solidFill>
                <a:cs typeface="Arial" panose="020B0604020202020204" pitchFamily="34" charset="0"/>
              </a:rPr>
              <a:t>Bước 1:</a:t>
            </a:r>
          </a:p>
        </p:txBody>
      </p:sp>
      <p:sp>
        <p:nvSpPr>
          <p:cNvPr id="24" name="Rectangle 23"/>
          <p:cNvSpPr/>
          <p:nvPr/>
        </p:nvSpPr>
        <p:spPr>
          <a:xfrm>
            <a:off x="2690641" y="1766926"/>
            <a:ext cx="5119875" cy="1205868"/>
          </a:xfrm>
          <a:prstGeom prst="rect">
            <a:avLst/>
          </a:prstGeom>
        </p:spPr>
        <p:txBody>
          <a:bodyPr wrap="square" lIns="51206" tIns="25603" rIns="51206" bIns="25603">
            <a:spAutoFit/>
          </a:bodyPr>
          <a:lstStyle/>
          <a:p>
            <a:pPr algn="just" defTabSz="511908">
              <a:lnSpc>
                <a:spcPct val="150000"/>
              </a:lnSpc>
            </a:pPr>
            <a:r>
              <a:rPr lang="en-US" sz="2500" dirty="0">
                <a:solidFill>
                  <a:prstClr val="black"/>
                </a:solidFill>
              </a:rPr>
              <a:t>Em đọc luật chơi trên và thảo luận xem: </a:t>
            </a:r>
            <a:endParaRPr lang="en-US" sz="2500" dirty="0">
              <a:solidFill>
                <a:prstClr val="black"/>
              </a:solidFill>
              <a:cs typeface="Arial" panose="020B0604020202020204" pitchFamily="34" charset="0"/>
            </a:endParaRPr>
          </a:p>
        </p:txBody>
      </p:sp>
      <p:sp>
        <p:nvSpPr>
          <p:cNvPr id="28" name="Rectangle 27"/>
          <p:cNvSpPr/>
          <p:nvPr/>
        </p:nvSpPr>
        <p:spPr>
          <a:xfrm>
            <a:off x="1391834" y="2691011"/>
            <a:ext cx="6274150" cy="2937111"/>
          </a:xfrm>
          <a:prstGeom prst="rect">
            <a:avLst/>
          </a:prstGeom>
        </p:spPr>
        <p:txBody>
          <a:bodyPr wrap="square" lIns="51206" tIns="25603" rIns="51206" bIns="25603">
            <a:spAutoFit/>
          </a:bodyPr>
          <a:lstStyle/>
          <a:p>
            <a:pPr marL="319940" indent="-319940" algn="just" defTabSz="511908">
              <a:lnSpc>
                <a:spcPct val="150000"/>
              </a:lnSpc>
              <a:buFont typeface="Arial" pitchFamily="34" charset="0"/>
              <a:buChar char="•"/>
            </a:pPr>
            <a:r>
              <a:rPr lang="en-US" sz="2500" dirty="0">
                <a:solidFill>
                  <a:prstClr val="black"/>
                </a:solidFill>
              </a:rPr>
              <a:t>Hai biến cố "Vuông thắng", "Tròn thắng" có đồng khả năng không? </a:t>
            </a:r>
          </a:p>
          <a:p>
            <a:pPr marL="319940" indent="-319940" algn="just" defTabSz="511908">
              <a:lnSpc>
                <a:spcPct val="150000"/>
              </a:lnSpc>
              <a:buFont typeface="Arial" pitchFamily="34" charset="0"/>
              <a:buChar char="•"/>
            </a:pPr>
            <a:r>
              <a:rPr lang="en-US" sz="2500" dirty="0">
                <a:solidFill>
                  <a:prstClr val="black"/>
                </a:solidFill>
              </a:rPr>
              <a:t>Xác suất Vuông, Tròn nhận được phần thưởng nào là cao nhất (rubik, áo phông hay hộp bút)? </a:t>
            </a:r>
          </a:p>
        </p:txBody>
      </p:sp>
    </p:spTree>
    <p:extLst>
      <p:ext uri="{BB962C8B-B14F-4D97-AF65-F5344CB8AC3E}">
        <p14:creationId xmlns:p14="http://schemas.microsoft.com/office/powerpoint/2010/main" val="572698176"/>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anim calcmode="lin" valueType="num">
                                      <p:cBhvr>
                                        <p:cTn id="24"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fade">
                                      <p:cBhvr>
                                        <p:cTn id="30" dur="500"/>
                                        <p:tgtEl>
                                          <p:spTgt spid="28">
                                            <p:txEl>
                                              <p:pRg st="1" end="1"/>
                                            </p:txEl>
                                          </p:spTgt>
                                        </p:tgtEl>
                                      </p:cBhvr>
                                    </p:animEffect>
                                    <p:anim calcmode="lin" valueType="num">
                                      <p:cBhvr>
                                        <p:cTn id="3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P spid="2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7394030" y="-3383417"/>
            <a:ext cx="3596259" cy="4795012"/>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945" flipH="1">
            <a:off x="-1969656" y="-3176684"/>
            <a:ext cx="4703603" cy="497014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1020">
            <a:off x="706068" y="557405"/>
            <a:ext cx="645275" cy="555327"/>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40979">
            <a:off x="8513433" y="748864"/>
            <a:ext cx="253147" cy="366382"/>
          </a:xfrm>
          <a:prstGeom prst="rect">
            <a:avLst/>
          </a:prstGeom>
        </p:spPr>
      </p:pic>
      <p:sp>
        <p:nvSpPr>
          <p:cNvPr id="15" name="Rounded Rectangle 14"/>
          <p:cNvSpPr/>
          <p:nvPr/>
        </p:nvSpPr>
        <p:spPr>
          <a:xfrm>
            <a:off x="3899750" y="315344"/>
            <a:ext cx="1276937" cy="776887"/>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lIns="51206" tIns="25603" rIns="51206" bIns="25603" rtlCol="0" anchor="ctr"/>
          <a:lstStyle/>
          <a:p>
            <a:pPr algn="ctr" defTabSz="511940"/>
            <a:r>
              <a:rPr lang="en-US" sz="2500" b="1" dirty="0">
                <a:solidFill>
                  <a:prstClr val="white"/>
                </a:solidFill>
                <a:cs typeface="Arial" panose="020B0604020202020204" pitchFamily="34" charset="0"/>
              </a:rPr>
              <a:t>Bước 2:</a:t>
            </a:r>
          </a:p>
        </p:txBody>
      </p:sp>
      <p:sp>
        <p:nvSpPr>
          <p:cNvPr id="4" name="Rectangle 3"/>
          <p:cNvSpPr/>
          <p:nvPr/>
        </p:nvSpPr>
        <p:spPr>
          <a:xfrm>
            <a:off x="427690" y="1143001"/>
            <a:ext cx="8297225" cy="2083031"/>
          </a:xfrm>
          <a:prstGeom prst="rect">
            <a:avLst/>
          </a:prstGeom>
        </p:spPr>
        <p:txBody>
          <a:bodyPr wrap="square" lIns="51206" tIns="25603" rIns="51206" bIns="25603">
            <a:spAutoFit/>
          </a:bodyPr>
          <a:lstStyle/>
          <a:p>
            <a:pPr algn="just" defTabSz="511940">
              <a:lnSpc>
                <a:spcPct val="150000"/>
              </a:lnSpc>
            </a:pPr>
            <a:r>
              <a:rPr lang="en-US" sz="2200" dirty="0">
                <a:solidFill>
                  <a:prstClr val="black"/>
                </a:solidFill>
              </a:rPr>
              <a:t>Chia lớp thành từng cặp để chơi. Một bạn đóng vai Vuông, một bạn đóng vai Tròn. Mỗi cặp thực hiện chơi 10 lần. Mỗi lần chơi xác định xem bạn nào thắng, phần thưởng là gì và ghi kết quả theo mẫu Bảng T.1.</a:t>
            </a:r>
          </a:p>
        </p:txBody>
      </p:sp>
      <p:graphicFrame>
        <p:nvGraphicFramePr>
          <p:cNvPr id="6" name="Table 5"/>
          <p:cNvGraphicFramePr>
            <a:graphicFrameLocks noGrp="1"/>
          </p:cNvGraphicFramePr>
          <p:nvPr>
            <p:extLst>
              <p:ext uri="{D42A27DB-BD31-4B8C-83A1-F6EECF244321}">
                <p14:modId xmlns:p14="http://schemas.microsoft.com/office/powerpoint/2010/main" val="3651050602"/>
              </p:ext>
            </p:extLst>
          </p:nvPr>
        </p:nvGraphicFramePr>
        <p:xfrm>
          <a:off x="583944" y="3152814"/>
          <a:ext cx="7984690" cy="3425788"/>
        </p:xfrm>
        <a:graphic>
          <a:graphicData uri="http://schemas.openxmlformats.org/drawingml/2006/table">
            <a:tbl>
              <a:tblPr firstRow="1" firstCol="1" bandRow="1">
                <a:tableStyleId>{5C22544A-7EE6-4342-B048-85BDC9FD1C3A}</a:tableStyleId>
              </a:tblPr>
              <a:tblGrid>
                <a:gridCol w="2661002"/>
                <a:gridCol w="2661844"/>
                <a:gridCol w="2661844"/>
              </a:tblGrid>
              <a:tr h="856447">
                <a:tc>
                  <a:txBody>
                    <a:bodyPr/>
                    <a:lstStyle/>
                    <a:p>
                      <a:pPr marL="0" marR="0" algn="ctr">
                        <a:lnSpc>
                          <a:spcPct val="150000"/>
                        </a:lnSpc>
                        <a:spcBef>
                          <a:spcPts val="600"/>
                        </a:spcBef>
                        <a:spcAft>
                          <a:spcPts val="600"/>
                        </a:spcAft>
                      </a:pPr>
                      <a:r>
                        <a:rPr lang="en-US" sz="2700" dirty="0">
                          <a:effectLst/>
                        </a:rPr>
                        <a:t>Lần chơi</a:t>
                      </a:r>
                      <a:endParaRPr lang="en-US" sz="2700" dirty="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Ng</a:t>
                      </a:r>
                      <a:r>
                        <a:rPr lang="vi-VN" sz="2700">
                          <a:effectLst/>
                        </a:rPr>
                        <a:t>ười thắng</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Phần thưởng</a:t>
                      </a:r>
                      <a:endParaRPr lang="en-US" sz="2700">
                        <a:effectLst/>
                        <a:latin typeface="Arial"/>
                        <a:ea typeface="Calibri"/>
                        <a:cs typeface="Times New Roman"/>
                      </a:endParaRPr>
                    </a:p>
                  </a:txBody>
                  <a:tcPr marL="34290" marR="34290" marT="0" marB="0" anchor="ctr"/>
                </a:tc>
              </a:tr>
              <a:tr h="856447">
                <a:tc>
                  <a:txBody>
                    <a:bodyPr/>
                    <a:lstStyle/>
                    <a:p>
                      <a:pPr marL="0" marR="0" algn="ctr">
                        <a:lnSpc>
                          <a:spcPct val="150000"/>
                        </a:lnSpc>
                        <a:spcBef>
                          <a:spcPts val="600"/>
                        </a:spcBef>
                        <a:spcAft>
                          <a:spcPts val="600"/>
                        </a:spcAft>
                      </a:pPr>
                      <a:r>
                        <a:rPr lang="en-US" sz="2700">
                          <a:effectLst/>
                        </a:rPr>
                        <a:t>1</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Vuông</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Áo phông</a:t>
                      </a:r>
                      <a:endParaRPr lang="en-US" sz="2700">
                        <a:effectLst/>
                        <a:latin typeface="Arial"/>
                        <a:ea typeface="Calibri"/>
                        <a:cs typeface="Times New Roman"/>
                      </a:endParaRPr>
                    </a:p>
                  </a:txBody>
                  <a:tcPr marL="34290" marR="34290" marT="0" marB="0" anchor="ctr"/>
                </a:tc>
              </a:tr>
              <a:tr h="856447">
                <a:tc>
                  <a:txBody>
                    <a:bodyPr/>
                    <a:lstStyle/>
                    <a:p>
                      <a:pPr marL="0" marR="0" algn="ctr">
                        <a:lnSpc>
                          <a:spcPct val="150000"/>
                        </a:lnSpc>
                        <a:spcBef>
                          <a:spcPts val="600"/>
                        </a:spcBef>
                        <a:spcAft>
                          <a:spcPts val="600"/>
                        </a:spcAft>
                      </a:pPr>
                      <a:r>
                        <a:rPr lang="en-US" sz="2700">
                          <a:effectLst/>
                        </a:rPr>
                        <a:t>….</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a:t>
                      </a:r>
                      <a:endParaRPr lang="en-US" sz="2700">
                        <a:effectLst/>
                        <a:latin typeface="Arial"/>
                        <a:ea typeface="Calibri"/>
                        <a:cs typeface="Times New Roman"/>
                      </a:endParaRPr>
                    </a:p>
                  </a:txBody>
                  <a:tcPr marL="34290" marR="34290" marT="0" marB="0" anchor="ctr"/>
                </a:tc>
              </a:tr>
              <a:tr h="856447">
                <a:tc>
                  <a:txBody>
                    <a:bodyPr/>
                    <a:lstStyle/>
                    <a:p>
                      <a:pPr marL="0" marR="0" algn="ctr">
                        <a:lnSpc>
                          <a:spcPct val="150000"/>
                        </a:lnSpc>
                        <a:spcBef>
                          <a:spcPts val="600"/>
                        </a:spcBef>
                        <a:spcAft>
                          <a:spcPts val="600"/>
                        </a:spcAft>
                      </a:pPr>
                      <a:r>
                        <a:rPr lang="en-US" sz="2700">
                          <a:effectLst/>
                        </a:rPr>
                        <a:t>10</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Tròn</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dirty="0">
                          <a:effectLst/>
                        </a:rPr>
                        <a:t>Rubik</a:t>
                      </a:r>
                      <a:endParaRPr lang="en-US" sz="2700" dirty="0">
                        <a:effectLst/>
                        <a:latin typeface="Arial"/>
                        <a:ea typeface="Calibri"/>
                        <a:cs typeface="Times New Roman"/>
                      </a:endParaRPr>
                    </a:p>
                  </a:txBody>
                  <a:tcPr marL="34290" marR="34290" marT="0" marB="0" anchor="ctr"/>
                </a:tc>
              </a:tr>
            </a:tbl>
          </a:graphicData>
        </a:graphic>
      </p:graphicFrame>
    </p:spTree>
    <p:extLst>
      <p:ext uri="{BB962C8B-B14F-4D97-AF65-F5344CB8AC3E}">
        <p14:creationId xmlns:p14="http://schemas.microsoft.com/office/powerpoint/2010/main" val="79494520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7394030" y="-3383417"/>
            <a:ext cx="3596259" cy="4795012"/>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945" flipH="1">
            <a:off x="-1969656" y="-3176684"/>
            <a:ext cx="4703603" cy="497014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1020">
            <a:off x="706068" y="557396"/>
            <a:ext cx="645275" cy="555327"/>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40979">
            <a:off x="8513424" y="748864"/>
            <a:ext cx="253147" cy="366382"/>
          </a:xfrm>
          <a:prstGeom prst="rect">
            <a:avLst/>
          </a:prstGeom>
        </p:spPr>
      </p:pic>
      <p:sp>
        <p:nvSpPr>
          <p:cNvPr id="15" name="Rounded Rectangle 14"/>
          <p:cNvSpPr/>
          <p:nvPr/>
        </p:nvSpPr>
        <p:spPr>
          <a:xfrm>
            <a:off x="3899741" y="467735"/>
            <a:ext cx="1276937" cy="776887"/>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lIns="51206" tIns="25603" rIns="51206" bIns="25603" rtlCol="0" anchor="ctr"/>
          <a:lstStyle/>
          <a:p>
            <a:pPr algn="ctr" defTabSz="511976"/>
            <a:r>
              <a:rPr lang="en-US" sz="2500" b="1" dirty="0">
                <a:solidFill>
                  <a:prstClr val="white"/>
                </a:solidFill>
                <a:cs typeface="Arial" panose="020B0604020202020204" pitchFamily="34" charset="0"/>
              </a:rPr>
              <a:t>Bước 3:</a:t>
            </a:r>
          </a:p>
        </p:txBody>
      </p:sp>
      <p:sp>
        <p:nvSpPr>
          <p:cNvPr id="4" name="Rectangle 3"/>
          <p:cNvSpPr/>
          <p:nvPr/>
        </p:nvSpPr>
        <p:spPr>
          <a:xfrm>
            <a:off x="427690" y="1354744"/>
            <a:ext cx="8297225" cy="1067369"/>
          </a:xfrm>
          <a:prstGeom prst="rect">
            <a:avLst/>
          </a:prstGeom>
        </p:spPr>
        <p:txBody>
          <a:bodyPr wrap="square" lIns="51206" tIns="25603" rIns="51206" bIns="25603">
            <a:spAutoFit/>
          </a:bodyPr>
          <a:lstStyle/>
          <a:p>
            <a:pPr algn="ctr" defTabSz="511976">
              <a:lnSpc>
                <a:spcPct val="150000"/>
              </a:lnSpc>
            </a:pPr>
            <a:r>
              <a:rPr lang="en-US" sz="2200" dirty="0">
                <a:solidFill>
                  <a:prstClr val="black"/>
                </a:solidFill>
              </a:rPr>
              <a:t>Thống kê lại kết quả chơi của cả lớp theo mẫu Bảng T.2 và Bảng T.3.</a:t>
            </a:r>
          </a:p>
        </p:txBody>
      </p:sp>
      <p:graphicFrame>
        <p:nvGraphicFramePr>
          <p:cNvPr id="2" name="Table 1"/>
          <p:cNvGraphicFramePr>
            <a:graphicFrameLocks noGrp="1"/>
          </p:cNvGraphicFramePr>
          <p:nvPr>
            <p:extLst>
              <p:ext uri="{D42A27DB-BD31-4B8C-83A1-F6EECF244321}">
                <p14:modId xmlns:p14="http://schemas.microsoft.com/office/powerpoint/2010/main" val="1283250526"/>
              </p:ext>
            </p:extLst>
          </p:nvPr>
        </p:nvGraphicFramePr>
        <p:xfrm>
          <a:off x="647722" y="2260492"/>
          <a:ext cx="7802913" cy="1727308"/>
        </p:xfrm>
        <a:graphic>
          <a:graphicData uri="http://schemas.openxmlformats.org/drawingml/2006/table">
            <a:tbl>
              <a:tblPr firstRow="1" firstCol="1" bandRow="1">
                <a:tableStyleId>{5C22544A-7EE6-4342-B048-85BDC9FD1C3A}</a:tableStyleId>
              </a:tblPr>
              <a:tblGrid>
                <a:gridCol w="2600423"/>
                <a:gridCol w="2601245"/>
                <a:gridCol w="2601245"/>
              </a:tblGrid>
              <a:tr h="863654">
                <a:tc>
                  <a:txBody>
                    <a:bodyPr/>
                    <a:lstStyle/>
                    <a:p>
                      <a:pPr marL="0" marR="0" algn="ctr">
                        <a:lnSpc>
                          <a:spcPct val="150000"/>
                        </a:lnSpc>
                        <a:spcBef>
                          <a:spcPts val="600"/>
                        </a:spcBef>
                        <a:spcAft>
                          <a:spcPts val="600"/>
                        </a:spcAft>
                      </a:pPr>
                      <a:r>
                        <a:rPr lang="en-US" sz="2700" dirty="0">
                          <a:effectLst/>
                        </a:rPr>
                        <a:t>Lần chơi</a:t>
                      </a:r>
                      <a:endParaRPr lang="en-US" sz="2700" dirty="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dirty="0">
                          <a:effectLst/>
                        </a:rPr>
                        <a:t>Vuông thắng</a:t>
                      </a:r>
                      <a:endParaRPr lang="en-US" sz="2700" dirty="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dirty="0">
                          <a:effectLst/>
                        </a:rPr>
                        <a:t>Tròn thắng</a:t>
                      </a:r>
                      <a:endParaRPr lang="en-US" sz="2700" dirty="0">
                        <a:effectLst/>
                        <a:latin typeface="Arial"/>
                        <a:ea typeface="Calibri"/>
                        <a:cs typeface="Times New Roman"/>
                      </a:endParaRPr>
                    </a:p>
                  </a:txBody>
                  <a:tcPr marL="34290" marR="34290" marT="0" marB="0" anchor="ctr"/>
                </a:tc>
              </a:tr>
              <a:tr h="863654">
                <a:tc>
                  <a:txBody>
                    <a:bodyPr/>
                    <a:lstStyle/>
                    <a:p>
                      <a:pPr marL="0" marR="0" algn="ctr">
                        <a:lnSpc>
                          <a:spcPct val="150000"/>
                        </a:lnSpc>
                        <a:spcBef>
                          <a:spcPts val="600"/>
                        </a:spcBef>
                        <a:spcAft>
                          <a:spcPts val="600"/>
                        </a:spcAft>
                      </a:pPr>
                      <a:r>
                        <a:rPr lang="en-US" sz="2700">
                          <a:effectLst/>
                        </a:rPr>
                        <a:t>Số lần</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dirty="0">
                          <a:effectLst/>
                        </a:rPr>
                        <a:t>…</a:t>
                      </a:r>
                      <a:endParaRPr lang="en-US" sz="2700" dirty="0">
                        <a:effectLst/>
                        <a:latin typeface="Arial"/>
                        <a:ea typeface="Calibri"/>
                        <a:cs typeface="Times New Roman"/>
                      </a:endParaRPr>
                    </a:p>
                  </a:txBody>
                  <a:tcPr marL="34290" marR="3429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20064492"/>
              </p:ext>
            </p:extLst>
          </p:nvPr>
        </p:nvGraphicFramePr>
        <p:xfrm>
          <a:off x="655307" y="4241802"/>
          <a:ext cx="7802915" cy="2579793"/>
        </p:xfrm>
        <a:graphic>
          <a:graphicData uri="http://schemas.openxmlformats.org/drawingml/2006/table">
            <a:tbl>
              <a:tblPr firstRow="1" firstCol="1" bandRow="1">
                <a:tableStyleId>{5C22544A-7EE6-4342-B048-85BDC9FD1C3A}</a:tableStyleId>
              </a:tblPr>
              <a:tblGrid>
                <a:gridCol w="2972581"/>
                <a:gridCol w="1770139"/>
                <a:gridCol w="1599383"/>
                <a:gridCol w="1460812"/>
              </a:tblGrid>
              <a:tr h="1851660">
                <a:tc>
                  <a:txBody>
                    <a:bodyPr/>
                    <a:lstStyle/>
                    <a:p>
                      <a:pPr marL="0" marR="0" algn="ctr">
                        <a:lnSpc>
                          <a:spcPct val="150000"/>
                        </a:lnSpc>
                        <a:spcBef>
                          <a:spcPts val="600"/>
                        </a:spcBef>
                        <a:spcAft>
                          <a:spcPts val="600"/>
                        </a:spcAft>
                      </a:pPr>
                      <a:r>
                        <a:rPr lang="en-US" sz="2700" dirty="0">
                          <a:effectLst/>
                        </a:rPr>
                        <a:t>Phần thưởng Vuông Tròn nhận được</a:t>
                      </a:r>
                      <a:endParaRPr lang="en-US" sz="2700" dirty="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dirty="0">
                          <a:effectLst/>
                        </a:rPr>
                        <a:t>Rubik</a:t>
                      </a:r>
                      <a:endParaRPr lang="en-US" sz="2700" dirty="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Áo phông</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Hộp bút</a:t>
                      </a:r>
                      <a:endParaRPr lang="en-US" sz="2700">
                        <a:effectLst/>
                        <a:latin typeface="Arial"/>
                        <a:ea typeface="Calibri"/>
                        <a:cs typeface="Times New Roman"/>
                      </a:endParaRPr>
                    </a:p>
                  </a:txBody>
                  <a:tcPr marL="34290" marR="34290" marT="0" marB="0" anchor="ctr"/>
                </a:tc>
              </a:tr>
              <a:tr h="728133">
                <a:tc>
                  <a:txBody>
                    <a:bodyPr/>
                    <a:lstStyle/>
                    <a:p>
                      <a:pPr marL="0" marR="0" algn="ctr">
                        <a:lnSpc>
                          <a:spcPct val="150000"/>
                        </a:lnSpc>
                        <a:spcBef>
                          <a:spcPts val="600"/>
                        </a:spcBef>
                        <a:spcAft>
                          <a:spcPts val="600"/>
                        </a:spcAft>
                      </a:pPr>
                      <a:r>
                        <a:rPr lang="en-US" sz="2700">
                          <a:effectLst/>
                        </a:rPr>
                        <a:t>Số lần</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a:effectLst/>
                        </a:rPr>
                        <a:t>…</a:t>
                      </a:r>
                      <a:endParaRPr lang="en-US" sz="2700">
                        <a:effectLst/>
                        <a:latin typeface="Arial"/>
                        <a:ea typeface="Calibri"/>
                        <a:cs typeface="Times New Roman"/>
                      </a:endParaRPr>
                    </a:p>
                  </a:txBody>
                  <a:tcPr marL="34290" marR="34290" marT="0" marB="0" anchor="ctr"/>
                </a:tc>
                <a:tc>
                  <a:txBody>
                    <a:bodyPr/>
                    <a:lstStyle/>
                    <a:p>
                      <a:pPr marL="0" marR="0" algn="ctr">
                        <a:lnSpc>
                          <a:spcPct val="150000"/>
                        </a:lnSpc>
                        <a:spcBef>
                          <a:spcPts val="600"/>
                        </a:spcBef>
                        <a:spcAft>
                          <a:spcPts val="600"/>
                        </a:spcAft>
                      </a:pPr>
                      <a:r>
                        <a:rPr lang="en-US" sz="2700" dirty="0">
                          <a:effectLst/>
                        </a:rPr>
                        <a:t> </a:t>
                      </a:r>
                      <a:endParaRPr lang="en-US" sz="2700" dirty="0">
                        <a:effectLst/>
                        <a:latin typeface="Arial"/>
                        <a:ea typeface="Calibri"/>
                        <a:cs typeface="Times New Roman"/>
                      </a:endParaRPr>
                    </a:p>
                  </a:txBody>
                  <a:tcPr marL="34290" marR="34290" marT="0" marB="0" anchor="ctr"/>
                </a:tc>
              </a:tr>
            </a:tbl>
          </a:graphicData>
        </a:graphic>
      </p:graphicFrame>
    </p:spTree>
    <p:extLst>
      <p:ext uri="{BB962C8B-B14F-4D97-AF65-F5344CB8AC3E}">
        <p14:creationId xmlns:p14="http://schemas.microsoft.com/office/powerpoint/2010/main" val="1816759429"/>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573</Words>
  <Application>Microsoft Office PowerPoint</Application>
  <PresentationFormat>On-screen Show (4:3)</PresentationFormat>
  <Paragraphs>66</Paragraphs>
  <Slides>11</Slides>
  <Notes>0</Notes>
  <HiddenSlides>0</HiddenSlides>
  <MMClips>0</MMClips>
  <ScaleCrop>false</ScaleCrop>
  <HeadingPairs>
    <vt:vector size="4" baseType="variant">
      <vt:variant>
        <vt:lpstr>Theme</vt:lpstr>
      </vt:variant>
      <vt:variant>
        <vt:i4>11</vt:i4>
      </vt:variant>
      <vt:variant>
        <vt:lpstr>Slide Titles</vt:lpstr>
      </vt:variant>
      <vt:variant>
        <vt:i4>11</vt:i4>
      </vt:variant>
    </vt:vector>
  </HeadingPairs>
  <TitlesOfParts>
    <vt:vector size="22"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cp:revision>
  <dcterms:created xsi:type="dcterms:W3CDTF">2024-05-10T09:27:43Z</dcterms:created>
  <dcterms:modified xsi:type="dcterms:W3CDTF">2024-05-10T09:35:03Z</dcterms:modified>
</cp:coreProperties>
</file>