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DC8"/>
    <a:srgbClr val="FE8806"/>
    <a:srgbClr val="84C545"/>
    <a:srgbClr val="AA0105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66174-6100-49DE-B7F2-CBD1514A2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0875EA-B83D-407B-872E-1BF488598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16AB8-2E5D-4675-BF82-D1AF11E0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4F23A-2368-40A6-9B64-066925B4B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4BA44-E83C-4985-A26B-D72B26CC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9A43-D799-4B7A-B0F9-D087E56B3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441530-7970-42E9-9893-0361AF625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FEBA9-FE27-407B-B084-8944BC1ED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9B7ED-B599-4794-AF7D-3EB0E7CFF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B9803-6D96-4A6B-8168-C1558AD2D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9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9F93C-48B8-4127-B6A1-BBCFAE508E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D8C22-DEBB-4DFE-8754-3778B5ECB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5B9C8-C5B0-4137-B02B-400BC4146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566-20AA-427F-BC2F-7D7C083B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E9A1C-1522-4FA1-8D36-88A8E1EA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5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B905F-BB1B-4112-836A-5065CC2B2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D8436-C171-4DEB-BBE8-7AF5283D5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5E997-EAAC-4447-8C19-85E2CACF3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EBDFD-09ED-4439-A2A4-E6FFDE36B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16539-5CA7-46BD-8C66-D21227D2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2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C0D94-A6C8-48CA-AE20-6F54ADC84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FEF8B-040A-4101-BA70-2001FD9FF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2D4B6-42B9-45AE-B788-02E73869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DFD5E-5C3D-4ABB-A1B8-0AE20C0D5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5707A-4756-431A-A587-38630FE44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9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D576E-5963-413E-B948-40AFA068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23F09-FF41-45B7-A2EE-F137A57BC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4AF468-065C-45CB-8B8A-61F903D18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AE7FF-5840-4B91-ABAC-D4434F1DE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48303-33AE-446C-B6D6-3440DF2DC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FDFA7-2B4E-446C-AD2A-37FCDC88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6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101EB-32A1-41B9-9771-F8488E4EC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4D2F7-5886-41CF-B435-5DD98A45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076EC-C31B-452C-B424-C945D2153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C3B772-BF7B-46F0-9771-B71C33EA0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5B7A61-46B2-4693-9A1C-F069D66F56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61BEA6-9258-4DD2-9B76-1B320A87E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F04924-B9F4-4C81-B73B-375AE85C4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453D8-C572-40CC-A7A1-D3B9690E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9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073DE-900A-45CF-98D7-C1A1FB426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E9D46-9BA7-4086-AE40-DC257112F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6CED5-2210-4A04-9B31-77815DA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45AC92-43E2-4F6F-A1FF-D001B6B5B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2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8FE232-FA73-4273-BAFC-1C931E862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1D1A56-CE24-4A7A-A3F3-CC1A37A7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34018-9285-4E71-8DFB-DEE53850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27F88-F37E-4CFF-A8A6-3E4786635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1B1C1-425B-4FA3-B07F-D5A05A64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7E231-C579-4A11-8130-5E4FDB9F3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C8EA4-21D9-45A8-8B93-C739E7298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306EE-AB4C-4131-8090-53E2D7D73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CB31D-FEBC-4027-A116-BEFFBFA3F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9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686B3-F33D-4D85-8BB0-F9E4E6F1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5D9A90-C5FC-4853-AC15-8DE8CCB9E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0E203-E8DC-4FAE-A7FA-CAB4CCEA4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678D0-C471-45EB-BCA6-4B3154E1F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989425-FE4B-4619-926B-00CD7530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D7B8C3-6D90-45BA-B9AD-9225137E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4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417C2-00D6-4EC4-8C5E-E507DA46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86505-5E28-4577-BACB-CA2FB95C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B4CF0-00FF-4B14-B45E-1AF5014B8B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D38F-1451-477C-899A-A4783B212B9E}" type="datetimeFigureOut">
              <a:rPr lang="en-US" smtClean="0"/>
              <a:t>19/1/2024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AAFC6-02E0-400A-9BAB-5302ABB723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D14BD-0B5C-44FF-970A-A6057C351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B33C-F6B4-494C-B42C-8F6088C7C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0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382D97-DFB7-4355-B3A5-7BB54AE17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7A5009-7755-4B7A-8EBD-8D97084D69FD}"/>
              </a:ext>
            </a:extLst>
          </p:cNvPr>
          <p:cNvSpPr txBox="1"/>
          <p:nvPr/>
        </p:nvSpPr>
        <p:spPr>
          <a:xfrm>
            <a:off x="1841864" y="2698030"/>
            <a:ext cx="7994469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 TIẾNG </a:t>
            </a:r>
            <a:r>
              <a:rPr lang="en-US" sz="4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 PHÁP TU TỪ</a:t>
            </a:r>
            <a:endParaRPr lang="en-US" sz="4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90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06B9FAC-BFDB-41D8-974A-D50DE1A16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804B90-44A4-4764-9DA0-A380CB3E31E3}"/>
              </a:ext>
            </a:extLst>
          </p:cNvPr>
          <p:cNvSpPr txBox="1"/>
          <p:nvPr/>
        </p:nvSpPr>
        <p:spPr>
          <a:xfrm>
            <a:off x="387849" y="214447"/>
            <a:ext cx="11417158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1: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2B5F64-9577-49F6-91FD-2F3117C73804}"/>
              </a:ext>
            </a:extLst>
          </p:cNvPr>
          <p:cNvSpPr txBox="1"/>
          <p:nvPr/>
        </p:nvSpPr>
        <p:spPr>
          <a:xfrm>
            <a:off x="521414" y="1482156"/>
            <a:ext cx="6200454" cy="1094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Đêm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BE8AD9-2BF3-4871-9551-8A80E01CE791}"/>
              </a:ext>
            </a:extLst>
          </p:cNvPr>
          <p:cNvSpPr txBox="1"/>
          <p:nvPr/>
        </p:nvSpPr>
        <p:spPr>
          <a:xfrm>
            <a:off x="3601093" y="1482156"/>
            <a:ext cx="2971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nằm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8848A7-9B2C-4364-B0DE-B1F4471E6EEE}"/>
              </a:ext>
            </a:extLst>
          </p:cNvPr>
          <p:cNvSpPr txBox="1"/>
          <p:nvPr/>
        </p:nvSpPr>
        <p:spPr>
          <a:xfrm>
            <a:off x="3673011" y="2053146"/>
            <a:ext cx="26533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cười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E341D7-0113-4C64-8146-BA133DEC48BF}"/>
              </a:ext>
            </a:extLst>
          </p:cNvPr>
          <p:cNvSpPr txBox="1"/>
          <p:nvPr/>
        </p:nvSpPr>
        <p:spPr>
          <a:xfrm>
            <a:off x="1086491" y="4679037"/>
            <a:ext cx="6200454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gang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5A0BA8-015D-4486-AD6F-7C7BECE59E19}"/>
              </a:ext>
            </a:extLst>
          </p:cNvPr>
          <p:cNvSpPr txBox="1"/>
          <p:nvPr/>
        </p:nvSpPr>
        <p:spPr>
          <a:xfrm>
            <a:off x="1444374" y="4679037"/>
            <a:ext cx="4689297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vui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gang</a:t>
            </a:r>
            <a:endParaRPr lang="en-US" sz="2000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2F037B-6ED6-4B61-948E-975FFA08BEB0}"/>
              </a:ext>
            </a:extLst>
          </p:cNvPr>
          <p:cNvSpPr txBox="1"/>
          <p:nvPr/>
        </p:nvSpPr>
        <p:spPr>
          <a:xfrm>
            <a:off x="606176" y="2614617"/>
            <a:ext cx="11198831" cy="2039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ta,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lịch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đêm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lịch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đêm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n-US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CC28603-87AC-415C-B529-B4B926FB36EF}"/>
              </a:ext>
            </a:extLst>
          </p:cNvPr>
          <p:cNvSpPr txBox="1"/>
          <p:nvPr/>
        </p:nvSpPr>
        <p:spPr>
          <a:xfrm>
            <a:off x="736741" y="5593579"/>
            <a:ext cx="11068265" cy="553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Gợi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nuối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chóng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25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5" grpId="0"/>
      <p:bldP spid="2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06B9FAC-BFDB-41D8-974A-D50DE1A16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6AD3ADC-F9A4-4410-B1E7-319DEA9B37A8}"/>
              </a:ext>
            </a:extLst>
          </p:cNvPr>
          <p:cNvSpPr txBox="1"/>
          <p:nvPr/>
        </p:nvSpPr>
        <p:spPr>
          <a:xfrm>
            <a:off x="387849" y="214447"/>
            <a:ext cx="11417158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1: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33E7E1-DE9C-4A69-9599-DF1E5FA19C2E}"/>
              </a:ext>
            </a:extLst>
          </p:cNvPr>
          <p:cNvSpPr txBox="1"/>
          <p:nvPr/>
        </p:nvSpPr>
        <p:spPr>
          <a:xfrm>
            <a:off x="480315" y="1653462"/>
            <a:ext cx="7266398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chồng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bể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3E70EB-5469-471F-87BF-2C7E7E871143}"/>
              </a:ext>
            </a:extLst>
          </p:cNvPr>
          <p:cNvSpPr txBox="1"/>
          <p:nvPr/>
        </p:nvSpPr>
        <p:spPr>
          <a:xfrm>
            <a:off x="4090612" y="1646875"/>
            <a:ext cx="33001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tát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bể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</a:t>
            </a:r>
            <a:r>
              <a:rPr lang="en-US" sz="2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7A8DA8-7834-4990-9EA3-0577F95C5BC1}"/>
              </a:ext>
            </a:extLst>
          </p:cNvPr>
          <p:cNvSpPr txBox="1"/>
          <p:nvPr/>
        </p:nvSpPr>
        <p:spPr>
          <a:xfrm>
            <a:off x="685799" y="2537377"/>
            <a:ext cx="11006192" cy="1014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vợ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chông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F066EC-E79D-4081-8137-F4D319BB2E61}"/>
              </a:ext>
            </a:extLst>
          </p:cNvPr>
          <p:cNvSpPr txBox="1"/>
          <p:nvPr/>
        </p:nvSpPr>
        <p:spPr>
          <a:xfrm>
            <a:off x="480315" y="3893858"/>
            <a:ext cx="11211676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ADD5D7-FC03-4121-BCAA-FB0AD85B7B3F}"/>
              </a:ext>
            </a:extLst>
          </p:cNvPr>
          <p:cNvSpPr txBox="1"/>
          <p:nvPr/>
        </p:nvSpPr>
        <p:spPr>
          <a:xfrm>
            <a:off x="839912" y="5250339"/>
            <a:ext cx="5982128" cy="1094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Mồ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hôi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FD08B7-79ED-4417-8E66-B119413E6401}"/>
              </a:ext>
            </a:extLst>
          </p:cNvPr>
          <p:cNvSpPr txBox="1"/>
          <p:nvPr/>
        </p:nvSpPr>
        <p:spPr>
          <a:xfrm>
            <a:off x="6822040" y="5535834"/>
            <a:ext cx="18604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7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06B9FAC-BFDB-41D8-974A-D50DE1A16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1944"/>
            <a:ext cx="12191999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019C732-C08E-48A9-880D-704D344C3554}"/>
              </a:ext>
            </a:extLst>
          </p:cNvPr>
          <p:cNvSpPr txBox="1"/>
          <p:nvPr/>
        </p:nvSpPr>
        <p:spPr>
          <a:xfrm>
            <a:off x="71922" y="72348"/>
            <a:ext cx="11211676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5F22B2-5E76-4149-A737-34E251023A5C}"/>
              </a:ext>
            </a:extLst>
          </p:cNvPr>
          <p:cNvSpPr txBox="1"/>
          <p:nvPr/>
        </p:nvSpPr>
        <p:spPr>
          <a:xfrm>
            <a:off x="233735" y="988463"/>
            <a:ext cx="8345186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mồ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hôi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ướt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sũng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sàn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81A32D-0F6D-4E76-A9FF-497775A15C57}"/>
              </a:ext>
            </a:extLst>
          </p:cNvPr>
          <p:cNvSpPr txBox="1"/>
          <p:nvPr/>
        </p:nvSpPr>
        <p:spPr>
          <a:xfrm>
            <a:off x="8578921" y="1050282"/>
            <a:ext cx="2314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2FFAB4-1100-4A87-A702-9D3ABD3638BB}"/>
              </a:ext>
            </a:extLst>
          </p:cNvPr>
          <p:cNvSpPr txBox="1"/>
          <p:nvPr/>
        </p:nvSpPr>
        <p:spPr>
          <a:xfrm>
            <a:off x="233735" y="1597872"/>
            <a:ext cx="6125967" cy="1094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Sầu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dọn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ghê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876DE2-F56D-40F9-926D-4B13310667B5}"/>
              </a:ext>
            </a:extLst>
          </p:cNvPr>
          <p:cNvSpPr txBox="1"/>
          <p:nvPr/>
        </p:nvSpPr>
        <p:spPr>
          <a:xfrm>
            <a:off x="5275784" y="1951932"/>
            <a:ext cx="21550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7FC0D1-3D11-4702-B994-55E078CCE859}"/>
              </a:ext>
            </a:extLst>
          </p:cNvPr>
          <p:cNvSpPr txBox="1"/>
          <p:nvPr/>
        </p:nvSpPr>
        <p:spPr>
          <a:xfrm>
            <a:off x="233735" y="2758719"/>
            <a:ext cx="116089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vèo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vẫn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D39E7F-6A99-4B20-B668-7AD94F7AEC02}"/>
              </a:ext>
            </a:extLst>
          </p:cNvPr>
          <p:cNvSpPr txBox="1"/>
          <p:nvPr/>
        </p:nvSpPr>
        <p:spPr>
          <a:xfrm>
            <a:off x="617309" y="3281939"/>
            <a:ext cx="2314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A7B449-3FB7-4E46-B4F6-1460D0618E8A}"/>
              </a:ext>
            </a:extLst>
          </p:cNvPr>
          <p:cNvSpPr txBox="1"/>
          <p:nvPr/>
        </p:nvSpPr>
        <p:spPr>
          <a:xfrm>
            <a:off x="233735" y="3739844"/>
            <a:ext cx="11744906" cy="3040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phóng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nhằm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Nhằm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khoe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khoang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6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D4DC514F-BC71-4FB0-9369-82C764CB5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1944"/>
            <a:ext cx="12191999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019C732-C08E-48A9-880D-704D344C3554}"/>
              </a:ext>
            </a:extLst>
          </p:cNvPr>
          <p:cNvSpPr txBox="1"/>
          <p:nvPr/>
        </p:nvSpPr>
        <p:spPr>
          <a:xfrm>
            <a:off x="71922" y="72348"/>
            <a:ext cx="11211676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5F22B2-5E76-4149-A737-34E251023A5C}"/>
              </a:ext>
            </a:extLst>
          </p:cNvPr>
          <p:cNvSpPr txBox="1"/>
          <p:nvPr/>
        </p:nvSpPr>
        <p:spPr>
          <a:xfrm>
            <a:off x="349323" y="1179353"/>
            <a:ext cx="2612207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nẫu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ruột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81A32D-0F6D-4E76-A9FF-497775A15C57}"/>
              </a:ext>
            </a:extLst>
          </p:cNvPr>
          <p:cNvSpPr txBox="1"/>
          <p:nvPr/>
        </p:nvSpPr>
        <p:spPr>
          <a:xfrm>
            <a:off x="3290301" y="1135030"/>
            <a:ext cx="87835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toán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khiến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buồn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nẫu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ruột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2FFAB4-1100-4A87-A702-9D3ABD3638BB}"/>
              </a:ext>
            </a:extLst>
          </p:cNvPr>
          <p:cNvSpPr txBox="1"/>
          <p:nvPr/>
        </p:nvSpPr>
        <p:spPr>
          <a:xfrm>
            <a:off x="349324" y="2011040"/>
            <a:ext cx="3228656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rời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876DE2-F56D-40F9-926D-4B13310667B5}"/>
              </a:ext>
            </a:extLst>
          </p:cNvPr>
          <p:cNvSpPr txBox="1"/>
          <p:nvPr/>
        </p:nvSpPr>
        <p:spPr>
          <a:xfrm>
            <a:off x="3613087" y="2028836"/>
            <a:ext cx="7760842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Nghe tin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rụng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rời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7FC0D1-3D11-4702-B994-55E078CCE859}"/>
              </a:ext>
            </a:extLst>
          </p:cNvPr>
          <p:cNvSpPr txBox="1"/>
          <p:nvPr/>
        </p:nvSpPr>
        <p:spPr>
          <a:xfrm>
            <a:off x="349323" y="2902806"/>
            <a:ext cx="11608941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bụng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D39E7F-6A99-4B20-B668-7AD94F7AEC02}"/>
              </a:ext>
            </a:extLst>
          </p:cNvPr>
          <p:cNvSpPr txBox="1"/>
          <p:nvPr/>
        </p:nvSpPr>
        <p:spPr>
          <a:xfrm>
            <a:off x="2762042" y="2901381"/>
            <a:ext cx="95849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 Nam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hài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trận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cười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vỡ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bụng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C0A408-0EC4-43F2-A700-3BDB68145390}"/>
              </a:ext>
            </a:extLst>
          </p:cNvPr>
          <p:cNvSpPr txBox="1"/>
          <p:nvPr/>
        </p:nvSpPr>
        <p:spPr>
          <a:xfrm>
            <a:off x="291529" y="3790899"/>
            <a:ext cx="11608941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Mệt đứt hơi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24ADDE-DC3E-42F3-87BE-6F701ACFA23A}"/>
              </a:ext>
            </a:extLst>
          </p:cNvPr>
          <p:cNvSpPr txBox="1"/>
          <p:nvPr/>
        </p:nvSpPr>
        <p:spPr>
          <a:xfrm>
            <a:off x="2678991" y="3804797"/>
            <a:ext cx="73588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mệt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đứt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hơi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xong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</a:t>
            </a:r>
            <a:r>
              <a:rPr lang="en-US" sz="2800" dirty="0" err="1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</a:t>
            </a:r>
            <a:r>
              <a:rPr lang="en-US" sz="2800" dirty="0">
                <a:solidFill>
                  <a:srgbClr val="0E2DC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E2DC8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22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533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Admin</cp:lastModifiedBy>
  <cp:revision>33</cp:revision>
  <dcterms:created xsi:type="dcterms:W3CDTF">2022-01-11T09:35:30Z</dcterms:created>
  <dcterms:modified xsi:type="dcterms:W3CDTF">2024-01-19T08:20:30Z</dcterms:modified>
</cp:coreProperties>
</file>