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0" r:id="rId5"/>
    <p:sldId id="259" r:id="rId6"/>
    <p:sldId id="258" r:id="rId7"/>
    <p:sldId id="264" r:id="rId8"/>
    <p:sldId id="265" r:id="rId9"/>
    <p:sldId id="266" r:id="rId10"/>
    <p:sldId id="268" r:id="rId11"/>
    <p:sldId id="275" r:id="rId12"/>
    <p:sldId id="269" r:id="rId13"/>
    <p:sldId id="270" r:id="rId14"/>
    <p:sldId id="271" r:id="rId15"/>
    <p:sldId id="27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C8"/>
    <a:srgbClr val="FE8806"/>
    <a:srgbClr val="84C545"/>
    <a:srgbClr val="AA0105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6174-6100-49DE-B7F2-CBD1514A2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875EA-B83D-407B-872E-1BF488598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16AB8-2E5D-4675-BF82-D1AF11E0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F23A-2368-40A6-9B64-066925B4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4BA44-E83C-4985-A26B-D72B26CC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9A43-D799-4B7A-B0F9-D087E56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41530-7970-42E9-9893-0361AF62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FEBA9-FE27-407B-B084-8944BC1E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B7ED-B599-4794-AF7D-3EB0E7C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B9803-6D96-4A6B-8168-C1558AD2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9F93C-48B8-4127-B6A1-BBCFAE50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D8C22-DEBB-4DFE-8754-3778B5ECB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5B9C8-C5B0-4137-B02B-400BC414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9D566-20AA-427F-BC2F-7D7C083B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9A1C-1522-4FA1-8D36-88A8E1EA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905F-BB1B-4112-836A-5065CC2B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8436-C171-4DEB-BBE8-7AF5283D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5E997-EAAC-4447-8C19-85E2CACF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BDFD-09ED-4439-A2A4-E6FFDE36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6539-5CA7-46BD-8C66-D21227D2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0D94-A6C8-48CA-AE20-6F54ADC8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FEF8B-040A-4101-BA70-2001FD9F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2D4B6-42B9-45AE-B788-02E73869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FD5E-5C3D-4ABB-A1B8-0AE20C0D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5707A-4756-431A-A587-38630FE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576E-5963-413E-B948-40AFA068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3F09-FF41-45B7-A2EE-F137A57BC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AF468-065C-45CB-8B8A-61F903D1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AE7FF-5840-4B91-ABAC-D4434F1D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48303-33AE-446C-B6D6-3440DF2D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DFA7-2B4E-446C-AD2A-37FCDC88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01EB-32A1-41B9-9771-F8488E4E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4D2F7-5886-41CF-B435-5DD98A45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076EC-C31B-452C-B424-C945D2153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3B772-BF7B-46F0-9771-B71C33EA0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B7A61-46B2-4693-9A1C-F069D66F5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1BEA6-9258-4DD2-9B76-1B320A87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04924-B9F4-4C81-B73B-375AE85C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453D8-C572-40CC-A7A1-D3B9690E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73DE-900A-45CF-98D7-C1A1FB42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E9D46-9BA7-4086-AE40-DC257112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6CED5-2210-4A04-9B31-77815DA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AC92-43E2-4F6F-A1FF-D001B6B5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FE232-FA73-4273-BAFC-1C931E86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D1A56-CE24-4A7A-A3F3-CC1A37A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34018-9285-4E71-8DFB-DEE5385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7F88-F37E-4CFF-A8A6-3E478663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B1C1-425B-4FA3-B07F-D5A05A64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7E231-C579-4A11-8130-5E4FDB9F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8EA4-21D9-45A8-8B93-C739E729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306EE-AB4C-4131-8090-53E2D7D7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CB31D-FEBC-4027-A116-BEFFBFA3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86B3-F33D-4D85-8BB0-F9E4E6F1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D9A90-C5FC-4853-AC15-8DE8CCB9E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0E203-E8DC-4FAE-A7FA-CAB4CCEA4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678D0-C471-45EB-BCA6-4B3154E1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89425-FE4B-4619-926B-00CD753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B8C3-6D90-45BA-B9AD-9225137E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417C2-00D6-4EC4-8C5E-E507DA46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86505-5E28-4577-BACB-CA2FB95C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B4CF0-00FF-4B14-B45E-1AF5014B8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D38F-1451-477C-899A-A4783B212B9E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AAFC6-02E0-400A-9BAB-5302ABB72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D14BD-0B5C-44FF-970A-A6057C351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file:///C:\Documents%20and%20Settings\VI%20TINH%20MULTI\My%20Documents\Downloads\ClipArt\Anhdong\kyhieu\ARROPIN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h 1.png">
            <a:extLst>
              <a:ext uri="{FF2B5EF4-FFF2-40B4-BE49-F238E27FC236}">
                <a16:creationId xmlns:a16="http://schemas.microsoft.com/office/drawing/2014/main" id="{96C2C94E-B13A-46C7-8A84-D87C7FED1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6218" y="1333500"/>
            <a:ext cx="6278563" cy="4191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/>
              <a:t>Học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đôi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hành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7F869-9F0E-49D3-93BC-9E364308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CFA84F-46D9-49AF-8925-7B435600217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252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117725" y="26288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117725" y="1212729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0" y="2060427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0" y="3108335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117726" y="4374095"/>
            <a:ext cx="11820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006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7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AEBEA-6108-4945-8677-AA52F6EE5961}"/>
              </a:ext>
            </a:extLst>
          </p:cNvPr>
          <p:cNvSpPr txBox="1"/>
          <p:nvPr/>
        </p:nvSpPr>
        <p:spPr>
          <a:xfrm>
            <a:off x="421240" y="184935"/>
            <a:ext cx="9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421240" y="971340"/>
            <a:ext cx="3263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421240" y="1516108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421240" y="2166225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421240" y="2719384"/>
            <a:ext cx="1132618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446073" y="3296396"/>
            <a:ext cx="32140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446073" y="3839015"/>
            <a:ext cx="1175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446073" y="4493415"/>
            <a:ext cx="348294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421240" y="5155189"/>
            <a:ext cx="115956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82D97-DFB7-4355-B3A5-7BB54AE1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1695237" y="2939902"/>
            <a:ext cx="9195371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 – SGK TRANG 13, 14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04B90-44A4-4764-9DA0-A380CB3E31E3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B5F64-9577-49F6-91FD-2F3117C73804}"/>
              </a:ext>
            </a:extLst>
          </p:cNvPr>
          <p:cNvSpPr txBox="1"/>
          <p:nvPr/>
        </p:nvSpPr>
        <p:spPr>
          <a:xfrm>
            <a:off x="521414" y="1482156"/>
            <a:ext cx="6200454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E8AD9-2BF3-4871-9551-8A80E01CE791}"/>
              </a:ext>
            </a:extLst>
          </p:cNvPr>
          <p:cNvSpPr txBox="1"/>
          <p:nvPr/>
        </p:nvSpPr>
        <p:spPr>
          <a:xfrm>
            <a:off x="3601093" y="1482156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848A7-9B2C-4364-B0DE-B1F4471E6EEE}"/>
              </a:ext>
            </a:extLst>
          </p:cNvPr>
          <p:cNvSpPr txBox="1"/>
          <p:nvPr/>
        </p:nvSpPr>
        <p:spPr>
          <a:xfrm>
            <a:off x="3673011" y="2053146"/>
            <a:ext cx="2653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341D7-0113-4C64-8146-BA133DEC48BF}"/>
              </a:ext>
            </a:extLst>
          </p:cNvPr>
          <p:cNvSpPr txBox="1"/>
          <p:nvPr/>
        </p:nvSpPr>
        <p:spPr>
          <a:xfrm>
            <a:off x="1086491" y="4679037"/>
            <a:ext cx="620045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5A0BA8-015D-4486-AD6F-7C7BECE59E19}"/>
              </a:ext>
            </a:extLst>
          </p:cNvPr>
          <p:cNvSpPr txBox="1"/>
          <p:nvPr/>
        </p:nvSpPr>
        <p:spPr>
          <a:xfrm>
            <a:off x="1444374" y="4679037"/>
            <a:ext cx="46892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2F037B-6ED6-4B61-948E-975FFA08BEB0}"/>
              </a:ext>
            </a:extLst>
          </p:cNvPr>
          <p:cNvSpPr txBox="1"/>
          <p:nvPr/>
        </p:nvSpPr>
        <p:spPr>
          <a:xfrm>
            <a:off x="606176" y="2614617"/>
            <a:ext cx="1119883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C28603-87AC-415C-B529-B4B926FB36EF}"/>
              </a:ext>
            </a:extLst>
          </p:cNvPr>
          <p:cNvSpPr txBox="1"/>
          <p:nvPr/>
        </p:nvSpPr>
        <p:spPr>
          <a:xfrm>
            <a:off x="736742" y="5593579"/>
            <a:ext cx="1071851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D3ADC-F9A4-4410-B1E7-319DEA9B37A8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3E7E1-DE9C-4A69-9599-DF1E5FA19C2E}"/>
              </a:ext>
            </a:extLst>
          </p:cNvPr>
          <p:cNvSpPr txBox="1"/>
          <p:nvPr/>
        </p:nvSpPr>
        <p:spPr>
          <a:xfrm>
            <a:off x="480315" y="1653462"/>
            <a:ext cx="72663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E70EB-5469-471F-87BF-2C7E7E871143}"/>
              </a:ext>
            </a:extLst>
          </p:cNvPr>
          <p:cNvSpPr txBox="1"/>
          <p:nvPr/>
        </p:nvSpPr>
        <p:spPr>
          <a:xfrm>
            <a:off x="4090612" y="1646875"/>
            <a:ext cx="3300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A8DA8-7834-4990-9EA3-0577F95C5BC1}"/>
              </a:ext>
            </a:extLst>
          </p:cNvPr>
          <p:cNvSpPr txBox="1"/>
          <p:nvPr/>
        </p:nvSpPr>
        <p:spPr>
          <a:xfrm>
            <a:off x="685799" y="2537377"/>
            <a:ext cx="11006192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066EC-E79D-4081-8137-F4D319BB2E61}"/>
              </a:ext>
            </a:extLst>
          </p:cNvPr>
          <p:cNvSpPr txBox="1"/>
          <p:nvPr/>
        </p:nvSpPr>
        <p:spPr>
          <a:xfrm>
            <a:off x="480315" y="389385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DD5D7-FC03-4121-BCAA-FB0AD85B7B3F}"/>
              </a:ext>
            </a:extLst>
          </p:cNvPr>
          <p:cNvSpPr txBox="1"/>
          <p:nvPr/>
        </p:nvSpPr>
        <p:spPr>
          <a:xfrm>
            <a:off x="839912" y="5250339"/>
            <a:ext cx="5982128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D08B7-79ED-4417-8E66-B119413E6401}"/>
              </a:ext>
            </a:extLst>
          </p:cNvPr>
          <p:cNvSpPr txBox="1"/>
          <p:nvPr/>
        </p:nvSpPr>
        <p:spPr>
          <a:xfrm>
            <a:off x="6822040" y="5535834"/>
            <a:ext cx="18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F22B2-5E76-4149-A737-34E251023A5C}"/>
              </a:ext>
            </a:extLst>
          </p:cNvPr>
          <p:cNvSpPr txBox="1"/>
          <p:nvPr/>
        </p:nvSpPr>
        <p:spPr>
          <a:xfrm>
            <a:off x="233735" y="988463"/>
            <a:ext cx="834518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A32D-0F6D-4E76-A9FF-497775A15C57}"/>
              </a:ext>
            </a:extLst>
          </p:cNvPr>
          <p:cNvSpPr txBox="1"/>
          <p:nvPr/>
        </p:nvSpPr>
        <p:spPr>
          <a:xfrm>
            <a:off x="8578921" y="1050282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FFAB4-1100-4A87-A702-9D3ABD3638BB}"/>
              </a:ext>
            </a:extLst>
          </p:cNvPr>
          <p:cNvSpPr txBox="1"/>
          <p:nvPr/>
        </p:nvSpPr>
        <p:spPr>
          <a:xfrm>
            <a:off x="233735" y="1597872"/>
            <a:ext cx="6125967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76DE2-F56D-40F9-926D-4B13310667B5}"/>
              </a:ext>
            </a:extLst>
          </p:cNvPr>
          <p:cNvSpPr txBox="1"/>
          <p:nvPr/>
        </p:nvSpPr>
        <p:spPr>
          <a:xfrm>
            <a:off x="5275784" y="1951932"/>
            <a:ext cx="2155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FC0D1-3D11-4702-B994-55E078CCE859}"/>
              </a:ext>
            </a:extLst>
          </p:cNvPr>
          <p:cNvSpPr txBox="1"/>
          <p:nvPr/>
        </p:nvSpPr>
        <p:spPr>
          <a:xfrm>
            <a:off x="233735" y="2758719"/>
            <a:ext cx="11608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vèo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39E7F-6A99-4B20-B668-7AD94F7AEC02}"/>
              </a:ext>
            </a:extLst>
          </p:cNvPr>
          <p:cNvSpPr txBox="1"/>
          <p:nvPr/>
        </p:nvSpPr>
        <p:spPr>
          <a:xfrm>
            <a:off x="617309" y="3281939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A7B449-3FB7-4E46-B4F6-1460D0618E8A}"/>
              </a:ext>
            </a:extLst>
          </p:cNvPr>
          <p:cNvSpPr txBox="1"/>
          <p:nvPr/>
        </p:nvSpPr>
        <p:spPr>
          <a:xfrm>
            <a:off x="71922" y="3805159"/>
            <a:ext cx="12191999" cy="30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DC514F-BC71-4FB0-9369-82C764CB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F22B2-5E76-4149-A737-34E251023A5C}"/>
              </a:ext>
            </a:extLst>
          </p:cNvPr>
          <p:cNvSpPr txBox="1"/>
          <p:nvPr/>
        </p:nvSpPr>
        <p:spPr>
          <a:xfrm>
            <a:off x="349323" y="1179353"/>
            <a:ext cx="261220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A32D-0F6D-4E76-A9FF-497775A15C57}"/>
              </a:ext>
            </a:extLst>
          </p:cNvPr>
          <p:cNvSpPr txBox="1"/>
          <p:nvPr/>
        </p:nvSpPr>
        <p:spPr>
          <a:xfrm>
            <a:off x="3290301" y="1135030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nẫu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ruột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FFAB4-1100-4A87-A702-9D3ABD3638BB}"/>
              </a:ext>
            </a:extLst>
          </p:cNvPr>
          <p:cNvSpPr txBox="1"/>
          <p:nvPr/>
        </p:nvSpPr>
        <p:spPr>
          <a:xfrm>
            <a:off x="349324" y="2011040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76DE2-F56D-40F9-926D-4B13310667B5}"/>
              </a:ext>
            </a:extLst>
          </p:cNvPr>
          <p:cNvSpPr txBox="1"/>
          <p:nvPr/>
        </p:nvSpPr>
        <p:spPr>
          <a:xfrm>
            <a:off x="3613087" y="2028836"/>
            <a:ext cx="776084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Nghe tin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FC0D1-3D11-4702-B994-55E078CCE859}"/>
              </a:ext>
            </a:extLst>
          </p:cNvPr>
          <p:cNvSpPr txBox="1"/>
          <p:nvPr/>
        </p:nvSpPr>
        <p:spPr>
          <a:xfrm>
            <a:off x="349323" y="2902806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39E7F-6A99-4B20-B668-7AD94F7AEC02}"/>
              </a:ext>
            </a:extLst>
          </p:cNvPr>
          <p:cNvSpPr txBox="1"/>
          <p:nvPr/>
        </p:nvSpPr>
        <p:spPr>
          <a:xfrm>
            <a:off x="2762042" y="2901381"/>
            <a:ext cx="9584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Nam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0A408-0EC4-43F2-A700-3BDB68145390}"/>
              </a:ext>
            </a:extLst>
          </p:cNvPr>
          <p:cNvSpPr txBox="1"/>
          <p:nvPr/>
        </p:nvSpPr>
        <p:spPr>
          <a:xfrm>
            <a:off x="291529" y="3790899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Mệt đứt hơi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4ADDE-DC3E-42F3-87BE-6F701ACFA23A}"/>
              </a:ext>
            </a:extLst>
          </p:cNvPr>
          <p:cNvSpPr txBox="1"/>
          <p:nvPr/>
        </p:nvSpPr>
        <p:spPr>
          <a:xfrm>
            <a:off x="2678991" y="3804797"/>
            <a:ext cx="7358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60C90-3AFA-4E77-BCE1-A0FAE193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6" y="1219200"/>
            <a:ext cx="8989887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5E065-5388-4601-8EC2-C3CCDDED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CBF33-9A85-4A86-A8F6-874B92D0FE2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777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Đao</a:t>
            </a:r>
            <a:r>
              <a:rPr lang="en-US" sz="4000" b="1" dirty="0"/>
              <a:t> to </a:t>
            </a:r>
            <a:r>
              <a:rPr lang="en-US" sz="4000" b="1" dirty="0" err="1"/>
              <a:t>búa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10CE0-0DB2-4960-BC28-8EAC05E3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6" y="1419705"/>
            <a:ext cx="9596063" cy="4282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32D5E-58F6-4C4E-BAF1-B9727F90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CDF0-C645-46AA-8D34-9A09A1DCCF5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5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chày</a:t>
            </a:r>
            <a:r>
              <a:rPr lang="en-US" sz="4000" b="1" dirty="0"/>
              <a:t> </a:t>
            </a: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cối</a:t>
            </a:r>
            <a:endParaRPr lang="en-US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A0ED9-421A-40CD-826D-56E07B00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64" y="1391927"/>
            <a:ext cx="8928242" cy="4022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1002C-C2BD-4AD1-B673-D253A95C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23F68-4B6A-4384-A4B3-3CE2E206991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443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468456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3429000" y="5743254"/>
            <a:ext cx="6629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8CD08-EE8F-4A34-B8DE-AAD16FCB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69" y="1521351"/>
            <a:ext cx="4850991" cy="3143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EDD169-A248-410F-B0A2-3476F91C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373">
            <a:off x="1703863" y="1959978"/>
            <a:ext cx="5400354" cy="158006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E091684-1B86-462F-A95F-90DDAB7D70AC}"/>
              </a:ext>
            </a:extLst>
          </p:cNvPr>
          <p:cNvSpPr/>
          <p:nvPr/>
        </p:nvSpPr>
        <p:spPr>
          <a:xfrm rot="1730867">
            <a:off x="9408137" y="179841"/>
            <a:ext cx="397908" cy="234349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F80E0F8-F157-4C45-B378-2E102F006BCC}"/>
              </a:ext>
            </a:extLst>
          </p:cNvPr>
          <p:cNvSpPr/>
          <p:nvPr/>
        </p:nvSpPr>
        <p:spPr>
          <a:xfrm rot="4329075">
            <a:off x="5999726" y="184467"/>
            <a:ext cx="380174" cy="206946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83C400D-9BD8-4519-BD1F-FB033B45D8B2}"/>
              </a:ext>
            </a:extLst>
          </p:cNvPr>
          <p:cNvSpPr/>
          <p:nvPr/>
        </p:nvSpPr>
        <p:spPr>
          <a:xfrm rot="18290508">
            <a:off x="6707565" y="753372"/>
            <a:ext cx="474109" cy="428058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8F514-A8F8-4898-8289-6579B0EC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1A64FB-A8E8-4F63-BBE6-B0AE50F50914}"/>
              </a:ext>
            </a:extLst>
          </p:cNvPr>
          <p:cNvSpPr txBox="1"/>
          <p:nvPr/>
        </p:nvSpPr>
        <p:spPr>
          <a:xfrm>
            <a:off x="4993243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031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43C5F-975F-4A91-98AD-147D149517DF}"/>
              </a:ext>
            </a:extLst>
          </p:cNvPr>
          <p:cNvSpPr txBox="1"/>
          <p:nvPr/>
        </p:nvSpPr>
        <p:spPr>
          <a:xfrm>
            <a:off x="0" y="17980"/>
            <a:ext cx="12192000" cy="66114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AutoShape 14" descr="Dark horizontal">
            <a:extLst>
              <a:ext uri="{FF2B5EF4-FFF2-40B4-BE49-F238E27FC236}">
                <a16:creationId xmlns:a16="http://schemas.microsoft.com/office/drawing/2014/main" id="{0B28D053-15A3-401A-8B61-B76C1BA9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1292"/>
            <a:ext cx="2057400" cy="1146108"/>
          </a:xfrm>
          <a:prstGeom prst="cube">
            <a:avLst>
              <a:gd name="adj" fmla="val 1236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phÊn mic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AED387FF-D9DB-475B-866D-D5D80A65A9B4}"/>
              </a:ext>
            </a:extLst>
          </p:cNvPr>
          <p:cNvSpPr>
            <a:spLocks noChangeArrowheads="1"/>
          </p:cNvSpPr>
          <p:nvPr/>
        </p:nvSpPr>
        <p:spPr bwMode="auto">
          <a:xfrm rot="17032102">
            <a:off x="3139940" y="5643391"/>
            <a:ext cx="130529" cy="774700"/>
          </a:xfrm>
          <a:prstGeom prst="can">
            <a:avLst>
              <a:gd name="adj" fmla="val 5212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11" name="Picture 35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id="{8D89123D-CEB3-4CC2-87C7-85F449F22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555">
            <a:off x="3076591" y="4225491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B810D1-1A84-4C7A-B6EA-59511D3419BD}"/>
              </a:ext>
            </a:extLst>
          </p:cNvPr>
          <p:cNvGrpSpPr/>
          <p:nvPr/>
        </p:nvGrpSpPr>
        <p:grpSpPr>
          <a:xfrm>
            <a:off x="3830346" y="948843"/>
            <a:ext cx="3352800" cy="3886200"/>
            <a:chOff x="3830346" y="1865812"/>
            <a:chExt cx="3352800" cy="3886200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E69845AC-6DA2-48C2-9836-08083081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346" y="1865812"/>
              <a:ext cx="3352800" cy="388620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.VnTime" panose="020B7200000000000000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8EDD75-B3F5-49AE-BCF4-5F23D640FF16}"/>
                </a:ext>
              </a:extLst>
            </p:cNvPr>
            <p:cNvGrpSpPr/>
            <p:nvPr/>
          </p:nvGrpSpPr>
          <p:grpSpPr>
            <a:xfrm>
              <a:off x="3952293" y="3616765"/>
              <a:ext cx="706962" cy="1009256"/>
              <a:chOff x="3880589" y="3646624"/>
              <a:chExt cx="706962" cy="100925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9CB8C4A-FC70-44C9-A33E-DC75C3C18314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0A2DC9A-4360-4506-9CDE-E3CD2C40E907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A10595F-0E48-4A09-8EBD-EE04BC9549DF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ECD99CE4-921B-4CF2-BDDA-AB936DC14B12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3D5E42D9-7925-49C0-9628-98F35B9F2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05EBB223-B786-4396-B003-16AF1C9BD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2F35983B-A801-4435-A59F-80AEE5D38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8577559-8E28-4677-87D2-A228B53A2E5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8BC6CF4-463A-4433-8B30-F114CCB178D5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DA1DE7B-8C86-4E8F-895D-BCDBBF1B357A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E8A834-766B-4AAB-A28C-153B5C7014AF}"/>
                </a:ext>
              </a:extLst>
            </p:cNvPr>
            <p:cNvGrpSpPr/>
            <p:nvPr/>
          </p:nvGrpSpPr>
          <p:grpSpPr>
            <a:xfrm>
              <a:off x="6365223" y="3469164"/>
              <a:ext cx="706962" cy="1009256"/>
              <a:chOff x="3880589" y="3646624"/>
              <a:chExt cx="706962" cy="1009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18610C4-BC3B-448D-93E5-14CDD8674A1A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048A148-6AD4-4173-B60D-D0B226808D0C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C550966A-3634-43FC-894C-D122BF213452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5842261C-DE78-465F-89E2-21988B7ECEC1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B6B16458-DD3B-4CDE-B1A7-49D7189E3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70B328DF-1196-41C4-A13E-4CC337AD6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0799D1E-7E15-495F-BFB8-9D757841C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7690BDE-6570-47F5-85F8-1065544064C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B9A0EE58-0AD0-41B0-9C73-B2441C5546DC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0AA5A1-4678-4A76-97DC-E2CAA78B3351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2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id="{BCEA5C02-5AA2-470A-9FE4-6A3D66D05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3497">
            <a:off x="2893524" y="2404318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4030870" y="5688972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Mặt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da </a:t>
            </a:r>
            <a:r>
              <a:rPr lang="en-US" sz="4000" b="1" dirty="0" err="1"/>
              <a:t>phấn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3F49D-805E-4BAA-BA0A-7DA2B93D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80"/>
            <a:ext cx="12191999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CBB0CEE-E491-43DC-86A8-50D2191D670F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03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870734" y="601992"/>
            <a:ext cx="9968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531686" y="1451443"/>
            <a:ext cx="11170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274887" y="1882330"/>
            <a:ext cx="2992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881008" y="3123344"/>
            <a:ext cx="573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531687" y="3975397"/>
            <a:ext cx="10307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346323" y="4406431"/>
            <a:ext cx="336864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973475" y="5485845"/>
            <a:ext cx="70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16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-47948" y="1462124"/>
            <a:ext cx="1223994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-47948" y="3741648"/>
            <a:ext cx="1193857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205483" y="2595068"/>
            <a:ext cx="1146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còn gì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205483" y="5497953"/>
            <a:ext cx="11260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129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205481" y="1311781"/>
            <a:ext cx="11986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lang="vi-VN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205481" y="2444725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360877" y="368136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đẽo cày giữa 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384853" y="5069165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đẽo cày giữa đường.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093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1158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Hình </vt:lpstr>
      <vt:lpstr>Hình </vt:lpstr>
      <vt:lpstr>Hình </vt:lpstr>
      <vt:lpstr>Hình </vt:lpstr>
      <vt:lpstr>Hình </vt:lpstr>
      <vt:lpstr>Hình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21</cp:revision>
  <dcterms:created xsi:type="dcterms:W3CDTF">2022-01-11T09:35:30Z</dcterms:created>
  <dcterms:modified xsi:type="dcterms:W3CDTF">2024-01-19T08:05:43Z</dcterms:modified>
</cp:coreProperties>
</file>