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</p:sldMasterIdLst>
  <p:sldIdLst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</p:sldIdLst>
  <p:sldSz cx="9144000" cy="6858000" type="screen4x3"/>
  <p:notesSz cx="6858000" cy="9144000"/>
  <p:defaultTextStyle>
    <a:defPPr>
      <a:defRPr lang="en-US"/>
    </a:defPPr>
    <a:lvl1pPr marL="0" algn="l" defTabSz="9132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47" algn="l" defTabSz="9132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203" algn="l" defTabSz="9132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719" algn="l" defTabSz="9132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404" algn="l" defTabSz="9132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888" algn="l" defTabSz="9132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438" algn="l" defTabSz="9132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010" algn="l" defTabSz="9132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634" algn="l" defTabSz="9132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2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8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89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5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2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51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863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4046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77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59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36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395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584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00" indent="0">
              <a:buNone/>
              <a:defRPr sz="1100" b="1"/>
            </a:lvl2pPr>
            <a:lvl3pPr marL="511600" indent="0">
              <a:buNone/>
              <a:defRPr sz="1000" b="1"/>
            </a:lvl3pPr>
            <a:lvl4pPr marL="767400" indent="0">
              <a:buNone/>
              <a:defRPr sz="900" b="1"/>
            </a:lvl4pPr>
            <a:lvl5pPr marL="1023200" indent="0">
              <a:buNone/>
              <a:defRPr sz="900" b="1"/>
            </a:lvl5pPr>
            <a:lvl6pPr marL="1279000" indent="0">
              <a:buNone/>
              <a:defRPr sz="900" b="1"/>
            </a:lvl6pPr>
            <a:lvl7pPr marL="1534776" indent="0">
              <a:buNone/>
              <a:defRPr sz="900" b="1"/>
            </a:lvl7pPr>
            <a:lvl8pPr marL="1790599" indent="0">
              <a:buNone/>
              <a:defRPr sz="900" b="1"/>
            </a:lvl8pPr>
            <a:lvl9pPr marL="2046363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00" indent="0">
              <a:buNone/>
              <a:defRPr sz="1100" b="1"/>
            </a:lvl2pPr>
            <a:lvl3pPr marL="511600" indent="0">
              <a:buNone/>
              <a:defRPr sz="1000" b="1"/>
            </a:lvl3pPr>
            <a:lvl4pPr marL="767400" indent="0">
              <a:buNone/>
              <a:defRPr sz="900" b="1"/>
            </a:lvl4pPr>
            <a:lvl5pPr marL="1023200" indent="0">
              <a:buNone/>
              <a:defRPr sz="900" b="1"/>
            </a:lvl5pPr>
            <a:lvl6pPr marL="1279000" indent="0">
              <a:buNone/>
              <a:defRPr sz="900" b="1"/>
            </a:lvl6pPr>
            <a:lvl7pPr marL="1534776" indent="0">
              <a:buNone/>
              <a:defRPr sz="900" b="1"/>
            </a:lvl7pPr>
            <a:lvl8pPr marL="1790599" indent="0">
              <a:buNone/>
              <a:defRPr sz="900" b="1"/>
            </a:lvl8pPr>
            <a:lvl9pPr marL="2046363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25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44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757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50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50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800" indent="0">
              <a:buNone/>
              <a:defRPr sz="700"/>
            </a:lvl2pPr>
            <a:lvl3pPr marL="511600" indent="0">
              <a:buNone/>
              <a:defRPr sz="600"/>
            </a:lvl3pPr>
            <a:lvl4pPr marL="767400" indent="0">
              <a:buNone/>
              <a:defRPr sz="500"/>
            </a:lvl4pPr>
            <a:lvl5pPr marL="1023200" indent="0">
              <a:buNone/>
              <a:defRPr sz="500"/>
            </a:lvl5pPr>
            <a:lvl6pPr marL="1279000" indent="0">
              <a:buNone/>
              <a:defRPr sz="500"/>
            </a:lvl6pPr>
            <a:lvl7pPr marL="1534776" indent="0">
              <a:buNone/>
              <a:defRPr sz="500"/>
            </a:lvl7pPr>
            <a:lvl8pPr marL="1790599" indent="0">
              <a:buNone/>
              <a:defRPr sz="500"/>
            </a:lvl8pPr>
            <a:lvl9pPr marL="2046363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574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16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800" indent="0">
              <a:buNone/>
              <a:defRPr sz="1600"/>
            </a:lvl2pPr>
            <a:lvl3pPr marL="511600" indent="0">
              <a:buNone/>
              <a:defRPr sz="1300"/>
            </a:lvl3pPr>
            <a:lvl4pPr marL="767400" indent="0">
              <a:buNone/>
              <a:defRPr sz="1100"/>
            </a:lvl4pPr>
            <a:lvl5pPr marL="1023200" indent="0">
              <a:buNone/>
              <a:defRPr sz="1100"/>
            </a:lvl5pPr>
            <a:lvl6pPr marL="1279000" indent="0">
              <a:buNone/>
              <a:defRPr sz="1100"/>
            </a:lvl6pPr>
            <a:lvl7pPr marL="1534776" indent="0">
              <a:buNone/>
              <a:defRPr sz="1100"/>
            </a:lvl7pPr>
            <a:lvl8pPr marL="1790599" indent="0">
              <a:buNone/>
              <a:defRPr sz="1100"/>
            </a:lvl8pPr>
            <a:lvl9pPr marL="2046363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800" indent="0">
              <a:buNone/>
              <a:defRPr sz="700"/>
            </a:lvl2pPr>
            <a:lvl3pPr marL="511600" indent="0">
              <a:buNone/>
              <a:defRPr sz="600"/>
            </a:lvl3pPr>
            <a:lvl4pPr marL="767400" indent="0">
              <a:buNone/>
              <a:defRPr sz="500"/>
            </a:lvl4pPr>
            <a:lvl5pPr marL="1023200" indent="0">
              <a:buNone/>
              <a:defRPr sz="500"/>
            </a:lvl5pPr>
            <a:lvl6pPr marL="1279000" indent="0">
              <a:buNone/>
              <a:defRPr sz="500"/>
            </a:lvl6pPr>
            <a:lvl7pPr marL="1534776" indent="0">
              <a:buNone/>
              <a:defRPr sz="500"/>
            </a:lvl7pPr>
            <a:lvl8pPr marL="1790599" indent="0">
              <a:buNone/>
              <a:defRPr sz="500"/>
            </a:lvl8pPr>
            <a:lvl9pPr marL="2046363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471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2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334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832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504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683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2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64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46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28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1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90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75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54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636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81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22" indent="0">
              <a:buNone/>
              <a:defRPr sz="1100" b="1"/>
            </a:lvl2pPr>
            <a:lvl3pPr marL="511644" indent="0">
              <a:buNone/>
              <a:defRPr sz="1000" b="1"/>
            </a:lvl3pPr>
            <a:lvl4pPr marL="767466" indent="0">
              <a:buNone/>
              <a:defRPr sz="900" b="1"/>
            </a:lvl4pPr>
            <a:lvl5pPr marL="1023288" indent="0">
              <a:buNone/>
              <a:defRPr sz="900" b="1"/>
            </a:lvl5pPr>
            <a:lvl6pPr marL="1279110" indent="0">
              <a:buNone/>
              <a:defRPr sz="900" b="1"/>
            </a:lvl6pPr>
            <a:lvl7pPr marL="1534908" indent="0">
              <a:buNone/>
              <a:defRPr sz="900" b="1"/>
            </a:lvl7pPr>
            <a:lvl8pPr marL="1790753" indent="0">
              <a:buNone/>
              <a:defRPr sz="900" b="1"/>
            </a:lvl8pPr>
            <a:lvl9pPr marL="2046542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22" indent="0">
              <a:buNone/>
              <a:defRPr sz="1100" b="1"/>
            </a:lvl2pPr>
            <a:lvl3pPr marL="511644" indent="0">
              <a:buNone/>
              <a:defRPr sz="1000" b="1"/>
            </a:lvl3pPr>
            <a:lvl4pPr marL="767466" indent="0">
              <a:buNone/>
              <a:defRPr sz="900" b="1"/>
            </a:lvl4pPr>
            <a:lvl5pPr marL="1023288" indent="0">
              <a:buNone/>
              <a:defRPr sz="900" b="1"/>
            </a:lvl5pPr>
            <a:lvl6pPr marL="1279110" indent="0">
              <a:buNone/>
              <a:defRPr sz="900" b="1"/>
            </a:lvl6pPr>
            <a:lvl7pPr marL="1534908" indent="0">
              <a:buNone/>
              <a:defRPr sz="900" b="1"/>
            </a:lvl7pPr>
            <a:lvl8pPr marL="1790753" indent="0">
              <a:buNone/>
              <a:defRPr sz="900" b="1"/>
            </a:lvl8pPr>
            <a:lvl9pPr marL="2046542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73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050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174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39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39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822" indent="0">
              <a:buNone/>
              <a:defRPr sz="700"/>
            </a:lvl2pPr>
            <a:lvl3pPr marL="511644" indent="0">
              <a:buNone/>
              <a:defRPr sz="600"/>
            </a:lvl3pPr>
            <a:lvl4pPr marL="767466" indent="0">
              <a:buNone/>
              <a:defRPr sz="500"/>
            </a:lvl4pPr>
            <a:lvl5pPr marL="1023288" indent="0">
              <a:buNone/>
              <a:defRPr sz="500"/>
            </a:lvl5pPr>
            <a:lvl6pPr marL="1279110" indent="0">
              <a:buNone/>
              <a:defRPr sz="500"/>
            </a:lvl6pPr>
            <a:lvl7pPr marL="1534908" indent="0">
              <a:buNone/>
              <a:defRPr sz="500"/>
            </a:lvl7pPr>
            <a:lvl8pPr marL="1790753" indent="0">
              <a:buNone/>
              <a:defRPr sz="500"/>
            </a:lvl8pPr>
            <a:lvl9pPr marL="2046542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942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05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822" indent="0">
              <a:buNone/>
              <a:defRPr sz="1600"/>
            </a:lvl2pPr>
            <a:lvl3pPr marL="511644" indent="0">
              <a:buNone/>
              <a:defRPr sz="1300"/>
            </a:lvl3pPr>
            <a:lvl4pPr marL="767466" indent="0">
              <a:buNone/>
              <a:defRPr sz="1100"/>
            </a:lvl4pPr>
            <a:lvl5pPr marL="1023288" indent="0">
              <a:buNone/>
              <a:defRPr sz="1100"/>
            </a:lvl5pPr>
            <a:lvl6pPr marL="1279110" indent="0">
              <a:buNone/>
              <a:defRPr sz="1100"/>
            </a:lvl6pPr>
            <a:lvl7pPr marL="1534908" indent="0">
              <a:buNone/>
              <a:defRPr sz="1100"/>
            </a:lvl7pPr>
            <a:lvl8pPr marL="1790753" indent="0">
              <a:buNone/>
              <a:defRPr sz="1100"/>
            </a:lvl8pPr>
            <a:lvl9pPr marL="2046542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822" indent="0">
              <a:buNone/>
              <a:defRPr sz="700"/>
            </a:lvl2pPr>
            <a:lvl3pPr marL="511644" indent="0">
              <a:buNone/>
              <a:defRPr sz="600"/>
            </a:lvl3pPr>
            <a:lvl4pPr marL="767466" indent="0">
              <a:buNone/>
              <a:defRPr sz="500"/>
            </a:lvl4pPr>
            <a:lvl5pPr marL="1023288" indent="0">
              <a:buNone/>
              <a:defRPr sz="500"/>
            </a:lvl5pPr>
            <a:lvl6pPr marL="1279110" indent="0">
              <a:buNone/>
              <a:defRPr sz="500"/>
            </a:lvl6pPr>
            <a:lvl7pPr marL="1534908" indent="0">
              <a:buNone/>
              <a:defRPr sz="500"/>
            </a:lvl7pPr>
            <a:lvl8pPr marL="1790753" indent="0">
              <a:buNone/>
              <a:defRPr sz="500"/>
            </a:lvl8pPr>
            <a:lvl9pPr marL="2046542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92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2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89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5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155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7262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3836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226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3821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4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69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53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38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23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05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92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73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1884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202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46" indent="0">
              <a:buNone/>
              <a:defRPr sz="1100" b="1"/>
            </a:lvl2pPr>
            <a:lvl3pPr marL="511692" indent="0">
              <a:buNone/>
              <a:defRPr sz="1000" b="1"/>
            </a:lvl3pPr>
            <a:lvl4pPr marL="767538" indent="0">
              <a:buNone/>
              <a:defRPr sz="900" b="1"/>
            </a:lvl4pPr>
            <a:lvl5pPr marL="1023384" indent="0">
              <a:buNone/>
              <a:defRPr sz="900" b="1"/>
            </a:lvl5pPr>
            <a:lvl6pPr marL="1279230" indent="0">
              <a:buNone/>
              <a:defRPr sz="900" b="1"/>
            </a:lvl6pPr>
            <a:lvl7pPr marL="1535054" indent="0">
              <a:buNone/>
              <a:defRPr sz="900" b="1"/>
            </a:lvl7pPr>
            <a:lvl8pPr marL="1790921" indent="0">
              <a:buNone/>
              <a:defRPr sz="900" b="1"/>
            </a:lvl8pPr>
            <a:lvl9pPr marL="2046738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46" indent="0">
              <a:buNone/>
              <a:defRPr sz="1100" b="1"/>
            </a:lvl2pPr>
            <a:lvl3pPr marL="511692" indent="0">
              <a:buNone/>
              <a:defRPr sz="1000" b="1"/>
            </a:lvl3pPr>
            <a:lvl4pPr marL="767538" indent="0">
              <a:buNone/>
              <a:defRPr sz="900" b="1"/>
            </a:lvl4pPr>
            <a:lvl5pPr marL="1023384" indent="0">
              <a:buNone/>
              <a:defRPr sz="900" b="1"/>
            </a:lvl5pPr>
            <a:lvl6pPr marL="1279230" indent="0">
              <a:buNone/>
              <a:defRPr sz="900" b="1"/>
            </a:lvl6pPr>
            <a:lvl7pPr marL="1535054" indent="0">
              <a:buNone/>
              <a:defRPr sz="900" b="1"/>
            </a:lvl7pPr>
            <a:lvl8pPr marL="1790921" indent="0">
              <a:buNone/>
              <a:defRPr sz="900" b="1"/>
            </a:lvl8pPr>
            <a:lvl9pPr marL="2046738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9838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9405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412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27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27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846" indent="0">
              <a:buNone/>
              <a:defRPr sz="700"/>
            </a:lvl2pPr>
            <a:lvl3pPr marL="511692" indent="0">
              <a:buNone/>
              <a:defRPr sz="600"/>
            </a:lvl3pPr>
            <a:lvl4pPr marL="767538" indent="0">
              <a:buNone/>
              <a:defRPr sz="500"/>
            </a:lvl4pPr>
            <a:lvl5pPr marL="1023384" indent="0">
              <a:buNone/>
              <a:defRPr sz="500"/>
            </a:lvl5pPr>
            <a:lvl6pPr marL="1279230" indent="0">
              <a:buNone/>
              <a:defRPr sz="500"/>
            </a:lvl6pPr>
            <a:lvl7pPr marL="1535054" indent="0">
              <a:buNone/>
              <a:defRPr sz="500"/>
            </a:lvl7pPr>
            <a:lvl8pPr marL="1790921" indent="0">
              <a:buNone/>
              <a:defRPr sz="500"/>
            </a:lvl8pPr>
            <a:lvl9pPr marL="2046738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48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2557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93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846" indent="0">
              <a:buNone/>
              <a:defRPr sz="1600"/>
            </a:lvl2pPr>
            <a:lvl3pPr marL="511692" indent="0">
              <a:buNone/>
              <a:defRPr sz="1300"/>
            </a:lvl3pPr>
            <a:lvl4pPr marL="767538" indent="0">
              <a:buNone/>
              <a:defRPr sz="1100"/>
            </a:lvl4pPr>
            <a:lvl5pPr marL="1023384" indent="0">
              <a:buNone/>
              <a:defRPr sz="1100"/>
            </a:lvl5pPr>
            <a:lvl6pPr marL="1279230" indent="0">
              <a:buNone/>
              <a:defRPr sz="1100"/>
            </a:lvl6pPr>
            <a:lvl7pPr marL="1535054" indent="0">
              <a:buNone/>
              <a:defRPr sz="1100"/>
            </a:lvl7pPr>
            <a:lvl8pPr marL="1790921" indent="0">
              <a:buNone/>
              <a:defRPr sz="1100"/>
            </a:lvl8pPr>
            <a:lvl9pPr marL="2046738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846" indent="0">
              <a:buNone/>
              <a:defRPr sz="700"/>
            </a:lvl2pPr>
            <a:lvl3pPr marL="511692" indent="0">
              <a:buNone/>
              <a:defRPr sz="600"/>
            </a:lvl3pPr>
            <a:lvl4pPr marL="767538" indent="0">
              <a:buNone/>
              <a:defRPr sz="500"/>
            </a:lvl4pPr>
            <a:lvl5pPr marL="1023384" indent="0">
              <a:buNone/>
              <a:defRPr sz="500"/>
            </a:lvl5pPr>
            <a:lvl6pPr marL="1279230" indent="0">
              <a:buNone/>
              <a:defRPr sz="500"/>
            </a:lvl6pPr>
            <a:lvl7pPr marL="1535054" indent="0">
              <a:buNone/>
              <a:defRPr sz="500"/>
            </a:lvl7pPr>
            <a:lvl8pPr marL="1790921" indent="0">
              <a:buNone/>
              <a:defRPr sz="500"/>
            </a:lvl8pPr>
            <a:lvl9pPr marL="2046738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83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770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308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6699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204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7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74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61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48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3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21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10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95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108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4458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72" indent="0">
              <a:buNone/>
              <a:defRPr sz="1100" b="1"/>
            </a:lvl2pPr>
            <a:lvl3pPr marL="511744" indent="0">
              <a:buNone/>
              <a:defRPr sz="1000" b="1"/>
            </a:lvl3pPr>
            <a:lvl4pPr marL="767616" indent="0">
              <a:buNone/>
              <a:defRPr sz="900" b="1"/>
            </a:lvl4pPr>
            <a:lvl5pPr marL="1023488" indent="0">
              <a:buNone/>
              <a:defRPr sz="900" b="1"/>
            </a:lvl5pPr>
            <a:lvl6pPr marL="1279360" indent="0">
              <a:buNone/>
              <a:defRPr sz="900" b="1"/>
            </a:lvl6pPr>
            <a:lvl7pPr marL="1535213" indent="0">
              <a:buNone/>
              <a:defRPr sz="900" b="1"/>
            </a:lvl7pPr>
            <a:lvl8pPr marL="1791103" indent="0">
              <a:buNone/>
              <a:defRPr sz="900" b="1"/>
            </a:lvl8pPr>
            <a:lvl9pPr marL="204695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72" indent="0">
              <a:buNone/>
              <a:defRPr sz="1100" b="1"/>
            </a:lvl2pPr>
            <a:lvl3pPr marL="511744" indent="0">
              <a:buNone/>
              <a:defRPr sz="1000" b="1"/>
            </a:lvl3pPr>
            <a:lvl4pPr marL="767616" indent="0">
              <a:buNone/>
              <a:defRPr sz="900" b="1"/>
            </a:lvl4pPr>
            <a:lvl5pPr marL="1023488" indent="0">
              <a:buNone/>
              <a:defRPr sz="900" b="1"/>
            </a:lvl5pPr>
            <a:lvl6pPr marL="1279360" indent="0">
              <a:buNone/>
              <a:defRPr sz="900" b="1"/>
            </a:lvl6pPr>
            <a:lvl7pPr marL="1535213" indent="0">
              <a:buNone/>
              <a:defRPr sz="900" b="1"/>
            </a:lvl7pPr>
            <a:lvl8pPr marL="1791103" indent="0">
              <a:buNone/>
              <a:defRPr sz="900" b="1"/>
            </a:lvl8pPr>
            <a:lvl9pPr marL="204695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440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392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09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69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39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08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278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84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15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8987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551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8960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14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14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872" indent="0">
              <a:buNone/>
              <a:defRPr sz="700"/>
            </a:lvl2pPr>
            <a:lvl3pPr marL="511744" indent="0">
              <a:buNone/>
              <a:defRPr sz="600"/>
            </a:lvl3pPr>
            <a:lvl4pPr marL="767616" indent="0">
              <a:buNone/>
              <a:defRPr sz="500"/>
            </a:lvl4pPr>
            <a:lvl5pPr marL="1023488" indent="0">
              <a:buNone/>
              <a:defRPr sz="500"/>
            </a:lvl5pPr>
            <a:lvl6pPr marL="1279360" indent="0">
              <a:buNone/>
              <a:defRPr sz="500"/>
            </a:lvl6pPr>
            <a:lvl7pPr marL="1535213" indent="0">
              <a:buNone/>
              <a:defRPr sz="500"/>
            </a:lvl7pPr>
            <a:lvl8pPr marL="1791103" indent="0">
              <a:buNone/>
              <a:defRPr sz="500"/>
            </a:lvl8pPr>
            <a:lvl9pPr marL="204695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3570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80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872" indent="0">
              <a:buNone/>
              <a:defRPr sz="1600"/>
            </a:lvl2pPr>
            <a:lvl3pPr marL="511744" indent="0">
              <a:buNone/>
              <a:defRPr sz="1300"/>
            </a:lvl3pPr>
            <a:lvl4pPr marL="767616" indent="0">
              <a:buNone/>
              <a:defRPr sz="1100"/>
            </a:lvl4pPr>
            <a:lvl5pPr marL="1023488" indent="0">
              <a:buNone/>
              <a:defRPr sz="1100"/>
            </a:lvl5pPr>
            <a:lvl6pPr marL="1279360" indent="0">
              <a:buNone/>
              <a:defRPr sz="1100"/>
            </a:lvl6pPr>
            <a:lvl7pPr marL="1535213" indent="0">
              <a:buNone/>
              <a:defRPr sz="1100"/>
            </a:lvl7pPr>
            <a:lvl8pPr marL="1791103" indent="0">
              <a:buNone/>
              <a:defRPr sz="1100"/>
            </a:lvl8pPr>
            <a:lvl9pPr marL="2046951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872" indent="0">
              <a:buNone/>
              <a:defRPr sz="700"/>
            </a:lvl2pPr>
            <a:lvl3pPr marL="511744" indent="0">
              <a:buNone/>
              <a:defRPr sz="600"/>
            </a:lvl3pPr>
            <a:lvl4pPr marL="767616" indent="0">
              <a:buNone/>
              <a:defRPr sz="500"/>
            </a:lvl4pPr>
            <a:lvl5pPr marL="1023488" indent="0">
              <a:buNone/>
              <a:defRPr sz="500"/>
            </a:lvl5pPr>
            <a:lvl6pPr marL="1279360" indent="0">
              <a:buNone/>
              <a:defRPr sz="500"/>
            </a:lvl6pPr>
            <a:lvl7pPr marL="1535213" indent="0">
              <a:buNone/>
              <a:defRPr sz="500"/>
            </a:lvl7pPr>
            <a:lvl8pPr marL="1791103" indent="0">
              <a:buNone/>
              <a:defRPr sz="500"/>
            </a:lvl8pPr>
            <a:lvl9pPr marL="204695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651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098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9175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9426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5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38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29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17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230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6723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0" indent="0">
              <a:buNone/>
              <a:defRPr sz="1100" b="1"/>
            </a:lvl2pPr>
            <a:lvl3pPr marL="511800" indent="0">
              <a:buNone/>
              <a:defRPr sz="1000" b="1"/>
            </a:lvl3pPr>
            <a:lvl4pPr marL="767700" indent="0">
              <a:buNone/>
              <a:defRPr sz="900" b="1"/>
            </a:lvl4pPr>
            <a:lvl5pPr marL="1023600" indent="0">
              <a:buNone/>
              <a:defRPr sz="900" b="1"/>
            </a:lvl5pPr>
            <a:lvl6pPr marL="1279500" indent="0">
              <a:buNone/>
              <a:defRPr sz="900" b="1"/>
            </a:lvl6pPr>
            <a:lvl7pPr marL="1535384" indent="0">
              <a:buNone/>
              <a:defRPr sz="900" b="1"/>
            </a:lvl7pPr>
            <a:lvl8pPr marL="1791299" indent="0">
              <a:buNone/>
              <a:defRPr sz="900" b="1"/>
            </a:lvl8pPr>
            <a:lvl9pPr marL="204717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0" indent="0">
              <a:buNone/>
              <a:defRPr sz="1100" b="1"/>
            </a:lvl2pPr>
            <a:lvl3pPr marL="511800" indent="0">
              <a:buNone/>
              <a:defRPr sz="1000" b="1"/>
            </a:lvl3pPr>
            <a:lvl4pPr marL="767700" indent="0">
              <a:buNone/>
              <a:defRPr sz="900" b="1"/>
            </a:lvl4pPr>
            <a:lvl5pPr marL="1023600" indent="0">
              <a:buNone/>
              <a:defRPr sz="900" b="1"/>
            </a:lvl5pPr>
            <a:lvl6pPr marL="1279500" indent="0">
              <a:buNone/>
              <a:defRPr sz="900" b="1"/>
            </a:lvl6pPr>
            <a:lvl7pPr marL="1535384" indent="0">
              <a:buNone/>
              <a:defRPr sz="900" b="1"/>
            </a:lvl7pPr>
            <a:lvl8pPr marL="1791299" indent="0">
              <a:buNone/>
              <a:defRPr sz="900" b="1"/>
            </a:lvl8pPr>
            <a:lvl9pPr marL="204717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0038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7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4441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166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00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00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00" indent="0">
              <a:buNone/>
              <a:defRPr sz="700"/>
            </a:lvl2pPr>
            <a:lvl3pPr marL="511800" indent="0">
              <a:buNone/>
              <a:defRPr sz="600"/>
            </a:lvl3pPr>
            <a:lvl4pPr marL="767700" indent="0">
              <a:buNone/>
              <a:defRPr sz="500"/>
            </a:lvl4pPr>
            <a:lvl5pPr marL="1023600" indent="0">
              <a:buNone/>
              <a:defRPr sz="500"/>
            </a:lvl5pPr>
            <a:lvl6pPr marL="1279500" indent="0">
              <a:buNone/>
              <a:defRPr sz="500"/>
            </a:lvl6pPr>
            <a:lvl7pPr marL="1535384" indent="0">
              <a:buNone/>
              <a:defRPr sz="500"/>
            </a:lvl7pPr>
            <a:lvl8pPr marL="1791299" indent="0">
              <a:buNone/>
              <a:defRPr sz="500"/>
            </a:lvl8pPr>
            <a:lvl9pPr marL="2047179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143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66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00" indent="0">
              <a:buNone/>
              <a:defRPr sz="1600"/>
            </a:lvl2pPr>
            <a:lvl3pPr marL="511800" indent="0">
              <a:buNone/>
              <a:defRPr sz="1300"/>
            </a:lvl3pPr>
            <a:lvl4pPr marL="767700" indent="0">
              <a:buNone/>
              <a:defRPr sz="1100"/>
            </a:lvl4pPr>
            <a:lvl5pPr marL="1023600" indent="0">
              <a:buNone/>
              <a:defRPr sz="1100"/>
            </a:lvl5pPr>
            <a:lvl6pPr marL="1279500" indent="0">
              <a:buNone/>
              <a:defRPr sz="1100"/>
            </a:lvl6pPr>
            <a:lvl7pPr marL="1535384" indent="0">
              <a:buNone/>
              <a:defRPr sz="1100"/>
            </a:lvl7pPr>
            <a:lvl8pPr marL="1791299" indent="0">
              <a:buNone/>
              <a:defRPr sz="1100"/>
            </a:lvl8pPr>
            <a:lvl9pPr marL="2047179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00" indent="0">
              <a:buNone/>
              <a:defRPr sz="700"/>
            </a:lvl2pPr>
            <a:lvl3pPr marL="511800" indent="0">
              <a:buNone/>
              <a:defRPr sz="600"/>
            </a:lvl3pPr>
            <a:lvl4pPr marL="767700" indent="0">
              <a:buNone/>
              <a:defRPr sz="500"/>
            </a:lvl4pPr>
            <a:lvl5pPr marL="1023600" indent="0">
              <a:buNone/>
              <a:defRPr sz="500"/>
            </a:lvl5pPr>
            <a:lvl6pPr marL="1279500" indent="0">
              <a:buNone/>
              <a:defRPr sz="500"/>
            </a:lvl6pPr>
            <a:lvl7pPr marL="1535384" indent="0">
              <a:buNone/>
              <a:defRPr sz="500"/>
            </a:lvl7pPr>
            <a:lvl8pPr marL="1791299" indent="0">
              <a:buNone/>
              <a:defRPr sz="500"/>
            </a:lvl8pPr>
            <a:lvl9pPr marL="2047179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5377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5466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8836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35008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2898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3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9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7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6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56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5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4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2144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319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30" indent="0">
              <a:buNone/>
              <a:defRPr sz="1100" b="1"/>
            </a:lvl2pPr>
            <a:lvl3pPr marL="511860" indent="0">
              <a:buNone/>
              <a:defRPr sz="1000" b="1"/>
            </a:lvl3pPr>
            <a:lvl4pPr marL="767790" indent="0">
              <a:buNone/>
              <a:defRPr sz="900" b="1"/>
            </a:lvl4pPr>
            <a:lvl5pPr marL="1023720" indent="0">
              <a:buNone/>
              <a:defRPr sz="900" b="1"/>
            </a:lvl5pPr>
            <a:lvl6pPr marL="1279650" indent="0">
              <a:buNone/>
              <a:defRPr sz="900" b="1"/>
            </a:lvl6pPr>
            <a:lvl7pPr marL="1535568" indent="0">
              <a:buNone/>
              <a:defRPr sz="900" b="1"/>
            </a:lvl7pPr>
            <a:lvl8pPr marL="1791509" indent="0">
              <a:buNone/>
              <a:defRPr sz="900" b="1"/>
            </a:lvl8pPr>
            <a:lvl9pPr marL="2047424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30" indent="0">
              <a:buNone/>
              <a:defRPr sz="1100" b="1"/>
            </a:lvl2pPr>
            <a:lvl3pPr marL="511860" indent="0">
              <a:buNone/>
              <a:defRPr sz="1000" b="1"/>
            </a:lvl3pPr>
            <a:lvl4pPr marL="767790" indent="0">
              <a:buNone/>
              <a:defRPr sz="900" b="1"/>
            </a:lvl4pPr>
            <a:lvl5pPr marL="1023720" indent="0">
              <a:buNone/>
              <a:defRPr sz="900" b="1"/>
            </a:lvl5pPr>
            <a:lvl6pPr marL="1279650" indent="0">
              <a:buNone/>
              <a:defRPr sz="900" b="1"/>
            </a:lvl6pPr>
            <a:lvl7pPr marL="1535568" indent="0">
              <a:buNone/>
              <a:defRPr sz="900" b="1"/>
            </a:lvl7pPr>
            <a:lvl8pPr marL="1791509" indent="0">
              <a:buNone/>
              <a:defRPr sz="900" b="1"/>
            </a:lvl8pPr>
            <a:lvl9pPr marL="2047424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38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696" indent="0">
              <a:buNone/>
              <a:defRPr sz="1100" b="1"/>
            </a:lvl2pPr>
            <a:lvl3pPr marL="511392" indent="0">
              <a:buNone/>
              <a:defRPr sz="1000" b="1"/>
            </a:lvl3pPr>
            <a:lvl4pPr marL="767088" indent="0">
              <a:buNone/>
              <a:defRPr sz="900" b="1"/>
            </a:lvl4pPr>
            <a:lvl5pPr marL="1022784" indent="0">
              <a:buNone/>
              <a:defRPr sz="900" b="1"/>
            </a:lvl5pPr>
            <a:lvl6pPr marL="1278480" indent="0">
              <a:buNone/>
              <a:defRPr sz="900" b="1"/>
            </a:lvl6pPr>
            <a:lvl7pPr marL="1534152" indent="0">
              <a:buNone/>
              <a:defRPr sz="900" b="1"/>
            </a:lvl7pPr>
            <a:lvl8pPr marL="1789871" indent="0">
              <a:buNone/>
              <a:defRPr sz="900" b="1"/>
            </a:lvl8pPr>
            <a:lvl9pPr marL="2045513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696" indent="0">
              <a:buNone/>
              <a:defRPr sz="1100" b="1"/>
            </a:lvl2pPr>
            <a:lvl3pPr marL="511392" indent="0">
              <a:buNone/>
              <a:defRPr sz="1000" b="1"/>
            </a:lvl3pPr>
            <a:lvl4pPr marL="767088" indent="0">
              <a:buNone/>
              <a:defRPr sz="900" b="1"/>
            </a:lvl4pPr>
            <a:lvl5pPr marL="1022784" indent="0">
              <a:buNone/>
              <a:defRPr sz="900" b="1"/>
            </a:lvl5pPr>
            <a:lvl6pPr marL="1278480" indent="0">
              <a:buNone/>
              <a:defRPr sz="900" b="1"/>
            </a:lvl6pPr>
            <a:lvl7pPr marL="1534152" indent="0">
              <a:buNone/>
              <a:defRPr sz="900" b="1"/>
            </a:lvl7pPr>
            <a:lvl8pPr marL="1789871" indent="0">
              <a:buNone/>
              <a:defRPr sz="900" b="1"/>
            </a:lvl8pPr>
            <a:lvl9pPr marL="2045513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501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2746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605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85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85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30" indent="0">
              <a:buNone/>
              <a:defRPr sz="700"/>
            </a:lvl2pPr>
            <a:lvl3pPr marL="511860" indent="0">
              <a:buNone/>
              <a:defRPr sz="600"/>
            </a:lvl3pPr>
            <a:lvl4pPr marL="767790" indent="0">
              <a:buNone/>
              <a:defRPr sz="500"/>
            </a:lvl4pPr>
            <a:lvl5pPr marL="1023720" indent="0">
              <a:buNone/>
              <a:defRPr sz="500"/>
            </a:lvl5pPr>
            <a:lvl6pPr marL="1279650" indent="0">
              <a:buNone/>
              <a:defRPr sz="500"/>
            </a:lvl6pPr>
            <a:lvl7pPr marL="1535568" indent="0">
              <a:buNone/>
              <a:defRPr sz="500"/>
            </a:lvl7pPr>
            <a:lvl8pPr marL="1791509" indent="0">
              <a:buNone/>
              <a:defRPr sz="500"/>
            </a:lvl8pPr>
            <a:lvl9pPr marL="2047424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0319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51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30" indent="0">
              <a:buNone/>
              <a:defRPr sz="1600"/>
            </a:lvl2pPr>
            <a:lvl3pPr marL="511860" indent="0">
              <a:buNone/>
              <a:defRPr sz="1300"/>
            </a:lvl3pPr>
            <a:lvl4pPr marL="767790" indent="0">
              <a:buNone/>
              <a:defRPr sz="1100"/>
            </a:lvl4pPr>
            <a:lvl5pPr marL="1023720" indent="0">
              <a:buNone/>
              <a:defRPr sz="1100"/>
            </a:lvl5pPr>
            <a:lvl6pPr marL="1279650" indent="0">
              <a:buNone/>
              <a:defRPr sz="1100"/>
            </a:lvl6pPr>
            <a:lvl7pPr marL="1535568" indent="0">
              <a:buNone/>
              <a:defRPr sz="1100"/>
            </a:lvl7pPr>
            <a:lvl8pPr marL="1791509" indent="0">
              <a:buNone/>
              <a:defRPr sz="1100"/>
            </a:lvl8pPr>
            <a:lvl9pPr marL="2047424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30" indent="0">
              <a:buNone/>
              <a:defRPr sz="700"/>
            </a:lvl2pPr>
            <a:lvl3pPr marL="511860" indent="0">
              <a:buNone/>
              <a:defRPr sz="600"/>
            </a:lvl3pPr>
            <a:lvl4pPr marL="767790" indent="0">
              <a:buNone/>
              <a:defRPr sz="500"/>
            </a:lvl4pPr>
            <a:lvl5pPr marL="1023720" indent="0">
              <a:buNone/>
              <a:defRPr sz="500"/>
            </a:lvl5pPr>
            <a:lvl6pPr marL="1279650" indent="0">
              <a:buNone/>
              <a:defRPr sz="500"/>
            </a:lvl6pPr>
            <a:lvl7pPr marL="1535568" indent="0">
              <a:buNone/>
              <a:defRPr sz="500"/>
            </a:lvl7pPr>
            <a:lvl8pPr marL="1791509" indent="0">
              <a:buNone/>
              <a:defRPr sz="500"/>
            </a:lvl8pPr>
            <a:lvl9pPr marL="2047424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0395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3306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935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0631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7119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6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92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88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84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8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76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73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68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6996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64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9786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62" indent="0">
              <a:buNone/>
              <a:defRPr sz="1100" b="1"/>
            </a:lvl2pPr>
            <a:lvl3pPr marL="511924" indent="0">
              <a:buNone/>
              <a:defRPr sz="1000" b="1"/>
            </a:lvl3pPr>
            <a:lvl4pPr marL="767886" indent="0">
              <a:buNone/>
              <a:defRPr sz="900" b="1"/>
            </a:lvl4pPr>
            <a:lvl5pPr marL="1023848" indent="0">
              <a:buNone/>
              <a:defRPr sz="900" b="1"/>
            </a:lvl5pPr>
            <a:lvl6pPr marL="1279810" indent="0">
              <a:buNone/>
              <a:defRPr sz="900" b="1"/>
            </a:lvl6pPr>
            <a:lvl7pPr marL="1535764" indent="0">
              <a:buNone/>
              <a:defRPr sz="900" b="1"/>
            </a:lvl7pPr>
            <a:lvl8pPr marL="1791733" indent="0">
              <a:buNone/>
              <a:defRPr sz="900" b="1"/>
            </a:lvl8pPr>
            <a:lvl9pPr marL="2047685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62" indent="0">
              <a:buNone/>
              <a:defRPr sz="1100" b="1"/>
            </a:lvl2pPr>
            <a:lvl3pPr marL="511924" indent="0">
              <a:buNone/>
              <a:defRPr sz="1000" b="1"/>
            </a:lvl3pPr>
            <a:lvl4pPr marL="767886" indent="0">
              <a:buNone/>
              <a:defRPr sz="900" b="1"/>
            </a:lvl4pPr>
            <a:lvl5pPr marL="1023848" indent="0">
              <a:buNone/>
              <a:defRPr sz="900" b="1"/>
            </a:lvl5pPr>
            <a:lvl6pPr marL="1279810" indent="0">
              <a:buNone/>
              <a:defRPr sz="900" b="1"/>
            </a:lvl6pPr>
            <a:lvl7pPr marL="1535764" indent="0">
              <a:buNone/>
              <a:defRPr sz="900" b="1"/>
            </a:lvl7pPr>
            <a:lvl8pPr marL="1791733" indent="0">
              <a:buNone/>
              <a:defRPr sz="900" b="1"/>
            </a:lvl8pPr>
            <a:lvl9pPr marL="2047685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5053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7778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226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69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69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62" indent="0">
              <a:buNone/>
              <a:defRPr sz="700"/>
            </a:lvl2pPr>
            <a:lvl3pPr marL="511924" indent="0">
              <a:buNone/>
              <a:defRPr sz="600"/>
            </a:lvl3pPr>
            <a:lvl4pPr marL="767886" indent="0">
              <a:buNone/>
              <a:defRPr sz="500"/>
            </a:lvl4pPr>
            <a:lvl5pPr marL="1023848" indent="0">
              <a:buNone/>
              <a:defRPr sz="500"/>
            </a:lvl5pPr>
            <a:lvl6pPr marL="1279810" indent="0">
              <a:buNone/>
              <a:defRPr sz="500"/>
            </a:lvl6pPr>
            <a:lvl7pPr marL="1535764" indent="0">
              <a:buNone/>
              <a:defRPr sz="500"/>
            </a:lvl7pPr>
            <a:lvl8pPr marL="1791733" indent="0">
              <a:buNone/>
              <a:defRPr sz="500"/>
            </a:lvl8pPr>
            <a:lvl9pPr marL="2047685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6228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35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62" indent="0">
              <a:buNone/>
              <a:defRPr sz="1600"/>
            </a:lvl2pPr>
            <a:lvl3pPr marL="511924" indent="0">
              <a:buNone/>
              <a:defRPr sz="1300"/>
            </a:lvl3pPr>
            <a:lvl4pPr marL="767886" indent="0">
              <a:buNone/>
              <a:defRPr sz="1100"/>
            </a:lvl4pPr>
            <a:lvl5pPr marL="1023848" indent="0">
              <a:buNone/>
              <a:defRPr sz="1100"/>
            </a:lvl5pPr>
            <a:lvl6pPr marL="1279810" indent="0">
              <a:buNone/>
              <a:defRPr sz="1100"/>
            </a:lvl6pPr>
            <a:lvl7pPr marL="1535764" indent="0">
              <a:buNone/>
              <a:defRPr sz="1100"/>
            </a:lvl7pPr>
            <a:lvl8pPr marL="1791733" indent="0">
              <a:buNone/>
              <a:defRPr sz="1100"/>
            </a:lvl8pPr>
            <a:lvl9pPr marL="2047685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62" indent="0">
              <a:buNone/>
              <a:defRPr sz="700"/>
            </a:lvl2pPr>
            <a:lvl3pPr marL="511924" indent="0">
              <a:buNone/>
              <a:defRPr sz="600"/>
            </a:lvl3pPr>
            <a:lvl4pPr marL="767886" indent="0">
              <a:buNone/>
              <a:defRPr sz="500"/>
            </a:lvl4pPr>
            <a:lvl5pPr marL="1023848" indent="0">
              <a:buNone/>
              <a:defRPr sz="500"/>
            </a:lvl5pPr>
            <a:lvl6pPr marL="1279810" indent="0">
              <a:buNone/>
              <a:defRPr sz="500"/>
            </a:lvl6pPr>
            <a:lvl7pPr marL="1535764" indent="0">
              <a:buNone/>
              <a:defRPr sz="500"/>
            </a:lvl7pPr>
            <a:lvl8pPr marL="1791733" indent="0">
              <a:buNone/>
              <a:defRPr sz="500"/>
            </a:lvl8pPr>
            <a:lvl9pPr marL="2047685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3850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7573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7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7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9678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1350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9675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9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99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98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98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9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97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97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96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23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9059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8005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96" indent="0">
              <a:buNone/>
              <a:defRPr sz="1100" b="1"/>
            </a:lvl2pPr>
            <a:lvl3pPr marL="511992" indent="0">
              <a:buNone/>
              <a:defRPr sz="1000" b="1"/>
            </a:lvl3pPr>
            <a:lvl4pPr marL="767988" indent="0">
              <a:buNone/>
              <a:defRPr sz="900" b="1"/>
            </a:lvl4pPr>
            <a:lvl5pPr marL="1023984" indent="0">
              <a:buNone/>
              <a:defRPr sz="900" b="1"/>
            </a:lvl5pPr>
            <a:lvl6pPr marL="1279980" indent="0">
              <a:buNone/>
              <a:defRPr sz="900" b="1"/>
            </a:lvl6pPr>
            <a:lvl7pPr marL="1535972" indent="0">
              <a:buNone/>
              <a:defRPr sz="900" b="1"/>
            </a:lvl7pPr>
            <a:lvl8pPr marL="1791971" indent="0">
              <a:buNone/>
              <a:defRPr sz="900" b="1"/>
            </a:lvl8pPr>
            <a:lvl9pPr marL="2047963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96" indent="0">
              <a:buNone/>
              <a:defRPr sz="1100" b="1"/>
            </a:lvl2pPr>
            <a:lvl3pPr marL="511992" indent="0">
              <a:buNone/>
              <a:defRPr sz="1000" b="1"/>
            </a:lvl3pPr>
            <a:lvl4pPr marL="767988" indent="0">
              <a:buNone/>
              <a:defRPr sz="900" b="1"/>
            </a:lvl4pPr>
            <a:lvl5pPr marL="1023984" indent="0">
              <a:buNone/>
              <a:defRPr sz="900" b="1"/>
            </a:lvl5pPr>
            <a:lvl6pPr marL="1279980" indent="0">
              <a:buNone/>
              <a:defRPr sz="900" b="1"/>
            </a:lvl6pPr>
            <a:lvl7pPr marL="1535972" indent="0">
              <a:buNone/>
              <a:defRPr sz="900" b="1"/>
            </a:lvl7pPr>
            <a:lvl8pPr marL="1791971" indent="0">
              <a:buNone/>
              <a:defRPr sz="900" b="1"/>
            </a:lvl8pPr>
            <a:lvl9pPr marL="2047963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688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8617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0691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43" y="182052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52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96" indent="0">
              <a:buNone/>
              <a:defRPr sz="700"/>
            </a:lvl2pPr>
            <a:lvl3pPr marL="511992" indent="0">
              <a:buNone/>
              <a:defRPr sz="600"/>
            </a:lvl3pPr>
            <a:lvl4pPr marL="767988" indent="0">
              <a:buNone/>
              <a:defRPr sz="500"/>
            </a:lvl4pPr>
            <a:lvl5pPr marL="1023984" indent="0">
              <a:buNone/>
              <a:defRPr sz="500"/>
            </a:lvl5pPr>
            <a:lvl6pPr marL="1279980" indent="0">
              <a:buNone/>
              <a:defRPr sz="500"/>
            </a:lvl6pPr>
            <a:lvl7pPr marL="1535972" indent="0">
              <a:buNone/>
              <a:defRPr sz="500"/>
            </a:lvl7pPr>
            <a:lvl8pPr marL="1791971" indent="0">
              <a:buNone/>
              <a:defRPr sz="500"/>
            </a:lvl8pPr>
            <a:lvl9pPr marL="2047963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1044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18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96" indent="0">
              <a:buNone/>
              <a:defRPr sz="1600"/>
            </a:lvl2pPr>
            <a:lvl3pPr marL="511992" indent="0">
              <a:buNone/>
              <a:defRPr sz="1300"/>
            </a:lvl3pPr>
            <a:lvl4pPr marL="767988" indent="0">
              <a:buNone/>
              <a:defRPr sz="1100"/>
            </a:lvl4pPr>
            <a:lvl5pPr marL="1023984" indent="0">
              <a:buNone/>
              <a:defRPr sz="1100"/>
            </a:lvl5pPr>
            <a:lvl6pPr marL="1279980" indent="0">
              <a:buNone/>
              <a:defRPr sz="1100"/>
            </a:lvl6pPr>
            <a:lvl7pPr marL="1535972" indent="0">
              <a:buNone/>
              <a:defRPr sz="1100"/>
            </a:lvl7pPr>
            <a:lvl8pPr marL="1791971" indent="0">
              <a:buNone/>
              <a:defRPr sz="1100"/>
            </a:lvl8pPr>
            <a:lvl9pPr marL="2047963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43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96" indent="0">
              <a:buNone/>
              <a:defRPr sz="700"/>
            </a:lvl2pPr>
            <a:lvl3pPr marL="511992" indent="0">
              <a:buNone/>
              <a:defRPr sz="600"/>
            </a:lvl3pPr>
            <a:lvl4pPr marL="767988" indent="0">
              <a:buNone/>
              <a:defRPr sz="500"/>
            </a:lvl4pPr>
            <a:lvl5pPr marL="1023984" indent="0">
              <a:buNone/>
              <a:defRPr sz="500"/>
            </a:lvl5pPr>
            <a:lvl6pPr marL="1279980" indent="0">
              <a:buNone/>
              <a:defRPr sz="500"/>
            </a:lvl6pPr>
            <a:lvl7pPr marL="1535972" indent="0">
              <a:buNone/>
              <a:defRPr sz="500"/>
            </a:lvl7pPr>
            <a:lvl8pPr marL="1791971" indent="0">
              <a:buNone/>
              <a:defRPr sz="500"/>
            </a:lvl8pPr>
            <a:lvl9pPr marL="2047963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4729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5427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10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10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2650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4917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92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202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902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696" indent="0">
              <a:buNone/>
              <a:defRPr sz="700"/>
            </a:lvl2pPr>
            <a:lvl3pPr marL="511392" indent="0">
              <a:buNone/>
              <a:defRPr sz="600"/>
            </a:lvl3pPr>
            <a:lvl4pPr marL="767088" indent="0">
              <a:buNone/>
              <a:defRPr sz="500"/>
            </a:lvl4pPr>
            <a:lvl5pPr marL="1022784" indent="0">
              <a:buNone/>
              <a:defRPr sz="500"/>
            </a:lvl5pPr>
            <a:lvl6pPr marL="1278480" indent="0">
              <a:buNone/>
              <a:defRPr sz="500"/>
            </a:lvl6pPr>
            <a:lvl7pPr marL="1534152" indent="0">
              <a:buNone/>
              <a:defRPr sz="500"/>
            </a:lvl7pPr>
            <a:lvl8pPr marL="1789871" indent="0">
              <a:buNone/>
              <a:defRPr sz="500"/>
            </a:lvl8pPr>
            <a:lvl9pPr marL="2045513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6351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3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1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1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19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2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2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9605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5944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6576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5896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3505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0196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6032" indent="0">
              <a:buNone/>
              <a:defRPr sz="1600"/>
            </a:lvl2pPr>
            <a:lvl3pPr marL="512064" indent="0">
              <a:buNone/>
              <a:defRPr sz="1300"/>
            </a:lvl3pPr>
            <a:lvl4pPr marL="768096" indent="0">
              <a:buNone/>
              <a:defRPr sz="1100"/>
            </a:lvl4pPr>
            <a:lvl5pPr marL="1024128" indent="0">
              <a:buNone/>
              <a:defRPr sz="1100"/>
            </a:lvl5pPr>
            <a:lvl6pPr marL="1280160" indent="0">
              <a:buNone/>
              <a:defRPr sz="1100"/>
            </a:lvl6pPr>
            <a:lvl7pPr marL="1536192" indent="0">
              <a:buNone/>
              <a:defRPr sz="1100"/>
            </a:lvl7pPr>
            <a:lvl8pPr marL="1792224" indent="0">
              <a:buNone/>
              <a:defRPr sz="1100"/>
            </a:lvl8pPr>
            <a:lvl9pPr marL="2048256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1453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0154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4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94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68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696" indent="0">
              <a:buNone/>
              <a:defRPr sz="1600"/>
            </a:lvl2pPr>
            <a:lvl3pPr marL="511392" indent="0">
              <a:buNone/>
              <a:defRPr sz="1300"/>
            </a:lvl3pPr>
            <a:lvl4pPr marL="767088" indent="0">
              <a:buNone/>
              <a:defRPr sz="1100"/>
            </a:lvl4pPr>
            <a:lvl5pPr marL="1022784" indent="0">
              <a:buNone/>
              <a:defRPr sz="1100"/>
            </a:lvl5pPr>
            <a:lvl6pPr marL="1278480" indent="0">
              <a:buNone/>
              <a:defRPr sz="1100"/>
            </a:lvl6pPr>
            <a:lvl7pPr marL="1534152" indent="0">
              <a:buNone/>
              <a:defRPr sz="1100"/>
            </a:lvl7pPr>
            <a:lvl8pPr marL="1789871" indent="0">
              <a:buNone/>
              <a:defRPr sz="1100"/>
            </a:lvl8pPr>
            <a:lvl9pPr marL="2045513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696" indent="0">
              <a:buNone/>
              <a:defRPr sz="700"/>
            </a:lvl2pPr>
            <a:lvl3pPr marL="511392" indent="0">
              <a:buNone/>
              <a:defRPr sz="600"/>
            </a:lvl3pPr>
            <a:lvl4pPr marL="767088" indent="0">
              <a:buNone/>
              <a:defRPr sz="500"/>
            </a:lvl4pPr>
            <a:lvl5pPr marL="1022784" indent="0">
              <a:buNone/>
              <a:defRPr sz="500"/>
            </a:lvl5pPr>
            <a:lvl6pPr marL="1278480" indent="0">
              <a:buNone/>
              <a:defRPr sz="500"/>
            </a:lvl6pPr>
            <a:lvl7pPr marL="1534152" indent="0">
              <a:buNone/>
              <a:defRPr sz="500"/>
            </a:lvl7pPr>
            <a:lvl8pPr marL="1789871" indent="0">
              <a:buNone/>
              <a:defRPr sz="500"/>
            </a:lvl8pPr>
            <a:lvl9pPr marL="2045513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7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1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78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2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8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8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5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92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39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70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40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10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280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85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18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8991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556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11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02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702" indent="0">
              <a:buNone/>
              <a:defRPr sz="1100" b="1"/>
            </a:lvl2pPr>
            <a:lvl3pPr marL="511404" indent="0">
              <a:buNone/>
              <a:defRPr sz="1000" b="1"/>
            </a:lvl3pPr>
            <a:lvl4pPr marL="767106" indent="0">
              <a:buNone/>
              <a:defRPr sz="900" b="1"/>
            </a:lvl4pPr>
            <a:lvl5pPr marL="1022808" indent="0">
              <a:buNone/>
              <a:defRPr sz="900" b="1"/>
            </a:lvl5pPr>
            <a:lvl6pPr marL="1278510" indent="0">
              <a:buNone/>
              <a:defRPr sz="900" b="1"/>
            </a:lvl6pPr>
            <a:lvl7pPr marL="1534188" indent="0">
              <a:buNone/>
              <a:defRPr sz="900" b="1"/>
            </a:lvl7pPr>
            <a:lvl8pPr marL="1789913" indent="0">
              <a:buNone/>
              <a:defRPr sz="900" b="1"/>
            </a:lvl8pPr>
            <a:lvl9pPr marL="2045562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702" indent="0">
              <a:buNone/>
              <a:defRPr sz="1100" b="1"/>
            </a:lvl2pPr>
            <a:lvl3pPr marL="511404" indent="0">
              <a:buNone/>
              <a:defRPr sz="1000" b="1"/>
            </a:lvl3pPr>
            <a:lvl4pPr marL="767106" indent="0">
              <a:buNone/>
              <a:defRPr sz="900" b="1"/>
            </a:lvl4pPr>
            <a:lvl5pPr marL="1022808" indent="0">
              <a:buNone/>
              <a:defRPr sz="900" b="1"/>
            </a:lvl5pPr>
            <a:lvl6pPr marL="1278510" indent="0">
              <a:buNone/>
              <a:defRPr sz="900" b="1"/>
            </a:lvl6pPr>
            <a:lvl7pPr marL="1534188" indent="0">
              <a:buNone/>
              <a:defRPr sz="900" b="1"/>
            </a:lvl7pPr>
            <a:lvl8pPr marL="1789913" indent="0">
              <a:buNone/>
              <a:defRPr sz="900" b="1"/>
            </a:lvl8pPr>
            <a:lvl9pPr marL="2045562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55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39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69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38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07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276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84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1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8984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548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43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99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99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702" indent="0">
              <a:buNone/>
              <a:defRPr sz="700"/>
            </a:lvl2pPr>
            <a:lvl3pPr marL="511404" indent="0">
              <a:buNone/>
              <a:defRPr sz="600"/>
            </a:lvl3pPr>
            <a:lvl4pPr marL="767106" indent="0">
              <a:buNone/>
              <a:defRPr sz="500"/>
            </a:lvl4pPr>
            <a:lvl5pPr marL="1022808" indent="0">
              <a:buNone/>
              <a:defRPr sz="500"/>
            </a:lvl5pPr>
            <a:lvl6pPr marL="1278510" indent="0">
              <a:buNone/>
              <a:defRPr sz="500"/>
            </a:lvl6pPr>
            <a:lvl7pPr marL="1534188" indent="0">
              <a:buNone/>
              <a:defRPr sz="500"/>
            </a:lvl7pPr>
            <a:lvl8pPr marL="1789913" indent="0">
              <a:buNone/>
              <a:defRPr sz="500"/>
            </a:lvl8pPr>
            <a:lvl9pPr marL="2045562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838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65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702" indent="0">
              <a:buNone/>
              <a:defRPr sz="1600"/>
            </a:lvl2pPr>
            <a:lvl3pPr marL="511404" indent="0">
              <a:buNone/>
              <a:defRPr sz="1300"/>
            </a:lvl3pPr>
            <a:lvl4pPr marL="767106" indent="0">
              <a:buNone/>
              <a:defRPr sz="1100"/>
            </a:lvl4pPr>
            <a:lvl5pPr marL="1022808" indent="0">
              <a:buNone/>
              <a:defRPr sz="1100"/>
            </a:lvl5pPr>
            <a:lvl6pPr marL="1278510" indent="0">
              <a:buNone/>
              <a:defRPr sz="1100"/>
            </a:lvl6pPr>
            <a:lvl7pPr marL="1534188" indent="0">
              <a:buNone/>
              <a:defRPr sz="1100"/>
            </a:lvl7pPr>
            <a:lvl8pPr marL="1789913" indent="0">
              <a:buNone/>
              <a:defRPr sz="1100"/>
            </a:lvl8pPr>
            <a:lvl9pPr marL="2045562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702" indent="0">
              <a:buNone/>
              <a:defRPr sz="700"/>
            </a:lvl2pPr>
            <a:lvl3pPr marL="511404" indent="0">
              <a:buNone/>
              <a:defRPr sz="600"/>
            </a:lvl3pPr>
            <a:lvl4pPr marL="767106" indent="0">
              <a:buNone/>
              <a:defRPr sz="500"/>
            </a:lvl4pPr>
            <a:lvl5pPr marL="1022808" indent="0">
              <a:buNone/>
              <a:defRPr sz="500"/>
            </a:lvl5pPr>
            <a:lvl6pPr marL="1278510" indent="0">
              <a:buNone/>
              <a:defRPr sz="500"/>
            </a:lvl6pPr>
            <a:lvl7pPr marL="1534188" indent="0">
              <a:buNone/>
              <a:defRPr sz="500"/>
            </a:lvl7pPr>
            <a:lvl8pPr marL="1789913" indent="0">
              <a:buNone/>
              <a:defRPr sz="500"/>
            </a:lvl8pPr>
            <a:lvl9pPr marL="2045562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964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469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561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2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8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89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5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829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882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71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42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13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28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85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23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8996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562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262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905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710" indent="0">
              <a:buNone/>
              <a:defRPr sz="1100" b="1"/>
            </a:lvl2pPr>
            <a:lvl3pPr marL="511420" indent="0">
              <a:buNone/>
              <a:defRPr sz="1000" b="1"/>
            </a:lvl3pPr>
            <a:lvl4pPr marL="767130" indent="0">
              <a:buNone/>
              <a:defRPr sz="900" b="1"/>
            </a:lvl4pPr>
            <a:lvl5pPr marL="1022840" indent="0">
              <a:buNone/>
              <a:defRPr sz="900" b="1"/>
            </a:lvl5pPr>
            <a:lvl6pPr marL="1278550" indent="0">
              <a:buNone/>
              <a:defRPr sz="900" b="1"/>
            </a:lvl6pPr>
            <a:lvl7pPr marL="1534236" indent="0">
              <a:buNone/>
              <a:defRPr sz="900" b="1"/>
            </a:lvl7pPr>
            <a:lvl8pPr marL="1789969" indent="0">
              <a:buNone/>
              <a:defRPr sz="900" b="1"/>
            </a:lvl8pPr>
            <a:lvl9pPr marL="2045627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710" indent="0">
              <a:buNone/>
              <a:defRPr sz="1100" b="1"/>
            </a:lvl2pPr>
            <a:lvl3pPr marL="511420" indent="0">
              <a:buNone/>
              <a:defRPr sz="1000" b="1"/>
            </a:lvl3pPr>
            <a:lvl4pPr marL="767130" indent="0">
              <a:buNone/>
              <a:defRPr sz="900" b="1"/>
            </a:lvl4pPr>
            <a:lvl5pPr marL="1022840" indent="0">
              <a:buNone/>
              <a:defRPr sz="900" b="1"/>
            </a:lvl5pPr>
            <a:lvl6pPr marL="1278550" indent="0">
              <a:buNone/>
              <a:defRPr sz="900" b="1"/>
            </a:lvl6pPr>
            <a:lvl7pPr marL="1534236" indent="0">
              <a:buNone/>
              <a:defRPr sz="900" b="1"/>
            </a:lvl7pPr>
            <a:lvl8pPr marL="1789969" indent="0">
              <a:buNone/>
              <a:defRPr sz="900" b="1"/>
            </a:lvl8pPr>
            <a:lvl9pPr marL="2045627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590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4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466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65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95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95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710" indent="0">
              <a:buNone/>
              <a:defRPr sz="700"/>
            </a:lvl2pPr>
            <a:lvl3pPr marL="511420" indent="0">
              <a:buNone/>
              <a:defRPr sz="600"/>
            </a:lvl3pPr>
            <a:lvl4pPr marL="767130" indent="0">
              <a:buNone/>
              <a:defRPr sz="500"/>
            </a:lvl4pPr>
            <a:lvl5pPr marL="1022840" indent="0">
              <a:buNone/>
              <a:defRPr sz="500"/>
            </a:lvl5pPr>
            <a:lvl6pPr marL="1278550" indent="0">
              <a:buNone/>
              <a:defRPr sz="500"/>
            </a:lvl6pPr>
            <a:lvl7pPr marL="1534236" indent="0">
              <a:buNone/>
              <a:defRPr sz="500"/>
            </a:lvl7pPr>
            <a:lvl8pPr marL="1789969" indent="0">
              <a:buNone/>
              <a:defRPr sz="500"/>
            </a:lvl8pPr>
            <a:lvl9pPr marL="2045627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555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61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710" indent="0">
              <a:buNone/>
              <a:defRPr sz="1600"/>
            </a:lvl2pPr>
            <a:lvl3pPr marL="511420" indent="0">
              <a:buNone/>
              <a:defRPr sz="1300"/>
            </a:lvl3pPr>
            <a:lvl4pPr marL="767130" indent="0">
              <a:buNone/>
              <a:defRPr sz="1100"/>
            </a:lvl4pPr>
            <a:lvl5pPr marL="1022840" indent="0">
              <a:buNone/>
              <a:defRPr sz="1100"/>
            </a:lvl5pPr>
            <a:lvl6pPr marL="1278550" indent="0">
              <a:buNone/>
              <a:defRPr sz="1100"/>
            </a:lvl6pPr>
            <a:lvl7pPr marL="1534236" indent="0">
              <a:buNone/>
              <a:defRPr sz="1100"/>
            </a:lvl7pPr>
            <a:lvl8pPr marL="1789969" indent="0">
              <a:buNone/>
              <a:defRPr sz="1100"/>
            </a:lvl8pPr>
            <a:lvl9pPr marL="2045627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710" indent="0">
              <a:buNone/>
              <a:defRPr sz="700"/>
            </a:lvl2pPr>
            <a:lvl3pPr marL="511420" indent="0">
              <a:buNone/>
              <a:defRPr sz="600"/>
            </a:lvl3pPr>
            <a:lvl4pPr marL="767130" indent="0">
              <a:buNone/>
              <a:defRPr sz="500"/>
            </a:lvl4pPr>
            <a:lvl5pPr marL="1022840" indent="0">
              <a:buNone/>
              <a:defRPr sz="500"/>
            </a:lvl5pPr>
            <a:lvl6pPr marL="1278550" indent="0">
              <a:buNone/>
              <a:defRPr sz="500"/>
            </a:lvl6pPr>
            <a:lvl7pPr marL="1534236" indent="0">
              <a:buNone/>
              <a:defRPr sz="500"/>
            </a:lvl7pPr>
            <a:lvl8pPr marL="1789969" indent="0">
              <a:buNone/>
              <a:defRPr sz="500"/>
            </a:lvl8pPr>
            <a:lvl9pPr marL="2045627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48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112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480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2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5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70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643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72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44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1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28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8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2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03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57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466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518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720" indent="0">
              <a:buNone/>
              <a:defRPr sz="1100" b="1"/>
            </a:lvl2pPr>
            <a:lvl3pPr marL="511440" indent="0">
              <a:buNone/>
              <a:defRPr sz="1000" b="1"/>
            </a:lvl3pPr>
            <a:lvl4pPr marL="767160" indent="0">
              <a:buNone/>
              <a:defRPr sz="900" b="1"/>
            </a:lvl4pPr>
            <a:lvl5pPr marL="1022880" indent="0">
              <a:buNone/>
              <a:defRPr sz="900" b="1"/>
            </a:lvl5pPr>
            <a:lvl6pPr marL="1278600" indent="0">
              <a:buNone/>
              <a:defRPr sz="900" b="1"/>
            </a:lvl6pPr>
            <a:lvl7pPr marL="1534296" indent="0">
              <a:buNone/>
              <a:defRPr sz="900" b="1"/>
            </a:lvl7pPr>
            <a:lvl8pPr marL="1790039" indent="0">
              <a:buNone/>
              <a:defRPr sz="900" b="1"/>
            </a:lvl8pPr>
            <a:lvl9pPr marL="204570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720" indent="0">
              <a:buNone/>
              <a:defRPr sz="1100" b="1"/>
            </a:lvl2pPr>
            <a:lvl3pPr marL="511440" indent="0">
              <a:buNone/>
              <a:defRPr sz="1000" b="1"/>
            </a:lvl3pPr>
            <a:lvl4pPr marL="767160" indent="0">
              <a:buNone/>
              <a:defRPr sz="900" b="1"/>
            </a:lvl4pPr>
            <a:lvl5pPr marL="1022880" indent="0">
              <a:buNone/>
              <a:defRPr sz="900" b="1"/>
            </a:lvl5pPr>
            <a:lvl6pPr marL="1278600" indent="0">
              <a:buNone/>
              <a:defRPr sz="900" b="1"/>
            </a:lvl6pPr>
            <a:lvl7pPr marL="1534296" indent="0">
              <a:buNone/>
              <a:defRPr sz="900" b="1"/>
            </a:lvl7pPr>
            <a:lvl8pPr marL="1790039" indent="0">
              <a:buNone/>
              <a:defRPr sz="900" b="1"/>
            </a:lvl8pPr>
            <a:lvl9pPr marL="204570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5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692" indent="0">
              <a:buNone/>
              <a:defRPr sz="1100" b="1"/>
            </a:lvl2pPr>
            <a:lvl3pPr marL="511384" indent="0">
              <a:buNone/>
              <a:defRPr sz="1000" b="1"/>
            </a:lvl3pPr>
            <a:lvl4pPr marL="767076" indent="0">
              <a:buNone/>
              <a:defRPr sz="900" b="1"/>
            </a:lvl4pPr>
            <a:lvl5pPr marL="1022768" indent="0">
              <a:buNone/>
              <a:defRPr sz="900" b="1"/>
            </a:lvl5pPr>
            <a:lvl6pPr marL="1278460" indent="0">
              <a:buNone/>
              <a:defRPr sz="900" b="1"/>
            </a:lvl6pPr>
            <a:lvl7pPr marL="1534128" indent="0">
              <a:buNone/>
              <a:defRPr sz="900" b="1"/>
            </a:lvl7pPr>
            <a:lvl8pPr marL="1789843" indent="0">
              <a:buNone/>
              <a:defRPr sz="900" b="1"/>
            </a:lvl8pPr>
            <a:lvl9pPr marL="204548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692" indent="0">
              <a:buNone/>
              <a:defRPr sz="1100" b="1"/>
            </a:lvl2pPr>
            <a:lvl3pPr marL="511384" indent="0">
              <a:buNone/>
              <a:defRPr sz="1000" b="1"/>
            </a:lvl3pPr>
            <a:lvl4pPr marL="767076" indent="0">
              <a:buNone/>
              <a:defRPr sz="900" b="1"/>
            </a:lvl4pPr>
            <a:lvl5pPr marL="1022768" indent="0">
              <a:buNone/>
              <a:defRPr sz="900" b="1"/>
            </a:lvl5pPr>
            <a:lvl6pPr marL="1278460" indent="0">
              <a:buNone/>
              <a:defRPr sz="900" b="1"/>
            </a:lvl6pPr>
            <a:lvl7pPr marL="1534128" indent="0">
              <a:buNone/>
              <a:defRPr sz="900" b="1"/>
            </a:lvl7pPr>
            <a:lvl8pPr marL="1789843" indent="0">
              <a:buNone/>
              <a:defRPr sz="900" b="1"/>
            </a:lvl8pPr>
            <a:lvl9pPr marL="204548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914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260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74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90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90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720" indent="0">
              <a:buNone/>
              <a:defRPr sz="700"/>
            </a:lvl2pPr>
            <a:lvl3pPr marL="511440" indent="0">
              <a:buNone/>
              <a:defRPr sz="600"/>
            </a:lvl3pPr>
            <a:lvl4pPr marL="767160" indent="0">
              <a:buNone/>
              <a:defRPr sz="500"/>
            </a:lvl4pPr>
            <a:lvl5pPr marL="1022880" indent="0">
              <a:buNone/>
              <a:defRPr sz="500"/>
            </a:lvl5pPr>
            <a:lvl6pPr marL="1278600" indent="0">
              <a:buNone/>
              <a:defRPr sz="500"/>
            </a:lvl6pPr>
            <a:lvl7pPr marL="1534296" indent="0">
              <a:buNone/>
              <a:defRPr sz="500"/>
            </a:lvl7pPr>
            <a:lvl8pPr marL="1790039" indent="0">
              <a:buNone/>
              <a:defRPr sz="500"/>
            </a:lvl8pPr>
            <a:lvl9pPr marL="2045709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059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56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720" indent="0">
              <a:buNone/>
              <a:defRPr sz="1600"/>
            </a:lvl2pPr>
            <a:lvl3pPr marL="511440" indent="0">
              <a:buNone/>
              <a:defRPr sz="1300"/>
            </a:lvl3pPr>
            <a:lvl4pPr marL="767160" indent="0">
              <a:buNone/>
              <a:defRPr sz="1100"/>
            </a:lvl4pPr>
            <a:lvl5pPr marL="1022880" indent="0">
              <a:buNone/>
              <a:defRPr sz="1100"/>
            </a:lvl5pPr>
            <a:lvl6pPr marL="1278600" indent="0">
              <a:buNone/>
              <a:defRPr sz="1100"/>
            </a:lvl6pPr>
            <a:lvl7pPr marL="1534296" indent="0">
              <a:buNone/>
              <a:defRPr sz="1100"/>
            </a:lvl7pPr>
            <a:lvl8pPr marL="1790039" indent="0">
              <a:buNone/>
              <a:defRPr sz="1100"/>
            </a:lvl8pPr>
            <a:lvl9pPr marL="2045709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720" indent="0">
              <a:buNone/>
              <a:defRPr sz="700"/>
            </a:lvl2pPr>
            <a:lvl3pPr marL="511440" indent="0">
              <a:buNone/>
              <a:defRPr sz="600"/>
            </a:lvl3pPr>
            <a:lvl4pPr marL="767160" indent="0">
              <a:buNone/>
              <a:defRPr sz="500"/>
            </a:lvl4pPr>
            <a:lvl5pPr marL="1022880" indent="0">
              <a:buNone/>
              <a:defRPr sz="500"/>
            </a:lvl5pPr>
            <a:lvl6pPr marL="1278600" indent="0">
              <a:buNone/>
              <a:defRPr sz="500"/>
            </a:lvl6pPr>
            <a:lvl7pPr marL="1534296" indent="0">
              <a:buNone/>
              <a:defRPr sz="500"/>
            </a:lvl7pPr>
            <a:lvl8pPr marL="1790039" indent="0">
              <a:buNone/>
              <a:defRPr sz="500"/>
            </a:lvl8pPr>
            <a:lvl9pPr marL="2045709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363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941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671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5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228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828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73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4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1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29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86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36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1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580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533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8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506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732" indent="0">
              <a:buNone/>
              <a:defRPr sz="1100" b="1"/>
            </a:lvl2pPr>
            <a:lvl3pPr marL="511464" indent="0">
              <a:buNone/>
              <a:defRPr sz="1000" b="1"/>
            </a:lvl3pPr>
            <a:lvl4pPr marL="767196" indent="0">
              <a:buNone/>
              <a:defRPr sz="900" b="1"/>
            </a:lvl4pPr>
            <a:lvl5pPr marL="1022928" indent="0">
              <a:buNone/>
              <a:defRPr sz="900" b="1"/>
            </a:lvl5pPr>
            <a:lvl6pPr marL="1278660" indent="0">
              <a:buNone/>
              <a:defRPr sz="900" b="1"/>
            </a:lvl6pPr>
            <a:lvl7pPr marL="1534368" indent="0">
              <a:buNone/>
              <a:defRPr sz="900" b="1"/>
            </a:lvl7pPr>
            <a:lvl8pPr marL="1790123" indent="0">
              <a:buNone/>
              <a:defRPr sz="900" b="1"/>
            </a:lvl8pPr>
            <a:lvl9pPr marL="2045807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732" indent="0">
              <a:buNone/>
              <a:defRPr sz="1100" b="1"/>
            </a:lvl2pPr>
            <a:lvl3pPr marL="511464" indent="0">
              <a:buNone/>
              <a:defRPr sz="1000" b="1"/>
            </a:lvl3pPr>
            <a:lvl4pPr marL="767196" indent="0">
              <a:buNone/>
              <a:defRPr sz="900" b="1"/>
            </a:lvl4pPr>
            <a:lvl5pPr marL="1022928" indent="0">
              <a:buNone/>
              <a:defRPr sz="900" b="1"/>
            </a:lvl5pPr>
            <a:lvl6pPr marL="1278660" indent="0">
              <a:buNone/>
              <a:defRPr sz="900" b="1"/>
            </a:lvl6pPr>
            <a:lvl7pPr marL="1534368" indent="0">
              <a:buNone/>
              <a:defRPr sz="900" b="1"/>
            </a:lvl7pPr>
            <a:lvl8pPr marL="1790123" indent="0">
              <a:buNone/>
              <a:defRPr sz="900" b="1"/>
            </a:lvl8pPr>
            <a:lvl9pPr marL="2045807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142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835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772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84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84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732" indent="0">
              <a:buNone/>
              <a:defRPr sz="700"/>
            </a:lvl2pPr>
            <a:lvl3pPr marL="511464" indent="0">
              <a:buNone/>
              <a:defRPr sz="600"/>
            </a:lvl3pPr>
            <a:lvl4pPr marL="767196" indent="0">
              <a:buNone/>
              <a:defRPr sz="500"/>
            </a:lvl4pPr>
            <a:lvl5pPr marL="1022928" indent="0">
              <a:buNone/>
              <a:defRPr sz="500"/>
            </a:lvl5pPr>
            <a:lvl6pPr marL="1278660" indent="0">
              <a:buNone/>
              <a:defRPr sz="500"/>
            </a:lvl6pPr>
            <a:lvl7pPr marL="1534368" indent="0">
              <a:buNone/>
              <a:defRPr sz="500"/>
            </a:lvl7pPr>
            <a:lvl8pPr marL="1790123" indent="0">
              <a:buNone/>
              <a:defRPr sz="500"/>
            </a:lvl8pPr>
            <a:lvl9pPr marL="2045807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106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50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732" indent="0">
              <a:buNone/>
              <a:defRPr sz="1600"/>
            </a:lvl2pPr>
            <a:lvl3pPr marL="511464" indent="0">
              <a:buNone/>
              <a:defRPr sz="1300"/>
            </a:lvl3pPr>
            <a:lvl4pPr marL="767196" indent="0">
              <a:buNone/>
              <a:defRPr sz="1100"/>
            </a:lvl4pPr>
            <a:lvl5pPr marL="1022928" indent="0">
              <a:buNone/>
              <a:defRPr sz="1100"/>
            </a:lvl5pPr>
            <a:lvl6pPr marL="1278660" indent="0">
              <a:buNone/>
              <a:defRPr sz="1100"/>
            </a:lvl6pPr>
            <a:lvl7pPr marL="1534368" indent="0">
              <a:buNone/>
              <a:defRPr sz="1100"/>
            </a:lvl7pPr>
            <a:lvl8pPr marL="1790123" indent="0">
              <a:buNone/>
              <a:defRPr sz="1100"/>
            </a:lvl8pPr>
            <a:lvl9pPr marL="2045807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732" indent="0">
              <a:buNone/>
              <a:defRPr sz="700"/>
            </a:lvl2pPr>
            <a:lvl3pPr marL="511464" indent="0">
              <a:buNone/>
              <a:defRPr sz="600"/>
            </a:lvl3pPr>
            <a:lvl4pPr marL="767196" indent="0">
              <a:buNone/>
              <a:defRPr sz="500"/>
            </a:lvl4pPr>
            <a:lvl5pPr marL="1022928" indent="0">
              <a:buNone/>
              <a:defRPr sz="500"/>
            </a:lvl5pPr>
            <a:lvl6pPr marL="1278660" indent="0">
              <a:buNone/>
              <a:defRPr sz="500"/>
            </a:lvl6pPr>
            <a:lvl7pPr marL="1534368" indent="0">
              <a:buNone/>
              <a:defRPr sz="500"/>
            </a:lvl7pPr>
            <a:lvl8pPr marL="1790123" indent="0">
              <a:buNone/>
              <a:defRPr sz="500"/>
            </a:lvl8pPr>
            <a:lvl9pPr marL="2045807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031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457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061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2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8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5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311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639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74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49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23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298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873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45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22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592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1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58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719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746" indent="0">
              <a:buNone/>
              <a:defRPr sz="1100" b="1"/>
            </a:lvl2pPr>
            <a:lvl3pPr marL="511492" indent="0">
              <a:buNone/>
              <a:defRPr sz="1000" b="1"/>
            </a:lvl3pPr>
            <a:lvl4pPr marL="767238" indent="0">
              <a:buNone/>
              <a:defRPr sz="900" b="1"/>
            </a:lvl4pPr>
            <a:lvl5pPr marL="1022984" indent="0">
              <a:buNone/>
              <a:defRPr sz="900" b="1"/>
            </a:lvl5pPr>
            <a:lvl6pPr marL="1278730" indent="0">
              <a:buNone/>
              <a:defRPr sz="900" b="1"/>
            </a:lvl6pPr>
            <a:lvl7pPr marL="1534452" indent="0">
              <a:buNone/>
              <a:defRPr sz="900" b="1"/>
            </a:lvl7pPr>
            <a:lvl8pPr marL="1790221" indent="0">
              <a:buNone/>
              <a:defRPr sz="900" b="1"/>
            </a:lvl8pPr>
            <a:lvl9pPr marL="204592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746" indent="0">
              <a:buNone/>
              <a:defRPr sz="1100" b="1"/>
            </a:lvl2pPr>
            <a:lvl3pPr marL="511492" indent="0">
              <a:buNone/>
              <a:defRPr sz="1000" b="1"/>
            </a:lvl3pPr>
            <a:lvl4pPr marL="767238" indent="0">
              <a:buNone/>
              <a:defRPr sz="900" b="1"/>
            </a:lvl4pPr>
            <a:lvl5pPr marL="1022984" indent="0">
              <a:buNone/>
              <a:defRPr sz="900" b="1"/>
            </a:lvl5pPr>
            <a:lvl6pPr marL="1278730" indent="0">
              <a:buNone/>
              <a:defRPr sz="900" b="1"/>
            </a:lvl6pPr>
            <a:lvl7pPr marL="1534452" indent="0">
              <a:buNone/>
              <a:defRPr sz="900" b="1"/>
            </a:lvl7pPr>
            <a:lvl8pPr marL="1790221" indent="0">
              <a:buNone/>
              <a:defRPr sz="900" b="1"/>
            </a:lvl8pPr>
            <a:lvl9pPr marL="204592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123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147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209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77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77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746" indent="0">
              <a:buNone/>
              <a:defRPr sz="700"/>
            </a:lvl2pPr>
            <a:lvl3pPr marL="511492" indent="0">
              <a:buNone/>
              <a:defRPr sz="600"/>
            </a:lvl3pPr>
            <a:lvl4pPr marL="767238" indent="0">
              <a:buNone/>
              <a:defRPr sz="500"/>
            </a:lvl4pPr>
            <a:lvl5pPr marL="1022984" indent="0">
              <a:buNone/>
              <a:defRPr sz="500"/>
            </a:lvl5pPr>
            <a:lvl6pPr marL="1278730" indent="0">
              <a:buNone/>
              <a:defRPr sz="500"/>
            </a:lvl6pPr>
            <a:lvl7pPr marL="1534452" indent="0">
              <a:buNone/>
              <a:defRPr sz="500"/>
            </a:lvl7pPr>
            <a:lvl8pPr marL="1790221" indent="0">
              <a:buNone/>
              <a:defRPr sz="500"/>
            </a:lvl8pPr>
            <a:lvl9pPr marL="204592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39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43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746" indent="0">
              <a:buNone/>
              <a:defRPr sz="1600"/>
            </a:lvl2pPr>
            <a:lvl3pPr marL="511492" indent="0">
              <a:buNone/>
              <a:defRPr sz="1300"/>
            </a:lvl3pPr>
            <a:lvl4pPr marL="767238" indent="0">
              <a:buNone/>
              <a:defRPr sz="1100"/>
            </a:lvl4pPr>
            <a:lvl5pPr marL="1022984" indent="0">
              <a:buNone/>
              <a:defRPr sz="1100"/>
            </a:lvl5pPr>
            <a:lvl6pPr marL="1278730" indent="0">
              <a:buNone/>
              <a:defRPr sz="1100"/>
            </a:lvl6pPr>
            <a:lvl7pPr marL="1534452" indent="0">
              <a:buNone/>
              <a:defRPr sz="1100"/>
            </a:lvl7pPr>
            <a:lvl8pPr marL="1790221" indent="0">
              <a:buNone/>
              <a:defRPr sz="1100"/>
            </a:lvl8pPr>
            <a:lvl9pPr marL="2045921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746" indent="0">
              <a:buNone/>
              <a:defRPr sz="700"/>
            </a:lvl2pPr>
            <a:lvl3pPr marL="511492" indent="0">
              <a:buNone/>
              <a:defRPr sz="600"/>
            </a:lvl3pPr>
            <a:lvl4pPr marL="767238" indent="0">
              <a:buNone/>
              <a:defRPr sz="500"/>
            </a:lvl4pPr>
            <a:lvl5pPr marL="1022984" indent="0">
              <a:buNone/>
              <a:defRPr sz="500"/>
            </a:lvl5pPr>
            <a:lvl6pPr marL="1278730" indent="0">
              <a:buNone/>
              <a:defRPr sz="500"/>
            </a:lvl6pPr>
            <a:lvl7pPr marL="1534452" indent="0">
              <a:buNone/>
              <a:defRPr sz="500"/>
            </a:lvl7pPr>
            <a:lvl8pPr marL="1790221" indent="0">
              <a:buNone/>
              <a:defRPr sz="500"/>
            </a:lvl8pPr>
            <a:lvl9pPr marL="204592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155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615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236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8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306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9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204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904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692" indent="0">
              <a:buNone/>
              <a:defRPr sz="700"/>
            </a:lvl2pPr>
            <a:lvl3pPr marL="511384" indent="0">
              <a:buNone/>
              <a:defRPr sz="600"/>
            </a:lvl3pPr>
            <a:lvl4pPr marL="767076" indent="0">
              <a:buNone/>
              <a:defRPr sz="500"/>
            </a:lvl4pPr>
            <a:lvl5pPr marL="1022768" indent="0">
              <a:buNone/>
              <a:defRPr sz="500"/>
            </a:lvl5pPr>
            <a:lvl6pPr marL="1278460" indent="0">
              <a:buNone/>
              <a:defRPr sz="500"/>
            </a:lvl6pPr>
            <a:lvl7pPr marL="1534128" indent="0">
              <a:buNone/>
              <a:defRPr sz="500"/>
            </a:lvl7pPr>
            <a:lvl8pPr marL="1789843" indent="0">
              <a:buNone/>
              <a:defRPr sz="500"/>
            </a:lvl8pPr>
            <a:lvl9pPr marL="204548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156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76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52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28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04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88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54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33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05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143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068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762" indent="0">
              <a:buNone/>
              <a:defRPr sz="1100" b="1"/>
            </a:lvl2pPr>
            <a:lvl3pPr marL="511524" indent="0">
              <a:buNone/>
              <a:defRPr sz="1000" b="1"/>
            </a:lvl3pPr>
            <a:lvl4pPr marL="767286" indent="0">
              <a:buNone/>
              <a:defRPr sz="900" b="1"/>
            </a:lvl4pPr>
            <a:lvl5pPr marL="1023048" indent="0">
              <a:buNone/>
              <a:defRPr sz="900" b="1"/>
            </a:lvl5pPr>
            <a:lvl6pPr marL="1278810" indent="0">
              <a:buNone/>
              <a:defRPr sz="900" b="1"/>
            </a:lvl6pPr>
            <a:lvl7pPr marL="1534548" indent="0">
              <a:buNone/>
              <a:defRPr sz="900" b="1"/>
            </a:lvl7pPr>
            <a:lvl8pPr marL="1790333" indent="0">
              <a:buNone/>
              <a:defRPr sz="900" b="1"/>
            </a:lvl8pPr>
            <a:lvl9pPr marL="2046052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762" indent="0">
              <a:buNone/>
              <a:defRPr sz="1100" b="1"/>
            </a:lvl2pPr>
            <a:lvl3pPr marL="511524" indent="0">
              <a:buNone/>
              <a:defRPr sz="1000" b="1"/>
            </a:lvl3pPr>
            <a:lvl4pPr marL="767286" indent="0">
              <a:buNone/>
              <a:defRPr sz="900" b="1"/>
            </a:lvl4pPr>
            <a:lvl5pPr marL="1023048" indent="0">
              <a:buNone/>
              <a:defRPr sz="900" b="1"/>
            </a:lvl5pPr>
            <a:lvl6pPr marL="1278810" indent="0">
              <a:buNone/>
              <a:defRPr sz="900" b="1"/>
            </a:lvl6pPr>
            <a:lvl7pPr marL="1534548" indent="0">
              <a:buNone/>
              <a:defRPr sz="900" b="1"/>
            </a:lvl7pPr>
            <a:lvl8pPr marL="1790333" indent="0">
              <a:buNone/>
              <a:defRPr sz="900" b="1"/>
            </a:lvl8pPr>
            <a:lvl9pPr marL="2046052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699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317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86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69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69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762" indent="0">
              <a:buNone/>
              <a:defRPr sz="700"/>
            </a:lvl2pPr>
            <a:lvl3pPr marL="511524" indent="0">
              <a:buNone/>
              <a:defRPr sz="600"/>
            </a:lvl3pPr>
            <a:lvl4pPr marL="767286" indent="0">
              <a:buNone/>
              <a:defRPr sz="500"/>
            </a:lvl4pPr>
            <a:lvl5pPr marL="1023048" indent="0">
              <a:buNone/>
              <a:defRPr sz="500"/>
            </a:lvl5pPr>
            <a:lvl6pPr marL="1278810" indent="0">
              <a:buNone/>
              <a:defRPr sz="500"/>
            </a:lvl6pPr>
            <a:lvl7pPr marL="1534548" indent="0">
              <a:buNone/>
              <a:defRPr sz="500"/>
            </a:lvl7pPr>
            <a:lvl8pPr marL="1790333" indent="0">
              <a:buNone/>
              <a:defRPr sz="500"/>
            </a:lvl8pPr>
            <a:lvl9pPr marL="2046052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354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35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762" indent="0">
              <a:buNone/>
              <a:defRPr sz="1600"/>
            </a:lvl2pPr>
            <a:lvl3pPr marL="511524" indent="0">
              <a:buNone/>
              <a:defRPr sz="1300"/>
            </a:lvl3pPr>
            <a:lvl4pPr marL="767286" indent="0">
              <a:buNone/>
              <a:defRPr sz="1100"/>
            </a:lvl4pPr>
            <a:lvl5pPr marL="1023048" indent="0">
              <a:buNone/>
              <a:defRPr sz="1100"/>
            </a:lvl5pPr>
            <a:lvl6pPr marL="1278810" indent="0">
              <a:buNone/>
              <a:defRPr sz="1100"/>
            </a:lvl6pPr>
            <a:lvl7pPr marL="1534548" indent="0">
              <a:buNone/>
              <a:defRPr sz="1100"/>
            </a:lvl7pPr>
            <a:lvl8pPr marL="1790333" indent="0">
              <a:buNone/>
              <a:defRPr sz="1100"/>
            </a:lvl8pPr>
            <a:lvl9pPr marL="2046052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762" indent="0">
              <a:buNone/>
              <a:defRPr sz="700"/>
            </a:lvl2pPr>
            <a:lvl3pPr marL="511524" indent="0">
              <a:buNone/>
              <a:defRPr sz="600"/>
            </a:lvl3pPr>
            <a:lvl4pPr marL="767286" indent="0">
              <a:buNone/>
              <a:defRPr sz="500"/>
            </a:lvl4pPr>
            <a:lvl5pPr marL="1023048" indent="0">
              <a:buNone/>
              <a:defRPr sz="500"/>
            </a:lvl5pPr>
            <a:lvl6pPr marL="1278810" indent="0">
              <a:buNone/>
              <a:defRPr sz="500"/>
            </a:lvl6pPr>
            <a:lvl7pPr marL="1534548" indent="0">
              <a:buNone/>
              <a:defRPr sz="500"/>
            </a:lvl7pPr>
            <a:lvl8pPr marL="1790333" indent="0">
              <a:buNone/>
              <a:defRPr sz="500"/>
            </a:lvl8pPr>
            <a:lvl9pPr marL="2046052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531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632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784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1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70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692" indent="0">
              <a:buNone/>
              <a:defRPr sz="1600"/>
            </a:lvl2pPr>
            <a:lvl3pPr marL="511384" indent="0">
              <a:buNone/>
              <a:defRPr sz="1300"/>
            </a:lvl3pPr>
            <a:lvl4pPr marL="767076" indent="0">
              <a:buNone/>
              <a:defRPr sz="1100"/>
            </a:lvl4pPr>
            <a:lvl5pPr marL="1022768" indent="0">
              <a:buNone/>
              <a:defRPr sz="1100"/>
            </a:lvl5pPr>
            <a:lvl6pPr marL="1278460" indent="0">
              <a:buNone/>
              <a:defRPr sz="1100"/>
            </a:lvl6pPr>
            <a:lvl7pPr marL="1534128" indent="0">
              <a:buNone/>
              <a:defRPr sz="1100"/>
            </a:lvl7pPr>
            <a:lvl8pPr marL="1789843" indent="0">
              <a:buNone/>
              <a:defRPr sz="1100"/>
            </a:lvl8pPr>
            <a:lvl9pPr marL="2045481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692" indent="0">
              <a:buNone/>
              <a:defRPr sz="700"/>
            </a:lvl2pPr>
            <a:lvl3pPr marL="511384" indent="0">
              <a:buNone/>
              <a:defRPr sz="600"/>
            </a:lvl3pPr>
            <a:lvl4pPr marL="767076" indent="0">
              <a:buNone/>
              <a:defRPr sz="500"/>
            </a:lvl4pPr>
            <a:lvl5pPr marL="1022768" indent="0">
              <a:buNone/>
              <a:defRPr sz="500"/>
            </a:lvl5pPr>
            <a:lvl6pPr marL="1278460" indent="0">
              <a:buNone/>
              <a:defRPr sz="500"/>
            </a:lvl6pPr>
            <a:lvl7pPr marL="1534128" indent="0">
              <a:buNone/>
              <a:defRPr sz="500"/>
            </a:lvl7pPr>
            <a:lvl8pPr marL="1789843" indent="0">
              <a:buNone/>
              <a:defRPr sz="500"/>
            </a:lvl8pPr>
            <a:lvl9pPr marL="204548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154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302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78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5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3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1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89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6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45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19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897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731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780" indent="0">
              <a:buNone/>
              <a:defRPr sz="1100" b="1"/>
            </a:lvl2pPr>
            <a:lvl3pPr marL="511560" indent="0">
              <a:buNone/>
              <a:defRPr sz="1000" b="1"/>
            </a:lvl3pPr>
            <a:lvl4pPr marL="767340" indent="0">
              <a:buNone/>
              <a:defRPr sz="900" b="1"/>
            </a:lvl4pPr>
            <a:lvl5pPr marL="1023120" indent="0">
              <a:buNone/>
              <a:defRPr sz="900" b="1"/>
            </a:lvl5pPr>
            <a:lvl6pPr marL="1278900" indent="0">
              <a:buNone/>
              <a:defRPr sz="900" b="1"/>
            </a:lvl6pPr>
            <a:lvl7pPr marL="1534656" indent="0">
              <a:buNone/>
              <a:defRPr sz="900" b="1"/>
            </a:lvl7pPr>
            <a:lvl8pPr marL="1790459" indent="0">
              <a:buNone/>
              <a:defRPr sz="900" b="1"/>
            </a:lvl8pPr>
            <a:lvl9pPr marL="204619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780" indent="0">
              <a:buNone/>
              <a:defRPr sz="1100" b="1"/>
            </a:lvl2pPr>
            <a:lvl3pPr marL="511560" indent="0">
              <a:buNone/>
              <a:defRPr sz="1000" b="1"/>
            </a:lvl3pPr>
            <a:lvl4pPr marL="767340" indent="0">
              <a:buNone/>
              <a:defRPr sz="900" b="1"/>
            </a:lvl4pPr>
            <a:lvl5pPr marL="1023120" indent="0">
              <a:buNone/>
              <a:defRPr sz="900" b="1"/>
            </a:lvl5pPr>
            <a:lvl6pPr marL="1278900" indent="0">
              <a:buNone/>
              <a:defRPr sz="900" b="1"/>
            </a:lvl6pPr>
            <a:lvl7pPr marL="1534656" indent="0">
              <a:buNone/>
              <a:defRPr sz="900" b="1"/>
            </a:lvl7pPr>
            <a:lvl8pPr marL="1790459" indent="0">
              <a:buNone/>
              <a:defRPr sz="900" b="1"/>
            </a:lvl8pPr>
            <a:lvl9pPr marL="204619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616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589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152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60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60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780" indent="0">
              <a:buNone/>
              <a:defRPr sz="700"/>
            </a:lvl2pPr>
            <a:lvl3pPr marL="511560" indent="0">
              <a:buNone/>
              <a:defRPr sz="600"/>
            </a:lvl3pPr>
            <a:lvl4pPr marL="767340" indent="0">
              <a:buNone/>
              <a:defRPr sz="500"/>
            </a:lvl4pPr>
            <a:lvl5pPr marL="1023120" indent="0">
              <a:buNone/>
              <a:defRPr sz="500"/>
            </a:lvl5pPr>
            <a:lvl6pPr marL="1278900" indent="0">
              <a:buNone/>
              <a:defRPr sz="500"/>
            </a:lvl6pPr>
            <a:lvl7pPr marL="1534656" indent="0">
              <a:buNone/>
              <a:defRPr sz="500"/>
            </a:lvl7pPr>
            <a:lvl8pPr marL="1790459" indent="0">
              <a:buNone/>
              <a:defRPr sz="500"/>
            </a:lvl8pPr>
            <a:lvl9pPr marL="2046199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177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26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780" indent="0">
              <a:buNone/>
              <a:defRPr sz="1600"/>
            </a:lvl2pPr>
            <a:lvl3pPr marL="511560" indent="0">
              <a:buNone/>
              <a:defRPr sz="1300"/>
            </a:lvl3pPr>
            <a:lvl4pPr marL="767340" indent="0">
              <a:buNone/>
              <a:defRPr sz="1100"/>
            </a:lvl4pPr>
            <a:lvl5pPr marL="1023120" indent="0">
              <a:buNone/>
              <a:defRPr sz="1100"/>
            </a:lvl5pPr>
            <a:lvl6pPr marL="1278900" indent="0">
              <a:buNone/>
              <a:defRPr sz="1100"/>
            </a:lvl6pPr>
            <a:lvl7pPr marL="1534656" indent="0">
              <a:buNone/>
              <a:defRPr sz="1100"/>
            </a:lvl7pPr>
            <a:lvl8pPr marL="1790459" indent="0">
              <a:buNone/>
              <a:defRPr sz="1100"/>
            </a:lvl8pPr>
            <a:lvl9pPr marL="2046199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780" indent="0">
              <a:buNone/>
              <a:defRPr sz="700"/>
            </a:lvl2pPr>
            <a:lvl3pPr marL="511560" indent="0">
              <a:buNone/>
              <a:defRPr sz="600"/>
            </a:lvl3pPr>
            <a:lvl4pPr marL="767340" indent="0">
              <a:buNone/>
              <a:defRPr sz="500"/>
            </a:lvl4pPr>
            <a:lvl5pPr marL="1023120" indent="0">
              <a:buNone/>
              <a:defRPr sz="500"/>
            </a:lvl5pPr>
            <a:lvl6pPr marL="1278900" indent="0">
              <a:buNone/>
              <a:defRPr sz="500"/>
            </a:lvl6pPr>
            <a:lvl7pPr marL="1534656" indent="0">
              <a:buNone/>
              <a:defRPr sz="500"/>
            </a:lvl7pPr>
            <a:lvl8pPr marL="1790459" indent="0">
              <a:buNone/>
              <a:defRPr sz="500"/>
            </a:lvl8pPr>
            <a:lvl9pPr marL="2046199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921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308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4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38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384"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38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38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38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3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1138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60" indent="-191760" algn="l" defTabSz="5113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458" indent="-159836" algn="l" defTabSz="51138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230" indent="-127846" algn="l" defTabSz="51138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4922" indent="-127846" algn="l" defTabSz="51138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614" indent="-127846" algn="l" defTabSz="51138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6274" indent="-127846" algn="l" defTabSz="51138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1832" indent="-127846" algn="l" defTabSz="51138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7644" indent="-127846" algn="l" defTabSz="51138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3298" indent="-127846" algn="l" defTabSz="51138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3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692" algn="l" defTabSz="5113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384" algn="l" defTabSz="5113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076" algn="l" defTabSz="5113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2768" algn="l" defTabSz="5113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8460" algn="l" defTabSz="5113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128" algn="l" defTabSz="5113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89843" algn="l" defTabSz="5113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5481" algn="l" defTabSz="5113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00"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6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51160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44" indent="-191844" algn="l" defTabSz="5116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647" indent="-159894" algn="l" defTabSz="5116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500" indent="-127900" algn="l" defTabSz="51160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00" indent="-127900" algn="l" defTabSz="5116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100" indent="-127900" algn="l" defTabSz="5116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6878" indent="-127900" algn="l" defTabSz="5116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2588" indent="-127900" algn="l" defTabSz="5116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469" indent="-127900" algn="l" defTabSz="5116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243" indent="-127900" algn="l" defTabSz="5116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6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00" algn="l" defTabSz="5116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600" algn="l" defTabSz="5116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400" algn="l" defTabSz="5116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200" algn="l" defTabSz="5116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000" algn="l" defTabSz="5116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776" algn="l" defTabSz="5116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599" algn="l" defTabSz="5116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363" algn="l" defTabSz="5116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4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44"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4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4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4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0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51164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62" indent="-191862" algn="l" defTabSz="51164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686" indent="-159906" algn="l" defTabSz="51164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555" indent="-127911" algn="l" defTabSz="51164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77" indent="-127911" algn="l" defTabSz="51164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199" indent="-127911" algn="l" defTabSz="51164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002" indent="-127911" algn="l" defTabSz="51164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2742" indent="-127911" algn="l" defTabSz="51164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637" indent="-127911" algn="l" defTabSz="51164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436" indent="-127911" algn="l" defTabSz="51164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6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22" algn="l" defTabSz="5116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644" algn="l" defTabSz="5116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466" algn="l" defTabSz="5116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288" algn="l" defTabSz="5116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110" algn="l" defTabSz="5116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908" algn="l" defTabSz="5116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753" algn="l" defTabSz="5116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542" algn="l" defTabSz="5116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92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92"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69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6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511692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80" indent="-191880" algn="l" defTabSz="51169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728" indent="-159919" algn="l" defTabSz="51169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615" indent="-127923" algn="l" defTabSz="511692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461" indent="-127923" algn="l" defTabSz="511692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307" indent="-127923" algn="l" defTabSz="511692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136" indent="-127923" algn="l" defTabSz="51169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2910" indent="-127923" algn="l" defTabSz="51169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820" indent="-127923" algn="l" defTabSz="51169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646" indent="-127923" algn="l" defTabSz="51169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6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46" algn="l" defTabSz="5116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692" algn="l" defTabSz="5116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538" algn="l" defTabSz="5116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384" algn="l" defTabSz="5116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230" algn="l" defTabSz="5116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054" algn="l" defTabSz="5116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921" algn="l" defTabSz="5116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738" algn="l" defTabSz="5116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4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44"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4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4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4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3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51174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00" indent="-191900" algn="l" defTabSz="51174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773" indent="-159933" algn="l" defTabSz="51174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680" indent="-127936" algn="l" defTabSz="51174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552" indent="-127936" algn="l" defTabSz="51174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424" indent="-127936" algn="l" defTabSz="51174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282" indent="-127936" algn="l" defTabSz="51174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092" indent="-127936" algn="l" defTabSz="51174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019" indent="-127936" algn="l" defTabSz="51174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873" indent="-127936" algn="l" defTabSz="51174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7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72" algn="l" defTabSz="5117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744" algn="l" defTabSz="5117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616" algn="l" defTabSz="5117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488" algn="l" defTabSz="5117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360" algn="l" defTabSz="5117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213" algn="l" defTabSz="5117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103" algn="l" defTabSz="5117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951" algn="l" defTabSz="5117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00"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7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51180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22" indent="-191922" algn="l" defTabSz="511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22" indent="-159948" algn="l" defTabSz="511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50" indent="-127950" algn="l" defTabSz="51180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650" indent="-127950" algn="l" defTabSz="5118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550" indent="-127950" algn="l" defTabSz="5118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438" indent="-127950" algn="l" defTabSz="5118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288" indent="-127950" algn="l" defTabSz="5118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233" indent="-127950" algn="l" defTabSz="5118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118" indent="-127950" algn="l" defTabSz="5118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00" algn="l" defTabSz="5118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00" algn="l" defTabSz="5118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00" algn="l" defTabSz="5118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600" algn="l" defTabSz="5118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500" algn="l" defTabSz="5118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384" algn="l" defTabSz="5118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299" algn="l" defTabSz="5118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179" algn="l" defTabSz="5118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6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60"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6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3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51186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46" indent="-191946" algn="l" defTabSz="5118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74" indent="-159964" algn="l" defTabSz="5118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825" indent="-127965" algn="l" defTabSz="51186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755" indent="-127965" algn="l" defTabSz="51186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85" indent="-127965" algn="l" defTabSz="51186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606" indent="-127965" algn="l" defTabSz="51186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498" indent="-127965" algn="l" defTabSz="51186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462" indent="-127965" algn="l" defTabSz="51186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380" indent="-127965" algn="l" defTabSz="51186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30" algn="l" defTabSz="5118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60" algn="l" defTabSz="5118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90" algn="l" defTabSz="5118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720" algn="l" defTabSz="5118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650" algn="l" defTabSz="5118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568" algn="l" defTabSz="5118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509" algn="l" defTabSz="5118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424" algn="l" defTabSz="5118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2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24"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2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51192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70" indent="-191970" algn="l" defTabSz="51192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30" indent="-159981" algn="l" defTabSz="51192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905" indent="-127981" algn="l" defTabSz="51192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867" indent="-127981" algn="l" defTabSz="51192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829" indent="-127981" algn="l" defTabSz="51192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786" indent="-127981" algn="l" defTabSz="5119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722" indent="-127981" algn="l" defTabSz="5119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706" indent="-127981" algn="l" defTabSz="5119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660" indent="-127981" algn="l" defTabSz="5119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62" algn="l" defTabSz="5119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24" algn="l" defTabSz="5119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86" algn="l" defTabSz="5119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848" algn="l" defTabSz="5119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810" algn="l" defTabSz="5119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764" algn="l" defTabSz="5119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733" algn="l" defTabSz="5119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685" algn="l" defTabSz="5119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92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92"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9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511992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97" indent="-191997" algn="l" defTabSz="51199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90" indent="-160000" algn="l" defTabSz="51199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990" indent="-127998" algn="l" defTabSz="511992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986" indent="-127998" algn="l" defTabSz="511992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982" indent="-127998" algn="l" defTabSz="511992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976" indent="-127998" algn="l" defTabSz="51199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960" indent="-127998" algn="l" defTabSz="51199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966" indent="-127998" algn="l" defTabSz="51199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958" indent="-127998" algn="l" defTabSz="51199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96" algn="l" defTabSz="5119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92" algn="l" defTabSz="5119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988" algn="l" defTabSz="5119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984" algn="l" defTabSz="5119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980" algn="l" defTabSz="5119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972" algn="l" defTabSz="5119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971" algn="l" defTabSz="5119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963" algn="l" defTabSz="5119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64"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7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51206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24" indent="-192024" algn="l" defTabSz="5120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52" indent="-160020" algn="l" defTabSz="51206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" indent="-128016" algn="l" defTabSz="51206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128016" algn="l" defTabSz="51206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392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392"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3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39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3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7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511392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64" indent="-191764" algn="l" defTabSz="51139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465" indent="-159838" algn="l" defTabSz="51139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240" indent="-127848" algn="l" defTabSz="511392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4936" indent="-127848" algn="l" defTabSz="511392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632" indent="-127848" algn="l" defTabSz="511392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6296" indent="-127848" algn="l" defTabSz="51139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1860" indent="-127848" algn="l" defTabSz="51139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7675" indent="-127848" algn="l" defTabSz="51139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3333" indent="-127848" algn="l" defTabSz="51139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3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696" algn="l" defTabSz="5113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392" algn="l" defTabSz="5113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088" algn="l" defTabSz="5113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2784" algn="l" defTabSz="5113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8480" algn="l" defTabSz="5113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152" algn="l" defTabSz="5113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89871" algn="l" defTabSz="5113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5513" algn="l" defTabSz="5113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40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404"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40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40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40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1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51140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68" indent="-191768" algn="l" defTabSz="51140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476" indent="-159841" algn="l" defTabSz="51140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255" indent="-127851" algn="l" defTabSz="51140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4957" indent="-127851" algn="l" defTabSz="51140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659" indent="-127851" algn="l" defTabSz="51140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6330" indent="-127851" algn="l" defTabSz="51140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1902" indent="-127851" algn="l" defTabSz="51140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7721" indent="-127851" algn="l" defTabSz="51140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3386" indent="-127851" algn="l" defTabSz="51140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4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702" algn="l" defTabSz="5114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404" algn="l" defTabSz="5114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106" algn="l" defTabSz="5114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2808" algn="l" defTabSz="5114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8510" algn="l" defTabSz="5114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188" algn="l" defTabSz="5114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89913" algn="l" defTabSz="5114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5562" algn="l" defTabSz="51140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42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420"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4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42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4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51142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4" indent="-191774" algn="l" defTabSz="51142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490" indent="-159846" algn="l" defTabSz="51142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275" indent="-127855" algn="l" defTabSz="51142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4985" indent="-127855" algn="l" defTabSz="51142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695" indent="-127855" algn="l" defTabSz="51142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6374" indent="-127855" algn="l" defTabSz="51142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1958" indent="-127855" algn="l" defTabSz="51142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7782" indent="-127855" algn="l" defTabSz="51142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3456" indent="-127855" algn="l" defTabSz="51142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4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710" algn="l" defTabSz="5114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420" algn="l" defTabSz="5114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130" algn="l" defTabSz="5114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2840" algn="l" defTabSz="5114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8550" algn="l" defTabSz="5114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236" algn="l" defTabSz="5114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89969" algn="l" defTabSz="5114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5627" algn="l" defTabSz="5114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44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440"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4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44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4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1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51144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82" indent="-191782" algn="l" defTabSz="51144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507" indent="-159851" algn="l" defTabSz="51144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300" indent="-127860" algn="l" defTabSz="51144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020" indent="-127860" algn="l" defTabSz="51144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740" indent="-127860" algn="l" defTabSz="51144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6430" indent="-127860" algn="l" defTabSz="51144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2028" indent="-127860" algn="l" defTabSz="51144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7858" indent="-127860" algn="l" defTabSz="51144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3543" indent="-127860" algn="l" defTabSz="51144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4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720" algn="l" defTabSz="5114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440" algn="l" defTabSz="5114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160" algn="l" defTabSz="5114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2880" algn="l" defTabSz="5114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8600" algn="l" defTabSz="5114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296" algn="l" defTabSz="5114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039" algn="l" defTabSz="5114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5709" algn="l" defTabSz="5114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46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464"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4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46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4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6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51146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92" indent="-191792" algn="l" defTabSz="5114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528" indent="-159858" algn="l" defTabSz="51146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330" indent="-127866" algn="l" defTabSz="51146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062" indent="-127866" algn="l" defTabSz="51146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794" indent="-127866" algn="l" defTabSz="51146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6498" indent="-127866" algn="l" defTabSz="5114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2112" indent="-127866" algn="l" defTabSz="5114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7950" indent="-127866" algn="l" defTabSz="5114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3648" indent="-127866" algn="l" defTabSz="5114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4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732" algn="l" defTabSz="5114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464" algn="l" defTabSz="5114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196" algn="l" defTabSz="5114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2928" algn="l" defTabSz="5114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8660" algn="l" defTabSz="5114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368" algn="l" defTabSz="5114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123" algn="l" defTabSz="5114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5807" algn="l" defTabSz="5114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492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492"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4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49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4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4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511492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02" indent="-191802" algn="l" defTabSz="51149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552" indent="-159865" algn="l" defTabSz="51149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365" indent="-127873" algn="l" defTabSz="511492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111" indent="-127873" algn="l" defTabSz="511492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857" indent="-127873" algn="l" defTabSz="511492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6576" indent="-127873" algn="l" defTabSz="51149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2210" indent="-127873" algn="l" defTabSz="51149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057" indent="-127873" algn="l" defTabSz="51149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3770" indent="-127873" algn="l" defTabSz="51149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4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746" algn="l" defTabSz="5114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492" algn="l" defTabSz="5114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238" algn="l" defTabSz="5114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2984" algn="l" defTabSz="5114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8730" algn="l" defTabSz="5114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452" algn="l" defTabSz="5114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221" algn="l" defTabSz="5114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5921" algn="l" defTabSz="5114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52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524"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5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52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5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4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51152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15" indent="-191815" algn="l" defTabSz="51152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580" indent="-159874" algn="l" defTabSz="51152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405" indent="-127881" algn="l" defTabSz="51152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167" indent="-127881" algn="l" defTabSz="51152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929" indent="-127881" algn="l" defTabSz="51152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6666" indent="-127881" algn="l" defTabSz="5115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2322" indent="-127881" algn="l" defTabSz="5115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179" indent="-127881" algn="l" defTabSz="5115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3910" indent="-127881" algn="l" defTabSz="5115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5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762" algn="l" defTabSz="5115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524" algn="l" defTabSz="5115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286" algn="l" defTabSz="5115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048" algn="l" defTabSz="5115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8810" algn="l" defTabSz="5115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548" algn="l" defTabSz="5115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333" algn="l" defTabSz="5115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052" algn="l" defTabSz="5115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56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560"/>
              <a:t>5/10/2024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5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56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5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1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51156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829" indent="-191829" algn="l" defTabSz="5115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612" indent="-159883" algn="l" defTabSz="5115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450" indent="-127890" algn="l" defTabSz="51156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230" indent="-127890" algn="l" defTabSz="51156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010" indent="-127890" algn="l" defTabSz="51156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6766" indent="-127890" algn="l" defTabSz="51156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2448" indent="-127890" algn="l" defTabSz="51156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316" indent="-127890" algn="l" defTabSz="51156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068" indent="-127890" algn="l" defTabSz="51156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5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780" algn="l" defTabSz="5115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560" algn="l" defTabSz="5115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340" algn="l" defTabSz="5115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120" algn="l" defTabSz="5115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8900" algn="l" defTabSz="5115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656" algn="l" defTabSz="5115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459" algn="l" defTabSz="5115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199" algn="l" defTabSz="5115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1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3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768" y="-2475422"/>
            <a:ext cx="3472282" cy="4329622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848350" y="431801"/>
            <a:ext cx="2457450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66"/>
              </a:lnSpc>
            </a:pPr>
            <a:r>
              <a:rPr lang="en-US" sz="3600" b="1" dirty="0">
                <a:solidFill>
                  <a:srgbClr val="243762"/>
                </a:solidFill>
                <a:cs typeface="Arial" panose="020B0604020202020204" pitchFamily="34" charset="0"/>
              </a:rPr>
              <a:t>KHỞI ĐỘNG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-118881" y="-218377"/>
            <a:ext cx="643514" cy="858018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6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246893" y="6589164"/>
            <a:ext cx="9637785" cy="700636"/>
            <a:chOff x="0" y="0"/>
            <a:chExt cx="5076693" cy="27679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076693" cy="276794"/>
            </a:xfrm>
            <a:custGeom>
              <a:avLst/>
              <a:gdLst/>
              <a:ahLst/>
              <a:cxnLst/>
              <a:rect l="l" t="t" r="r" b="b"/>
              <a:pathLst>
                <a:path w="5076693" h="276794">
                  <a:moveTo>
                    <a:pt x="0" y="0"/>
                  </a:moveTo>
                  <a:lnTo>
                    <a:pt x="5076693" y="0"/>
                  </a:lnTo>
                  <a:lnTo>
                    <a:pt x="5076693" y="276794"/>
                  </a:lnTo>
                  <a:lnTo>
                    <a:pt x="0" y="276794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6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913685" y="1911628"/>
            <a:ext cx="6792166" cy="12058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1206" tIns="25603" rIns="51206" bIns="25603">
            <a:spAutoFit/>
          </a:bodyPr>
          <a:lstStyle/>
          <a:p>
            <a:pPr algn="ctr">
              <a:lnSpc>
                <a:spcPct val="150000"/>
              </a:lnSpc>
              <a:spcBef>
                <a:spcPts val="336"/>
              </a:spcBef>
              <a:spcAft>
                <a:spcPts val="336"/>
              </a:spcAft>
            </a:pPr>
            <a:r>
              <a:rPr lang="en-US" sz="2500" b="1" dirty="0">
                <a:solidFill>
                  <a:srgbClr val="FF0000"/>
                </a:solidFill>
              </a:rPr>
              <a:t>Câu 1. </a:t>
            </a:r>
            <a:r>
              <a:rPr lang="en-US" sz="2500" dirty="0">
                <a:solidFill>
                  <a:prstClr val="black"/>
                </a:solidFill>
              </a:rPr>
              <a:t>Em hãy nêu các yếu tố của hình hộp chữ nhật  ABCD. A’B’C’D’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" y="1955801"/>
            <a:ext cx="1864699" cy="4559300"/>
          </a:xfrm>
          <a:prstGeom prst="rect">
            <a:avLst/>
          </a:prstGeom>
        </p:spPr>
      </p:pic>
      <p:pic>
        <p:nvPicPr>
          <p:cNvPr id="1026" name="Picture 2" descr="C:\Users\ADMINI~1\AppData\Local\Temp\Rar$DIa0.966\Khởi động - Câu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13" y="3429050"/>
            <a:ext cx="3081911" cy="31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88171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7512458" y="-803946"/>
            <a:ext cx="2234619" cy="297949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596">
                <a:lnSpc>
                  <a:spcPts val="2016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447626" y="6515100"/>
            <a:ext cx="10039251" cy="719990"/>
            <a:chOff x="0" y="0"/>
            <a:chExt cx="5288165" cy="28444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288165" cy="284441"/>
            </a:xfrm>
            <a:custGeom>
              <a:avLst/>
              <a:gdLst/>
              <a:ahLst/>
              <a:cxnLst/>
              <a:rect l="l" t="t" r="r" b="b"/>
              <a:pathLst>
                <a:path w="5288165" h="284441">
                  <a:moveTo>
                    <a:pt x="0" y="0"/>
                  </a:moveTo>
                  <a:lnTo>
                    <a:pt x="5288165" y="0"/>
                  </a:lnTo>
                  <a:lnTo>
                    <a:pt x="5288165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596">
                <a:lnSpc>
                  <a:spcPts val="2016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85800" y="667108"/>
            <a:ext cx="990600" cy="882292"/>
            <a:chOff x="3253706" y="3314975"/>
            <a:chExt cx="1160884" cy="1166088"/>
          </a:xfrm>
        </p:grpSpPr>
        <p:sp>
          <p:nvSpPr>
            <p:cNvPr id="32" name="Freeform 12"/>
            <p:cNvSpPr/>
            <p:nvPr/>
          </p:nvSpPr>
          <p:spPr>
            <a:xfrm>
              <a:off x="3253706" y="3314975"/>
              <a:ext cx="1160884" cy="1166088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33" name="TextBox 32"/>
            <p:cNvSpPr txBox="1"/>
            <p:nvPr/>
          </p:nvSpPr>
          <p:spPr>
            <a:xfrm>
              <a:off x="3383274" y="3513298"/>
              <a:ext cx="901746" cy="671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1596"/>
              <a:r>
                <a:rPr lang="en-US" sz="2700" b="1" dirty="0">
                  <a:solidFill>
                    <a:prstClr val="white"/>
                  </a:solidFill>
                  <a:cs typeface="Arial" panose="020B0604020202020204" pitchFamily="34" charset="0"/>
                </a:rPr>
                <a:t>03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456193" y="494924"/>
            <a:ext cx="5592308" cy="1205868"/>
          </a:xfrm>
          <a:prstGeom prst="rect">
            <a:avLst/>
          </a:prstGeom>
          <a:noFill/>
        </p:spPr>
        <p:txBody>
          <a:bodyPr wrap="square" lIns="51206" tIns="25603" rIns="51206" bIns="25603" rtlCol="0" anchor="ctr">
            <a:spAutoFit/>
          </a:bodyPr>
          <a:lstStyle/>
          <a:p>
            <a:pPr algn="ctr" defTabSz="511596">
              <a:lnSpc>
                <a:spcPct val="150000"/>
              </a:lnSpc>
            </a:pPr>
            <a:r>
              <a:rPr lang="en-US" sz="2500" dirty="0">
                <a:solidFill>
                  <a:prstClr val="black"/>
                </a:solidFill>
              </a:rPr>
              <a:t>Dán các mép của từng mặt vào với nhau (trừ nắp của hộp).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1" y="2172486"/>
            <a:ext cx="1783110" cy="4359811"/>
          </a:xfrm>
          <a:prstGeom prst="rect">
            <a:avLst/>
          </a:prstGeom>
        </p:spPr>
      </p:pic>
      <p:pic>
        <p:nvPicPr>
          <p:cNvPr id="6146" name="Picture 2" descr="C:\Users\ADMINI~1\AppData\Local\Temp\Rar$DIa0.000\HĐ1 - Bước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011" y="1896278"/>
            <a:ext cx="3277978" cy="463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15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7512447" y="-803946"/>
            <a:ext cx="2234619" cy="297949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640">
                <a:lnSpc>
                  <a:spcPts val="2016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447626" y="6515100"/>
            <a:ext cx="10039251" cy="719990"/>
            <a:chOff x="0" y="0"/>
            <a:chExt cx="5288165" cy="28444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288165" cy="284441"/>
            </a:xfrm>
            <a:custGeom>
              <a:avLst/>
              <a:gdLst/>
              <a:ahLst/>
              <a:cxnLst/>
              <a:rect l="l" t="t" r="r" b="b"/>
              <a:pathLst>
                <a:path w="5288165" h="284441">
                  <a:moveTo>
                    <a:pt x="0" y="0"/>
                  </a:moveTo>
                  <a:lnTo>
                    <a:pt x="5288165" y="0"/>
                  </a:lnTo>
                  <a:lnTo>
                    <a:pt x="5288165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640">
                <a:lnSpc>
                  <a:spcPts val="2016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7200" y="667108"/>
            <a:ext cx="1066800" cy="882292"/>
            <a:chOff x="3253706" y="3314975"/>
            <a:chExt cx="1160884" cy="1166088"/>
          </a:xfrm>
        </p:grpSpPr>
        <p:sp>
          <p:nvSpPr>
            <p:cNvPr id="32" name="Freeform 12"/>
            <p:cNvSpPr/>
            <p:nvPr/>
          </p:nvSpPr>
          <p:spPr>
            <a:xfrm>
              <a:off x="3253706" y="3314975"/>
              <a:ext cx="1160884" cy="1166088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33" name="TextBox 32"/>
            <p:cNvSpPr txBox="1"/>
            <p:nvPr/>
          </p:nvSpPr>
          <p:spPr>
            <a:xfrm>
              <a:off x="3383274" y="3513298"/>
              <a:ext cx="901746" cy="671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1640"/>
              <a:r>
                <a:rPr lang="en-US" sz="2700" b="1" dirty="0">
                  <a:solidFill>
                    <a:prstClr val="white"/>
                  </a:solidFill>
                  <a:cs typeface="Arial" panose="020B0604020202020204" pitchFamily="34" charset="0"/>
                </a:rPr>
                <a:t>04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409700" y="206414"/>
            <a:ext cx="6034328" cy="1782949"/>
          </a:xfrm>
          <a:prstGeom prst="rect">
            <a:avLst/>
          </a:prstGeom>
          <a:noFill/>
        </p:spPr>
        <p:txBody>
          <a:bodyPr wrap="square" lIns="51206" tIns="25603" rIns="51206" bIns="25603" rtlCol="0" anchor="ctr">
            <a:spAutoFit/>
          </a:bodyPr>
          <a:lstStyle/>
          <a:p>
            <a:pPr algn="ctr" defTabSz="511640">
              <a:lnSpc>
                <a:spcPct val="150000"/>
              </a:lnSpc>
            </a:pPr>
            <a:r>
              <a:rPr lang="en-US" sz="2500" dirty="0">
                <a:solidFill>
                  <a:prstClr val="black"/>
                </a:solidFill>
              </a:rPr>
              <a:t>Gấp nắp dưới và nắp trên của hộp. Trang trí theo ý thích để được hộp đựng quà đẹp hơn.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486" y="2175568"/>
            <a:ext cx="1790700" cy="4378369"/>
          </a:xfrm>
          <a:prstGeom prst="rect">
            <a:avLst/>
          </a:prstGeom>
        </p:spPr>
      </p:pic>
      <p:pic>
        <p:nvPicPr>
          <p:cNvPr id="7170" name="Picture 2" descr="C:\Users\ADMINI~1\AppData\Local\Temp\Rar$DIa0.788\HĐ1 - Bước 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175" y="1786540"/>
            <a:ext cx="3357675" cy="472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44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80528" y="-370387"/>
            <a:ext cx="10228299" cy="1411788"/>
            <a:chOff x="0" y="0"/>
            <a:chExt cx="4399071" cy="11008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9071" cy="1100876"/>
            </a:xfrm>
            <a:custGeom>
              <a:avLst/>
              <a:gdLst/>
              <a:ahLst/>
              <a:cxnLst/>
              <a:rect l="l" t="t" r="r" b="b"/>
              <a:pathLst>
                <a:path w="4399071" h="1100876">
                  <a:moveTo>
                    <a:pt x="0" y="0"/>
                  </a:moveTo>
                  <a:lnTo>
                    <a:pt x="4399071" y="0"/>
                  </a:lnTo>
                  <a:lnTo>
                    <a:pt x="4399071" y="1100876"/>
                  </a:lnTo>
                  <a:lnTo>
                    <a:pt x="0" y="1100876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688">
                <a:lnSpc>
                  <a:spcPts val="1881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345622" y="6515100"/>
            <a:ext cx="9835243" cy="719990"/>
            <a:chOff x="0" y="0"/>
            <a:chExt cx="5180704" cy="28444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180704" cy="284441"/>
            </a:xfrm>
            <a:custGeom>
              <a:avLst/>
              <a:gdLst/>
              <a:ahLst/>
              <a:cxnLst/>
              <a:rect l="l" t="t" r="r" b="b"/>
              <a:pathLst>
                <a:path w="5180704" h="284441">
                  <a:moveTo>
                    <a:pt x="0" y="0"/>
                  </a:moveTo>
                  <a:lnTo>
                    <a:pt x="5180704" y="0"/>
                  </a:lnTo>
                  <a:lnTo>
                    <a:pt x="5180704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688">
                <a:lnSpc>
                  <a:spcPts val="2016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4" b="9329"/>
          <a:stretch/>
        </p:blipFill>
        <p:spPr bwMode="auto">
          <a:xfrm>
            <a:off x="114300" y="2210834"/>
            <a:ext cx="3086100" cy="370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480678" y="335507"/>
            <a:ext cx="4182669" cy="513371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 defTabSz="511688"/>
            <a:r>
              <a:rPr lang="en-US" sz="3000" b="1" dirty="0">
                <a:solidFill>
                  <a:prstClr val="white"/>
                </a:solidFill>
                <a:cs typeface="Arial" panose="020B0604020202020204" pitchFamily="34" charset="0"/>
              </a:rPr>
              <a:t>Hướng dẫn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3431082" y="1549400"/>
            <a:ext cx="5446218" cy="4541242"/>
          </a:xfrm>
          <a:prstGeom prst="wedgeRoundRectCallout">
            <a:avLst>
              <a:gd name="adj1" fmla="val -55968"/>
              <a:gd name="adj2" fmla="val -2261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511688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22644" y="1757917"/>
            <a:ext cx="5063135" cy="4091273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marL="319800" indent="-319800" algn="just" defTabSz="511688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500" dirty="0">
                <a:solidFill>
                  <a:prstClr val="black"/>
                </a:solidFill>
              </a:rPr>
              <a:t>Nhóm trưởng phân công một số bạn trong nhóm các nhiệm vụ </a:t>
            </a:r>
            <a:endParaRPr lang="en-US" sz="2500" dirty="0">
              <a:solidFill>
                <a:prstClr val="black"/>
              </a:solidFill>
            </a:endParaRPr>
          </a:p>
          <a:p>
            <a:pPr marL="319800" indent="-319800" algn="just" defTabSz="511688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500" dirty="0">
                <a:solidFill>
                  <a:prstClr val="black"/>
                </a:solidFill>
              </a:rPr>
              <a:t>Nhóm trưởng và các bạn còn lại kiểm tra và ghi các thông tin kèm theo vào các cột theo yêu cầu trong bảng.</a:t>
            </a:r>
            <a:endParaRPr lang="en-US" sz="2500" dirty="0">
              <a:solidFill>
                <a:prstClr val="black"/>
              </a:solidFill>
            </a:endParaRPr>
          </a:p>
          <a:p>
            <a:pPr marL="319800" indent="-319800" algn="just" defTabSz="511688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500" dirty="0">
                <a:solidFill>
                  <a:prstClr val="black"/>
                </a:solidFill>
              </a:rPr>
              <a:t>Các nhóm báo cáo trước lớp.</a:t>
            </a:r>
            <a:endParaRPr lang="en-US" sz="2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038783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81000" y="251169"/>
            <a:ext cx="8532214" cy="1066800"/>
          </a:xfrm>
          <a:custGeom>
            <a:avLst/>
            <a:gdLst/>
            <a:ahLst/>
            <a:cxnLst/>
            <a:rect l="l" t="t" r="r" b="b"/>
            <a:pathLst>
              <a:path w="5297934" h="647287">
                <a:moveTo>
                  <a:pt x="0" y="0"/>
                </a:moveTo>
                <a:lnTo>
                  <a:pt x="5297934" y="0"/>
                </a:lnTo>
                <a:lnTo>
                  <a:pt x="5297934" y="647287"/>
                </a:lnTo>
                <a:lnTo>
                  <a:pt x="0" y="647287"/>
                </a:lnTo>
                <a:close/>
              </a:path>
            </a:pathLst>
          </a:custGeom>
          <a:solidFill>
            <a:srgbClr val="D3FA68"/>
          </a:solidFill>
        </p:spPr>
      </p:sp>
      <p:sp>
        <p:nvSpPr>
          <p:cNvPr id="28" name="Rectangle 27"/>
          <p:cNvSpPr/>
          <p:nvPr/>
        </p:nvSpPr>
        <p:spPr>
          <a:xfrm>
            <a:off x="3295619" y="446014"/>
            <a:ext cx="2565625" cy="605704"/>
          </a:xfrm>
          <a:prstGeom prst="rect">
            <a:avLst/>
          </a:prstGeom>
        </p:spPr>
        <p:txBody>
          <a:bodyPr wrap="none" lIns="51206" tIns="25603" rIns="51206" bIns="25603">
            <a:spAutoFit/>
          </a:bodyPr>
          <a:lstStyle/>
          <a:p>
            <a:pPr algn="ctr" defTabSz="511740"/>
            <a:r>
              <a:rPr lang="en-US" sz="3600" b="1" dirty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VẬN DỤNG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2100" y="1383605"/>
            <a:ext cx="6661298" cy="1182785"/>
          </a:xfrm>
          <a:prstGeom prst="rect">
            <a:avLst/>
          </a:prstGeom>
        </p:spPr>
        <p:txBody>
          <a:bodyPr wrap="none" lIns="51206" tIns="25603" rIns="51206" bIns="25603">
            <a:spAutoFit/>
          </a:bodyPr>
          <a:lstStyle/>
          <a:p>
            <a:pPr defTabSz="511740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HOẠT ĐỘNG NHÓM: </a:t>
            </a:r>
          </a:p>
          <a:p>
            <a:pPr defTabSz="511740">
              <a:lnSpc>
                <a:spcPct val="150000"/>
              </a:lnSpc>
            </a:pPr>
            <a:r>
              <a:rPr lang="fr-FR" sz="2500" dirty="0">
                <a:solidFill>
                  <a:srgbClr val="0070C0"/>
                </a:solidFill>
              </a:rPr>
              <a:t>Mỗi nhóm chuẩn bị vật liệu, dụng cụ theo mẫu</a:t>
            </a:r>
            <a:endParaRPr lang="en-US" sz="24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87" y="1591662"/>
            <a:ext cx="771525" cy="9962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62100" y="2724433"/>
            <a:ext cx="4222750" cy="1782949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marL="319833" indent="-319833" algn="just" defTabSz="51174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500" dirty="0">
                <a:solidFill>
                  <a:prstClr val="black"/>
                </a:solidFill>
              </a:rPr>
              <a:t>Vật liệu: Bìa màu cứng</a:t>
            </a:r>
            <a:endParaRPr lang="en-US" sz="2500" dirty="0">
              <a:solidFill>
                <a:prstClr val="black"/>
              </a:solidFill>
            </a:endParaRPr>
          </a:p>
          <a:p>
            <a:pPr marL="319833" indent="-319833" algn="just" defTabSz="51174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500" dirty="0">
                <a:solidFill>
                  <a:prstClr val="black"/>
                </a:solidFill>
              </a:rPr>
              <a:t>Dụng cụ: kéo, thước, keo dán</a:t>
            </a:r>
            <a:endParaRPr lang="en-US" sz="25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170" y="5003881"/>
            <a:ext cx="821123" cy="1342529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05" y="4260658"/>
            <a:ext cx="2946237" cy="262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96" y="5308681"/>
            <a:ext cx="1456204" cy="139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5" b="42194"/>
          <a:stretch/>
        </p:blipFill>
        <p:spPr bwMode="auto">
          <a:xfrm>
            <a:off x="3924312" y="4234176"/>
            <a:ext cx="3506555" cy="93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6" r="32682"/>
          <a:stretch/>
        </p:blipFill>
        <p:spPr bwMode="auto">
          <a:xfrm>
            <a:off x="7581900" y="2209881"/>
            <a:ext cx="844550" cy="227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58441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80528" y="-431800"/>
            <a:ext cx="10228299" cy="1411788"/>
            <a:chOff x="0" y="0"/>
            <a:chExt cx="4399071" cy="11008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9071" cy="1100876"/>
            </a:xfrm>
            <a:custGeom>
              <a:avLst/>
              <a:gdLst/>
              <a:ahLst/>
              <a:cxnLst/>
              <a:rect l="l" t="t" r="r" b="b"/>
              <a:pathLst>
                <a:path w="4399071" h="1100876">
                  <a:moveTo>
                    <a:pt x="0" y="0"/>
                  </a:moveTo>
                  <a:lnTo>
                    <a:pt x="4399071" y="0"/>
                  </a:lnTo>
                  <a:lnTo>
                    <a:pt x="4399071" y="1100876"/>
                  </a:lnTo>
                  <a:lnTo>
                    <a:pt x="0" y="1100876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796">
                <a:lnSpc>
                  <a:spcPts val="1881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362201" y="228601"/>
            <a:ext cx="4758335" cy="513371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 defTabSz="511796"/>
            <a:r>
              <a:rPr lang="en-US" sz="3000" b="1" dirty="0">
                <a:solidFill>
                  <a:prstClr val="white"/>
                </a:solidFill>
                <a:cs typeface="Arial" panose="020B0604020202020204" pitchFamily="34" charset="0"/>
              </a:rPr>
              <a:t>Hướng dẫn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1193832"/>
            <a:ext cx="5160106" cy="2937111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ctr" defTabSz="511796">
              <a:lnSpc>
                <a:spcPct val="150000"/>
              </a:lnSpc>
            </a:pPr>
            <a:r>
              <a:rPr lang="en-US" sz="2500" b="1" dirty="0">
                <a:solidFill>
                  <a:srgbClr val="FF0000"/>
                </a:solidFill>
              </a:rPr>
              <a:t>Bước 1. </a:t>
            </a:r>
          </a:p>
          <a:p>
            <a:pPr algn="ctr" defTabSz="511796">
              <a:lnSpc>
                <a:spcPct val="150000"/>
              </a:lnSpc>
            </a:pPr>
            <a:r>
              <a:rPr lang="en-US" sz="2500" dirty="0">
                <a:solidFill>
                  <a:prstClr val="black"/>
                </a:solidFill>
              </a:rPr>
              <a:t>Vẽ phác trên bùa cứng như Hình T.2. </a:t>
            </a:r>
          </a:p>
          <a:p>
            <a:pPr algn="ctr" defTabSz="511796">
              <a:lnSpc>
                <a:spcPct val="150000"/>
              </a:lnSpc>
            </a:pPr>
            <a:r>
              <a:rPr lang="en-US" sz="2500" dirty="0">
                <a:solidFill>
                  <a:prstClr val="black"/>
                </a:solidFill>
              </a:rPr>
              <a:t>Sau đó, dùng kéo cắt theo đường viền.</a:t>
            </a:r>
          </a:p>
        </p:txBody>
      </p:sp>
      <p:pic>
        <p:nvPicPr>
          <p:cNvPr id="9218" name="Picture 2" descr="C:\Users\ADMINI~1\AppData\Local\Temp\Rar$DIa0.866\HĐ2 - Bước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16" y="990600"/>
            <a:ext cx="3245213" cy="581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882" y="3420332"/>
            <a:ext cx="1820518" cy="336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64497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7658152" y="-1712589"/>
            <a:ext cx="2568883" cy="342517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856">
                <a:lnSpc>
                  <a:spcPts val="2016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123068" y="6515100"/>
            <a:ext cx="9390135" cy="497436"/>
            <a:chOff x="0" y="0"/>
            <a:chExt cx="4946244" cy="19651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946244" cy="196518"/>
            </a:xfrm>
            <a:custGeom>
              <a:avLst/>
              <a:gdLst/>
              <a:ahLst/>
              <a:cxnLst/>
              <a:rect l="l" t="t" r="r" b="b"/>
              <a:pathLst>
                <a:path w="4946244" h="196518">
                  <a:moveTo>
                    <a:pt x="0" y="0"/>
                  </a:moveTo>
                  <a:lnTo>
                    <a:pt x="4946244" y="0"/>
                  </a:lnTo>
                  <a:lnTo>
                    <a:pt x="4946244" y="196518"/>
                  </a:lnTo>
                  <a:lnTo>
                    <a:pt x="0" y="196518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856">
                <a:lnSpc>
                  <a:spcPts val="2016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281312" y="510620"/>
            <a:ext cx="2395192" cy="1133645"/>
            <a:chOff x="1148108" y="696975"/>
            <a:chExt cx="4790384" cy="1388564"/>
          </a:xfrm>
        </p:grpSpPr>
        <p:sp>
          <p:nvSpPr>
            <p:cNvPr id="3" name="Freeform 3"/>
            <p:cNvSpPr/>
            <p:nvPr/>
          </p:nvSpPr>
          <p:spPr>
            <a:xfrm>
              <a:off x="1148108" y="696975"/>
              <a:ext cx="4790384" cy="1280489"/>
            </a:xfrm>
            <a:custGeom>
              <a:avLst/>
              <a:gdLst/>
              <a:ahLst/>
              <a:cxnLst/>
              <a:rect l="l" t="t" r="r" b="b"/>
              <a:pathLst>
                <a:path w="2294644" h="407051">
                  <a:moveTo>
                    <a:pt x="2294644" y="326"/>
                  </a:moveTo>
                  <a:cubicBezTo>
                    <a:pt x="2221831" y="0"/>
                    <a:pt x="2154410" y="38659"/>
                    <a:pt x="2117909" y="101663"/>
                  </a:cubicBezTo>
                  <a:cubicBezTo>
                    <a:pt x="2081408" y="164667"/>
                    <a:pt x="2081408" y="242385"/>
                    <a:pt x="2117909" y="305389"/>
                  </a:cubicBezTo>
                  <a:cubicBezTo>
                    <a:pt x="2154410" y="368393"/>
                    <a:pt x="2221831" y="407052"/>
                    <a:pt x="2294644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5" name="TextBox 24"/>
            <p:cNvSpPr txBox="1"/>
            <p:nvPr/>
          </p:nvSpPr>
          <p:spPr>
            <a:xfrm>
              <a:off x="2286000" y="1029981"/>
              <a:ext cx="2514600" cy="1055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1856"/>
              <a:r>
                <a:rPr lang="en-US" sz="25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Bước 2: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3769385" y="330216"/>
            <a:ext cx="3583937" cy="1782949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just" defTabSz="511856">
              <a:lnSpc>
                <a:spcPct val="150000"/>
              </a:lnSpc>
            </a:pPr>
            <a:r>
              <a:rPr lang="en-US" sz="2500" dirty="0">
                <a:solidFill>
                  <a:prstClr val="black"/>
                </a:solidFill>
              </a:rPr>
              <a:t>Gấp phần bìa vừa cắt theo các đường nét đứt (H.T.3)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49" y="4835309"/>
            <a:ext cx="548658" cy="167984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10" y="4968572"/>
            <a:ext cx="1200493" cy="1546581"/>
          </a:xfrm>
          <a:prstGeom prst="rect">
            <a:avLst/>
          </a:prstGeom>
        </p:spPr>
      </p:pic>
      <p:pic>
        <p:nvPicPr>
          <p:cNvPr id="10242" name="Picture 2" descr="C:\Users\ADMINI~1\AppData\Local\Temp\Rar$DIa0.153\HĐ2 - Bước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52" y="1854224"/>
            <a:ext cx="4752975" cy="49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5602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37961" y="-766435"/>
            <a:ext cx="2971815" cy="39624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920">
                <a:lnSpc>
                  <a:spcPts val="1881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-123068" y="6515100"/>
            <a:ext cx="9390135" cy="497436"/>
            <a:chOff x="0" y="0"/>
            <a:chExt cx="4946244" cy="19651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946244" cy="196518"/>
            </a:xfrm>
            <a:custGeom>
              <a:avLst/>
              <a:gdLst/>
              <a:ahLst/>
              <a:cxnLst/>
              <a:rect l="l" t="t" r="r" b="b"/>
              <a:pathLst>
                <a:path w="4946244" h="196518">
                  <a:moveTo>
                    <a:pt x="0" y="0"/>
                  </a:moveTo>
                  <a:lnTo>
                    <a:pt x="4946244" y="0"/>
                  </a:lnTo>
                  <a:lnTo>
                    <a:pt x="4946244" y="196518"/>
                  </a:lnTo>
                  <a:lnTo>
                    <a:pt x="0" y="196518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920">
                <a:lnSpc>
                  <a:spcPts val="2016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895600" y="1242472"/>
            <a:ext cx="4948154" cy="1205868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just" defTabSz="511920">
              <a:lnSpc>
                <a:spcPct val="150000"/>
              </a:lnSpc>
            </a:pPr>
            <a:r>
              <a:rPr lang="en-US" sz="2500" dirty="0">
                <a:solidFill>
                  <a:prstClr val="black"/>
                </a:solidFill>
              </a:rPr>
              <a:t>Dùng keo dán hai mép để được chân đế lịch để bàn (H.T.4)</a:t>
            </a:r>
            <a:endParaRPr lang="en-US" sz="25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0" y="369550"/>
            <a:ext cx="1562100" cy="99851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123" y="5615274"/>
            <a:ext cx="893533" cy="10958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334">
            <a:off x="8255688" y="5092919"/>
            <a:ext cx="745866" cy="1567155"/>
          </a:xfrm>
          <a:prstGeom prst="rect">
            <a:avLst/>
          </a:prstGeom>
        </p:spPr>
      </p:pic>
      <p:pic>
        <p:nvPicPr>
          <p:cNvPr id="11266" name="Picture 2" descr="C:\Users\ADMINI~1\AppData\Local\Temp\Rar$DIa0.205\HĐ2 - Bước 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256" y="2715707"/>
            <a:ext cx="5358043" cy="355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028700" y="734498"/>
            <a:ext cx="1756968" cy="2342623"/>
            <a:chOff x="1972465" y="1372851"/>
            <a:chExt cx="3513935" cy="3513935"/>
          </a:xfrm>
        </p:grpSpPr>
        <p:grpSp>
          <p:nvGrpSpPr>
            <p:cNvPr id="14" name="Group 14"/>
            <p:cNvGrpSpPr/>
            <p:nvPr/>
          </p:nvGrpSpPr>
          <p:grpSpPr>
            <a:xfrm>
              <a:off x="1972465" y="1372851"/>
              <a:ext cx="3513935" cy="3513935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884FD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511920">
                  <a:lnSpc>
                    <a:spcPts val="1881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2236987" y="2291330"/>
              <a:ext cx="2984887" cy="1288815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 defTabSz="511920">
                <a:lnSpc>
                  <a:spcPts val="6720"/>
                </a:lnSpc>
              </a:pPr>
              <a:r>
                <a:rPr lang="en-US" sz="25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Bước 3: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2909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3287571" y="-1905000"/>
            <a:ext cx="2568883" cy="342517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988">
                <a:lnSpc>
                  <a:spcPts val="2016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123068" y="6515100"/>
            <a:ext cx="9390135" cy="497436"/>
            <a:chOff x="0" y="0"/>
            <a:chExt cx="4946244" cy="19651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946244" cy="196518"/>
            </a:xfrm>
            <a:custGeom>
              <a:avLst/>
              <a:gdLst/>
              <a:ahLst/>
              <a:cxnLst/>
              <a:rect l="l" t="t" r="r" b="b"/>
              <a:pathLst>
                <a:path w="4946244" h="196518">
                  <a:moveTo>
                    <a:pt x="0" y="0"/>
                  </a:moveTo>
                  <a:lnTo>
                    <a:pt x="4946244" y="0"/>
                  </a:lnTo>
                  <a:lnTo>
                    <a:pt x="4946244" y="196518"/>
                  </a:lnTo>
                  <a:lnTo>
                    <a:pt x="0" y="196518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988">
                <a:lnSpc>
                  <a:spcPts val="2016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49" y="4835276"/>
            <a:ext cx="548658" cy="167984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612521" y="381001"/>
            <a:ext cx="1873899" cy="43642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 defTabSz="511988"/>
            <a:r>
              <a:rPr lang="en-US" sz="2500" b="1" dirty="0">
                <a:solidFill>
                  <a:srgbClr val="FF0000"/>
                </a:solidFill>
                <a:cs typeface="Arial" panose="020B0604020202020204" pitchFamily="34" charset="0"/>
              </a:rPr>
              <a:t>Bước 4:</a:t>
            </a:r>
          </a:p>
        </p:txBody>
      </p:sp>
      <p:sp>
        <p:nvSpPr>
          <p:cNvPr id="2" name="Rectangle 1"/>
          <p:cNvSpPr/>
          <p:nvPr/>
        </p:nvSpPr>
        <p:spPr>
          <a:xfrm>
            <a:off x="484518" y="1567794"/>
            <a:ext cx="8129905" cy="1205868"/>
          </a:xfrm>
          <a:prstGeom prst="rect">
            <a:avLst/>
          </a:prstGeom>
        </p:spPr>
        <p:txBody>
          <a:bodyPr wrap="none" lIns="51206" tIns="25603" rIns="51206" bIns="25603">
            <a:spAutoFit/>
          </a:bodyPr>
          <a:lstStyle/>
          <a:p>
            <a:pPr marL="319991" indent="-319991" algn="just" defTabSz="51198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>
                <a:solidFill>
                  <a:prstClr val="black"/>
                </a:solidFill>
              </a:rPr>
              <a:t>Gấp nắp dưới và nắp trên của hộp. </a:t>
            </a:r>
          </a:p>
          <a:p>
            <a:pPr marL="319991" indent="-319991" algn="just" defTabSz="51198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>
                <a:solidFill>
                  <a:prstClr val="black"/>
                </a:solidFill>
              </a:rPr>
              <a:t>Trang trí theo ý thích để được hộp đựng quà đẹp hơn.</a:t>
            </a:r>
            <a:endParaRPr lang="en-US" sz="25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521" y="2565400"/>
            <a:ext cx="1615380" cy="3949700"/>
          </a:xfrm>
          <a:prstGeom prst="rect">
            <a:avLst/>
          </a:prstGeom>
        </p:spPr>
      </p:pic>
      <p:pic>
        <p:nvPicPr>
          <p:cNvPr id="12290" name="Picture 2" descr="C:\Users\ADMINI~1\AppData\Local\Temp\Rar$DIa0.445\HĐ2 - Bước 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027" y="2631018"/>
            <a:ext cx="4558848" cy="388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93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614389" y="1859593"/>
            <a:ext cx="7805712" cy="3890284"/>
          </a:xfrm>
          <a:prstGeom prst="roundRect">
            <a:avLst>
              <a:gd name="adj" fmla="val 11681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51206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3390901" y="-1537558"/>
            <a:ext cx="2306337" cy="307511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2060">
                <a:lnSpc>
                  <a:spcPts val="2016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271437" y="6515100"/>
            <a:ext cx="9686874" cy="682898"/>
            <a:chOff x="0" y="0"/>
            <a:chExt cx="5102551" cy="26978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102551" cy="269787"/>
            </a:xfrm>
            <a:custGeom>
              <a:avLst/>
              <a:gdLst/>
              <a:ahLst/>
              <a:cxnLst/>
              <a:rect l="l" t="t" r="r" b="b"/>
              <a:pathLst>
                <a:path w="5102551" h="269787">
                  <a:moveTo>
                    <a:pt x="0" y="0"/>
                  </a:moveTo>
                  <a:lnTo>
                    <a:pt x="5102551" y="0"/>
                  </a:lnTo>
                  <a:lnTo>
                    <a:pt x="5102551" y="269787"/>
                  </a:lnTo>
                  <a:lnTo>
                    <a:pt x="0" y="269787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2060">
                <a:lnSpc>
                  <a:spcPts val="2016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729987" y="2768600"/>
            <a:ext cx="828029" cy="110403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2060">
                <a:lnSpc>
                  <a:spcPts val="2016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12503" y="330201"/>
            <a:ext cx="1873899" cy="88270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 defTabSz="512060"/>
            <a:r>
              <a:rPr lang="en-US" sz="2700" b="1" dirty="0">
                <a:solidFill>
                  <a:prstClr val="black"/>
                </a:solidFill>
                <a:cs typeface="Arial" panose="020B0604020202020204" pitchFamily="34" charset="0"/>
              </a:rPr>
              <a:t>Hướng dẫn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38200" y="2081188"/>
            <a:ext cx="7353300" cy="3514192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marL="320037" indent="-320037" algn="just" defTabSz="51206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500" dirty="0">
                <a:solidFill>
                  <a:prstClr val="black"/>
                </a:solidFill>
              </a:rPr>
              <a:t>Nhóm trưởng phân công một số bạn trong nhóm các nhiệm vụ </a:t>
            </a:r>
            <a:endParaRPr lang="en-US" sz="2500" dirty="0">
              <a:solidFill>
                <a:prstClr val="black"/>
              </a:solidFill>
            </a:endParaRPr>
          </a:p>
          <a:p>
            <a:pPr marL="320037" indent="-320037" algn="just" defTabSz="51206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500" dirty="0">
                <a:solidFill>
                  <a:prstClr val="black"/>
                </a:solidFill>
              </a:rPr>
              <a:t>Nhóm trưởng và các bạn còn lại kiểm tra và ghi các thông tin kèm theo vào các cột theo yêu cầu trong bảng.</a:t>
            </a:r>
            <a:endParaRPr lang="en-US" sz="2500" dirty="0">
              <a:solidFill>
                <a:prstClr val="black"/>
              </a:solidFill>
            </a:endParaRPr>
          </a:p>
          <a:p>
            <a:pPr marL="320037" indent="-320037" algn="just" defTabSz="51206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500" dirty="0">
                <a:solidFill>
                  <a:prstClr val="black"/>
                </a:solidFill>
              </a:rPr>
              <a:t>Các nhóm báo cáo trước lớp.</a:t>
            </a:r>
            <a:endParaRPr lang="en-US" sz="2500" dirty="0">
              <a:solidFill>
                <a:prstClr val="black"/>
              </a:solidFill>
            </a:endParaRPr>
          </a:p>
        </p:txBody>
      </p:sp>
      <p:grpSp>
        <p:nvGrpSpPr>
          <p:cNvPr id="27" name="Group 20"/>
          <p:cNvGrpSpPr/>
          <p:nvPr/>
        </p:nvGrpSpPr>
        <p:grpSpPr>
          <a:xfrm>
            <a:off x="-415861" y="762484"/>
            <a:ext cx="828029" cy="1104038"/>
            <a:chOff x="0" y="0"/>
            <a:chExt cx="812800" cy="812800"/>
          </a:xfrm>
        </p:grpSpPr>
        <p:sp>
          <p:nvSpPr>
            <p:cNvPr id="28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9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2060">
                <a:lnSpc>
                  <a:spcPts val="2016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587" y="5074678"/>
            <a:ext cx="1235659" cy="157199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12514" y="443644"/>
            <a:ext cx="802121" cy="14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014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92475" y="-1206005"/>
            <a:ext cx="1952254" cy="260300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388">
                <a:lnSpc>
                  <a:spcPts val="2016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609600" y="5417911"/>
            <a:ext cx="1545226" cy="206030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388">
                <a:lnSpc>
                  <a:spcPts val="2016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246893" y="6515100"/>
            <a:ext cx="9637785" cy="700636"/>
            <a:chOff x="0" y="0"/>
            <a:chExt cx="5076693" cy="27679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076693" cy="276794"/>
            </a:xfrm>
            <a:custGeom>
              <a:avLst/>
              <a:gdLst/>
              <a:ahLst/>
              <a:cxnLst/>
              <a:rect l="l" t="t" r="r" b="b"/>
              <a:pathLst>
                <a:path w="5076693" h="276794">
                  <a:moveTo>
                    <a:pt x="0" y="0"/>
                  </a:moveTo>
                  <a:lnTo>
                    <a:pt x="5076693" y="0"/>
                  </a:lnTo>
                  <a:lnTo>
                    <a:pt x="5076693" y="276794"/>
                  </a:lnTo>
                  <a:lnTo>
                    <a:pt x="0" y="276794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388">
                <a:lnSpc>
                  <a:spcPts val="2016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897" y="342900"/>
            <a:ext cx="1764311" cy="1663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8650" y="177800"/>
            <a:ext cx="7886700" cy="5707100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ctr" defTabSz="511388">
              <a:lnSpc>
                <a:spcPct val="150000"/>
              </a:lnSpc>
            </a:pPr>
            <a:r>
              <a:rPr lang="en-US" sz="2500" b="1" dirty="0">
                <a:solidFill>
                  <a:srgbClr val="FF0000"/>
                </a:solidFill>
              </a:rPr>
              <a:t>Kết quả:</a:t>
            </a:r>
          </a:p>
          <a:p>
            <a:pPr algn="just" defTabSz="511388">
              <a:lnSpc>
                <a:spcPct val="150000"/>
              </a:lnSpc>
            </a:pPr>
            <a:r>
              <a:rPr lang="en-US" sz="2200" dirty="0">
                <a:solidFill>
                  <a:prstClr val="black"/>
                </a:solidFill>
              </a:rPr>
              <a:t>Hình hộp chữ nhật ABCD. A'B'C'D' có:</a:t>
            </a:r>
          </a:p>
          <a:p>
            <a:pPr marL="319609" indent="-319609" algn="just" defTabSz="51138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8 đỉnh : A, B, C, D,  A', B, C', D'.</a:t>
            </a:r>
          </a:p>
          <a:p>
            <a:pPr marL="319609" indent="-319609" algn="just" defTabSz="51138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12 cạnh : AB, AD, DC, BC, A'B', A'D', D'C', B'C', BB', CC', AA', DD'.</a:t>
            </a:r>
          </a:p>
          <a:p>
            <a:pPr marL="319609" indent="-319609" algn="just" defTabSz="51138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4 đường chéo :AC', A'C, BD', B'D.</a:t>
            </a:r>
          </a:p>
          <a:p>
            <a:pPr marL="319609" indent="-319609" algn="just" defTabSz="51138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6 mặt:</a:t>
            </a:r>
          </a:p>
          <a:p>
            <a:pPr algn="ctr" defTabSz="511388">
              <a:lnSpc>
                <a:spcPct val="150000"/>
              </a:lnSpc>
            </a:pPr>
            <a:r>
              <a:rPr lang="en-US" sz="2200" dirty="0">
                <a:solidFill>
                  <a:prstClr val="black"/>
                </a:solidFill>
              </a:rPr>
              <a:t>Các mặt bên của hình hộp chữ nhật ABCD. A'B'C'D' là: </a:t>
            </a:r>
          </a:p>
          <a:p>
            <a:pPr algn="ctr" defTabSz="511388">
              <a:lnSpc>
                <a:spcPct val="150000"/>
              </a:lnSpc>
            </a:pPr>
            <a:r>
              <a:rPr lang="en-US" sz="2200" dirty="0">
                <a:solidFill>
                  <a:prstClr val="black"/>
                </a:solidFill>
              </a:rPr>
              <a:t>ABB'A', ADD'A', BCC'B', CDD'C'</a:t>
            </a:r>
          </a:p>
          <a:p>
            <a:pPr algn="ctr" defTabSz="511388">
              <a:lnSpc>
                <a:spcPct val="150000"/>
              </a:lnSpc>
            </a:pPr>
            <a:r>
              <a:rPr lang="en-US" sz="2200" dirty="0">
                <a:solidFill>
                  <a:prstClr val="black"/>
                </a:solidFill>
              </a:rPr>
              <a:t>Các mặt đáy của hình hộp chữ nhật ABCD. A'B'C'D' là : </a:t>
            </a:r>
          </a:p>
          <a:p>
            <a:pPr algn="ctr" defTabSz="511388">
              <a:lnSpc>
                <a:spcPct val="150000"/>
              </a:lnSpc>
            </a:pPr>
            <a:r>
              <a:rPr lang="en-US" sz="2200" dirty="0">
                <a:solidFill>
                  <a:prstClr val="black"/>
                </a:solidFill>
              </a:rPr>
              <a:t>ABCD, A'B'C'D'</a:t>
            </a:r>
          </a:p>
        </p:txBody>
      </p:sp>
    </p:spTree>
    <p:extLst>
      <p:ext uri="{BB962C8B-B14F-4D97-AF65-F5344CB8AC3E}">
        <p14:creationId xmlns:p14="http://schemas.microsoft.com/office/powerpoint/2010/main" val="319743017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-1104900" y="-1244600"/>
            <a:ext cx="3262425" cy="434989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400">
                <a:lnSpc>
                  <a:spcPts val="2016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633087" y="6515266"/>
            <a:ext cx="10410174" cy="633441"/>
            <a:chOff x="0" y="0"/>
            <a:chExt cx="5483548" cy="25024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483549" cy="250248"/>
            </a:xfrm>
            <a:custGeom>
              <a:avLst/>
              <a:gdLst/>
              <a:ahLst/>
              <a:cxnLst/>
              <a:rect l="l" t="t" r="r" b="b"/>
              <a:pathLst>
                <a:path w="5483549" h="250248">
                  <a:moveTo>
                    <a:pt x="0" y="0"/>
                  </a:moveTo>
                  <a:lnTo>
                    <a:pt x="5483549" y="0"/>
                  </a:lnTo>
                  <a:lnTo>
                    <a:pt x="5483549" y="250248"/>
                  </a:lnTo>
                  <a:lnTo>
                    <a:pt x="0" y="250248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400">
                <a:lnSpc>
                  <a:spcPts val="2016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73" y="644764"/>
            <a:ext cx="1065226" cy="121354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209814" y="590828"/>
            <a:ext cx="6840043" cy="1205868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ctr" defTabSz="511400">
              <a:lnSpc>
                <a:spcPct val="150000"/>
              </a:lnSpc>
            </a:pPr>
            <a:r>
              <a:rPr lang="en-US" sz="2500" b="1" dirty="0">
                <a:solidFill>
                  <a:srgbClr val="FF0000"/>
                </a:solidFill>
              </a:rPr>
              <a:t>Câu 2. </a:t>
            </a:r>
            <a:r>
              <a:rPr lang="en-US" sz="2500" dirty="0">
                <a:solidFill>
                  <a:prstClr val="black"/>
                </a:solidFill>
              </a:rPr>
              <a:t>Em hãy nêu các yếu tố của hình lập phương  ABCD.MNPQ</a:t>
            </a:r>
            <a:endParaRPr lang="en-US" sz="25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977" y="3683000"/>
            <a:ext cx="2941027" cy="2832100"/>
          </a:xfrm>
          <a:prstGeom prst="rect">
            <a:avLst/>
          </a:prstGeom>
        </p:spPr>
      </p:pic>
      <p:pic>
        <p:nvPicPr>
          <p:cNvPr id="2050" name="Picture 2" descr="C:\Users\ADMINI~1\AppData\Local\Temp\Rar$DIa0.734\Khởi động - Câu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593" y="2108366"/>
            <a:ext cx="3802673" cy="417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8791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7251417" y="5596270"/>
            <a:ext cx="1892597" cy="2523462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1409700" y="-2311400"/>
            <a:ext cx="3262425" cy="434989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416">
                <a:lnSpc>
                  <a:spcPts val="2016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401260" y="6515106"/>
            <a:ext cx="9946520" cy="757083"/>
            <a:chOff x="0" y="0"/>
            <a:chExt cx="5239319" cy="2990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39319" cy="299094"/>
            </a:xfrm>
            <a:custGeom>
              <a:avLst/>
              <a:gdLst/>
              <a:ahLst/>
              <a:cxnLst/>
              <a:rect l="l" t="t" r="r" b="b"/>
              <a:pathLst>
                <a:path w="5239319" h="299094">
                  <a:moveTo>
                    <a:pt x="0" y="0"/>
                  </a:moveTo>
                  <a:lnTo>
                    <a:pt x="5239319" y="0"/>
                  </a:lnTo>
                  <a:lnTo>
                    <a:pt x="5239319" y="299094"/>
                  </a:lnTo>
                  <a:lnTo>
                    <a:pt x="0" y="299094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416">
                <a:lnSpc>
                  <a:spcPts val="2016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050863" y="913685"/>
            <a:ext cx="5615229" cy="4668354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just" defTabSz="511416">
              <a:lnSpc>
                <a:spcPct val="150000"/>
              </a:lnSpc>
            </a:pPr>
            <a:r>
              <a:rPr lang="nl-NL" sz="2500" dirty="0">
                <a:solidFill>
                  <a:prstClr val="black"/>
                </a:solidFill>
              </a:rPr>
              <a:t>Hình lập phương ABCD.MNPQ có:</a:t>
            </a:r>
            <a:endParaRPr lang="en-US" sz="2500" dirty="0">
              <a:solidFill>
                <a:prstClr val="black"/>
              </a:solidFill>
            </a:endParaRPr>
          </a:p>
          <a:p>
            <a:pPr marL="319627" indent="-319627" algn="just" defTabSz="51141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>
                <a:solidFill>
                  <a:prstClr val="black"/>
                </a:solidFill>
              </a:rPr>
              <a:t>8 đỉnh : A, B, C, D, M, N, Q, P.</a:t>
            </a:r>
          </a:p>
          <a:p>
            <a:pPr marL="319627" indent="-319627" algn="just" defTabSz="51141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>
                <a:solidFill>
                  <a:prstClr val="black"/>
                </a:solidFill>
              </a:rPr>
              <a:t>12 cạnh : AB, AD, BC, CD, MN, MQ, QP, PN, AM, BN, CP, DQ.</a:t>
            </a:r>
          </a:p>
          <a:p>
            <a:pPr marL="319627" indent="-319627" algn="just" defTabSz="51141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>
                <a:solidFill>
                  <a:prstClr val="black"/>
                </a:solidFill>
              </a:rPr>
              <a:t>4 đường chéo: ND, QB, MC, PA.</a:t>
            </a:r>
          </a:p>
          <a:p>
            <a:pPr marL="319627" indent="-319627" algn="just" defTabSz="51141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>
                <a:solidFill>
                  <a:prstClr val="black"/>
                </a:solidFill>
              </a:rPr>
              <a:t>4 mặt bên : AMNB, MQDA, PQDC, NPCB.</a:t>
            </a:r>
          </a:p>
          <a:p>
            <a:pPr marL="415486" indent="-415486" algn="just" defTabSz="51141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>
                <a:solidFill>
                  <a:prstClr val="black"/>
                </a:solidFill>
              </a:rPr>
              <a:t>2 mặt đáy: ABCD, MNPQ.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73260" y="2315183"/>
            <a:ext cx="1554969" cy="1903747"/>
            <a:chOff x="443020" y="5667737"/>
            <a:chExt cx="3109937" cy="285562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020" y="5667737"/>
              <a:ext cx="3109937" cy="285562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278910" y="6208152"/>
              <a:ext cx="1644509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1416">
                <a:lnSpc>
                  <a:spcPct val="120000"/>
                </a:lnSpc>
              </a:pPr>
              <a:r>
                <a:rPr lang="en-US" sz="25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Kết quả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586013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3400" y="22"/>
            <a:ext cx="3579658" cy="477287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436">
                <a:lnSpc>
                  <a:spcPts val="2016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608562" y="1427346"/>
            <a:ext cx="4111576" cy="8590186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-429079" y="6515108"/>
            <a:ext cx="10002159" cy="744719"/>
            <a:chOff x="0" y="0"/>
            <a:chExt cx="5268627" cy="29421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268626" cy="294210"/>
            </a:xfrm>
            <a:custGeom>
              <a:avLst/>
              <a:gdLst/>
              <a:ahLst/>
              <a:cxnLst/>
              <a:rect l="l" t="t" r="r" b="b"/>
              <a:pathLst>
                <a:path w="5268626" h="294210">
                  <a:moveTo>
                    <a:pt x="0" y="0"/>
                  </a:moveTo>
                  <a:lnTo>
                    <a:pt x="5268626" y="0"/>
                  </a:lnTo>
                  <a:lnTo>
                    <a:pt x="5268626" y="294210"/>
                  </a:lnTo>
                  <a:lnTo>
                    <a:pt x="0" y="294210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436">
                <a:lnSpc>
                  <a:spcPts val="2016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723027" y="1785224"/>
            <a:ext cx="3200400" cy="2360030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ctr" defTabSz="511436">
              <a:lnSpc>
                <a:spcPct val="150000"/>
              </a:lnSpc>
            </a:pPr>
            <a:r>
              <a:rPr lang="en-US" sz="2500" b="1" dirty="0">
                <a:solidFill>
                  <a:srgbClr val="FF0000"/>
                </a:solidFill>
              </a:rPr>
              <a:t>Câu 3. </a:t>
            </a:r>
            <a:r>
              <a:rPr lang="en-US" sz="2500" dirty="0">
                <a:solidFill>
                  <a:prstClr val="black"/>
                </a:solidFill>
              </a:rPr>
              <a:t>Em hãy nêu các yếu tố của hình lăng trụ tam giác ABC.A'B'C'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492" y="685957"/>
            <a:ext cx="1205470" cy="86522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88" y="1672478"/>
            <a:ext cx="836522" cy="114707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7757" y="4559778"/>
            <a:ext cx="2344205" cy="3332993"/>
          </a:xfrm>
          <a:prstGeom prst="rect">
            <a:avLst/>
          </a:prstGeom>
        </p:spPr>
      </p:pic>
      <p:pic>
        <p:nvPicPr>
          <p:cNvPr id="3074" name="Picture 2" descr="C:\Users\ADMINI~1\AppData\Local\Temp\Rar$DIa0.868\Khởi động - Câu 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28" y="2971958"/>
            <a:ext cx="2788089" cy="337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27253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7261814" y="5084598"/>
            <a:ext cx="1892597" cy="2523462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1194776" y="-2318186"/>
            <a:ext cx="2832572" cy="3776763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460">
                <a:lnSpc>
                  <a:spcPts val="2016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401260" y="6515106"/>
            <a:ext cx="9946520" cy="757083"/>
            <a:chOff x="0" y="0"/>
            <a:chExt cx="5239319" cy="2990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39319" cy="299094"/>
            </a:xfrm>
            <a:custGeom>
              <a:avLst/>
              <a:gdLst/>
              <a:ahLst/>
              <a:cxnLst/>
              <a:rect l="l" t="t" r="r" b="b"/>
              <a:pathLst>
                <a:path w="5239319" h="299094">
                  <a:moveTo>
                    <a:pt x="0" y="0"/>
                  </a:moveTo>
                  <a:lnTo>
                    <a:pt x="5239319" y="0"/>
                  </a:lnTo>
                  <a:lnTo>
                    <a:pt x="5239319" y="299094"/>
                  </a:lnTo>
                  <a:lnTo>
                    <a:pt x="0" y="299094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460">
                <a:lnSpc>
                  <a:spcPts val="2016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0684" y="575947"/>
            <a:ext cx="2117032" cy="1778001"/>
            <a:chOff x="443020" y="5978333"/>
            <a:chExt cx="3109937" cy="231674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020" y="5978333"/>
              <a:ext cx="3109937" cy="231674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172900" y="6661226"/>
              <a:ext cx="1884391" cy="1323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1460">
                <a:lnSpc>
                  <a:spcPct val="120000"/>
                </a:lnSpc>
              </a:pPr>
              <a:r>
                <a:rPr lang="en-US" sz="25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Kết quả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445" y="889000"/>
            <a:ext cx="1487653" cy="20633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61445" y="2311408"/>
            <a:ext cx="6821110" cy="4216537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defTabSz="511460">
              <a:lnSpc>
                <a:spcPct val="150000"/>
              </a:lnSpc>
            </a:pPr>
            <a:r>
              <a:rPr lang="en-US" sz="2500" dirty="0">
                <a:solidFill>
                  <a:prstClr val="black"/>
                </a:solidFill>
              </a:rPr>
              <a:t>Hình lăng trụ tam giác ABC.A'B'C' có:</a:t>
            </a:r>
          </a:p>
          <a:p>
            <a:pPr marL="319655" indent="-319655" defTabSz="51146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>
                <a:solidFill>
                  <a:prstClr val="black"/>
                </a:solidFill>
              </a:rPr>
              <a:t>2 mặt đáy: ABC và A'B'C' song song với nhau</a:t>
            </a:r>
          </a:p>
          <a:p>
            <a:pPr marL="319655" indent="-319655" defTabSz="51146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>
                <a:solidFill>
                  <a:prstClr val="black"/>
                </a:solidFill>
              </a:rPr>
              <a:t>3 mặt bên: ABB'A', ACC'A', BCC'B' là hình chữ nhật</a:t>
            </a:r>
          </a:p>
          <a:p>
            <a:pPr marL="319655" indent="-319655" defTabSz="51146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>
                <a:solidFill>
                  <a:prstClr val="black"/>
                </a:solidFill>
              </a:rPr>
              <a:t>Cạnh đáy: NM, MP, NP, AB, BC, CA	</a:t>
            </a:r>
          </a:p>
          <a:p>
            <a:pPr marL="319655" indent="-319655" defTabSz="51146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>
                <a:solidFill>
                  <a:prstClr val="black"/>
                </a:solidFill>
              </a:rPr>
              <a:t>Cạnh bên: AM, BN, CP song song với nhau</a:t>
            </a:r>
          </a:p>
        </p:txBody>
      </p:sp>
    </p:spTree>
    <p:extLst>
      <p:ext uri="{BB962C8B-B14F-4D97-AF65-F5344CB8AC3E}">
        <p14:creationId xmlns:p14="http://schemas.microsoft.com/office/powerpoint/2010/main" val="233502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432" y="1371600"/>
            <a:ext cx="6803800" cy="432833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735455" y="2133600"/>
            <a:ext cx="5673090" cy="3116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1488">
              <a:lnSpc>
                <a:spcPct val="150000"/>
              </a:lnSpc>
            </a:pPr>
            <a:r>
              <a:rPr lang="en-US" sz="4500" b="1" dirty="0">
                <a:solidFill>
                  <a:srgbClr val="C00000"/>
                </a:solidFill>
                <a:cs typeface="Arial" panose="020B0604020202020204" pitchFamily="34" charset="0"/>
              </a:rPr>
              <a:t>HỘP QUÀ VÀ CHÂN ĐỂ LỊCH ĐỂ BÀN CỦA EM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-252891" y="6515100"/>
            <a:ext cx="9649781" cy="719990"/>
            <a:chOff x="0" y="0"/>
            <a:chExt cx="5083012" cy="28444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083012" cy="284441"/>
            </a:xfrm>
            <a:custGeom>
              <a:avLst/>
              <a:gdLst/>
              <a:ahLst/>
              <a:cxnLst/>
              <a:rect l="l" t="t" r="r" b="b"/>
              <a:pathLst>
                <a:path w="5083012" h="284441">
                  <a:moveTo>
                    <a:pt x="0" y="0"/>
                  </a:moveTo>
                  <a:lnTo>
                    <a:pt x="5083012" y="0"/>
                  </a:lnTo>
                  <a:lnTo>
                    <a:pt x="5083012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488">
                <a:lnSpc>
                  <a:spcPts val="2016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380815" y="6515244"/>
            <a:ext cx="928365" cy="552093"/>
            <a:chOff x="0" y="0"/>
            <a:chExt cx="2383950" cy="106328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383950" cy="1063289"/>
            </a:xfrm>
            <a:custGeom>
              <a:avLst/>
              <a:gdLst/>
              <a:ahLst/>
              <a:cxnLst/>
              <a:rect l="l" t="t" r="r" b="b"/>
              <a:pathLst>
                <a:path w="2383950" h="1063289">
                  <a:moveTo>
                    <a:pt x="2259490" y="1063289"/>
                  </a:moveTo>
                  <a:lnTo>
                    <a:pt x="124460" y="1063289"/>
                  </a:lnTo>
                  <a:cubicBezTo>
                    <a:pt x="55880" y="1063289"/>
                    <a:pt x="0" y="1007409"/>
                    <a:pt x="0" y="9388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59490" y="0"/>
                  </a:lnTo>
                  <a:cubicBezTo>
                    <a:pt x="2328070" y="0"/>
                    <a:pt x="2383950" y="55880"/>
                    <a:pt x="2383950" y="124460"/>
                  </a:cubicBezTo>
                  <a:lnTo>
                    <a:pt x="2383950" y="938829"/>
                  </a:lnTo>
                  <a:cubicBezTo>
                    <a:pt x="2383950" y="1007409"/>
                    <a:pt x="2328070" y="1063289"/>
                    <a:pt x="2259490" y="1063289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653607" y="6574131"/>
            <a:ext cx="304225" cy="2251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8668">
            <a:off x="208666" y="4309324"/>
            <a:ext cx="914400" cy="17367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866">
            <a:off x="8115851" y="1768449"/>
            <a:ext cx="781130" cy="1422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0171" y="685800"/>
            <a:ext cx="343424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Tuần 35- tiết :65+66</a:t>
            </a:r>
          </a:p>
        </p:txBody>
      </p:sp>
    </p:spTree>
    <p:extLst>
      <p:ext uri="{BB962C8B-B14F-4D97-AF65-F5344CB8AC3E}">
        <p14:creationId xmlns:p14="http://schemas.microsoft.com/office/powerpoint/2010/main" val="353830640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227976" y="279401"/>
            <a:ext cx="4210924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1520">
              <a:lnSpc>
                <a:spcPts val="5319"/>
              </a:lnSpc>
            </a:pPr>
            <a:r>
              <a:rPr lang="en-US" sz="3600" b="1" dirty="0">
                <a:solidFill>
                  <a:srgbClr val="C00000"/>
                </a:solidFill>
                <a:cs typeface="Arial" panose="020B0604020202020204" pitchFamily="34" charset="0"/>
              </a:rPr>
              <a:t>LUYỆN TẬP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28425" y="2935118"/>
            <a:ext cx="450873" cy="661858"/>
          </a:xfrm>
          <a:prstGeom prst="rect">
            <a:avLst/>
          </a:prstGeom>
        </p:spPr>
        <p:txBody>
          <a:bodyPr lIns="28448" tIns="28448" rIns="28448" bIns="28448" rtlCol="0" anchor="ctr"/>
          <a:lstStyle/>
          <a:p>
            <a:pPr algn="ctr" defTabSz="511520">
              <a:lnSpc>
                <a:spcPts val="2016"/>
              </a:lnSpc>
            </a:pPr>
            <a:endParaRPr>
              <a:solidFill>
                <a:prstClr val="black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624478" y="2726101"/>
            <a:ext cx="658766" cy="1073386"/>
            <a:chOff x="3253706" y="3314975"/>
            <a:chExt cx="1160884" cy="1418649"/>
          </a:xfrm>
        </p:grpSpPr>
        <p:sp>
          <p:nvSpPr>
            <p:cNvPr id="12" name="Freeform 12"/>
            <p:cNvSpPr/>
            <p:nvPr/>
          </p:nvSpPr>
          <p:spPr>
            <a:xfrm>
              <a:off x="3253706" y="3314975"/>
              <a:ext cx="1160884" cy="1166088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8" name="TextBox 27"/>
            <p:cNvSpPr txBox="1"/>
            <p:nvPr/>
          </p:nvSpPr>
          <p:spPr>
            <a:xfrm>
              <a:off x="3383274" y="3513298"/>
              <a:ext cx="901746" cy="1220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1520"/>
              <a:r>
                <a:rPr lang="en-US" sz="2700" b="1" dirty="0">
                  <a:solidFill>
                    <a:prstClr val="white"/>
                  </a:solidFill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400300" y="2463936"/>
            <a:ext cx="4601768" cy="1782949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just" defTabSz="511520">
              <a:lnSpc>
                <a:spcPct val="150000"/>
              </a:lnSpc>
            </a:pPr>
            <a:r>
              <a:rPr lang="en-US" sz="2500" dirty="0">
                <a:solidFill>
                  <a:prstClr val="black"/>
                </a:solidFill>
              </a:rPr>
              <a:t>Vẽ rồi cắt hình khai triển của hình lập phương kèm theo mép của hộp.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2277702"/>
            <a:ext cx="1821348" cy="44533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5425" y="1092209"/>
            <a:ext cx="7569437" cy="1782949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just" defTabSz="511520">
              <a:lnSpc>
                <a:spcPct val="150000"/>
              </a:lnSpc>
            </a:pPr>
            <a:r>
              <a:rPr lang="fr-FR" sz="2500" dirty="0">
                <a:solidFill>
                  <a:srgbClr val="0070C0"/>
                </a:solidFill>
              </a:rPr>
              <a:t>Chia lớp theo nhóm học tập từ 3 đến 4 học sinh nghiên cứu các bước thực hiện như Hướng dẫn (SGK-tr108).</a:t>
            </a:r>
            <a:endParaRPr lang="en-US" sz="25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ADMINI~1\AppData\Local\Temp\Rar$DIa0.093\HĐ1 - Bước 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2"/>
          <a:stretch/>
        </p:blipFill>
        <p:spPr bwMode="auto">
          <a:xfrm>
            <a:off x="3838162" y="3792148"/>
            <a:ext cx="1726044" cy="306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795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7512468" y="-803946"/>
            <a:ext cx="2234619" cy="297949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556">
                <a:lnSpc>
                  <a:spcPts val="2016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447626" y="6515100"/>
            <a:ext cx="10039251" cy="719990"/>
            <a:chOff x="0" y="0"/>
            <a:chExt cx="5288165" cy="28444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288165" cy="284441"/>
            </a:xfrm>
            <a:custGeom>
              <a:avLst/>
              <a:gdLst/>
              <a:ahLst/>
              <a:cxnLst/>
              <a:rect l="l" t="t" r="r" b="b"/>
              <a:pathLst>
                <a:path w="5288165" h="284441">
                  <a:moveTo>
                    <a:pt x="0" y="0"/>
                  </a:moveTo>
                  <a:lnTo>
                    <a:pt x="5288165" y="0"/>
                  </a:lnTo>
                  <a:lnTo>
                    <a:pt x="5288165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556">
                <a:lnSpc>
                  <a:spcPts val="2016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7200" y="819508"/>
            <a:ext cx="887366" cy="882292"/>
            <a:chOff x="3253706" y="3314975"/>
            <a:chExt cx="1160884" cy="1166088"/>
          </a:xfrm>
        </p:grpSpPr>
        <p:sp>
          <p:nvSpPr>
            <p:cNvPr id="32" name="Freeform 12"/>
            <p:cNvSpPr/>
            <p:nvPr/>
          </p:nvSpPr>
          <p:spPr>
            <a:xfrm>
              <a:off x="3253706" y="3314975"/>
              <a:ext cx="1160884" cy="1166088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33" name="TextBox 32"/>
            <p:cNvSpPr txBox="1"/>
            <p:nvPr/>
          </p:nvSpPr>
          <p:spPr>
            <a:xfrm>
              <a:off x="3383274" y="3513298"/>
              <a:ext cx="901746" cy="671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1556"/>
              <a:r>
                <a:rPr lang="en-US" sz="2700" b="1" dirty="0">
                  <a:solidFill>
                    <a:prstClr val="white"/>
                  </a:solidFill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456193" y="934346"/>
            <a:ext cx="4716007" cy="628787"/>
          </a:xfrm>
          <a:prstGeom prst="rect">
            <a:avLst/>
          </a:prstGeom>
          <a:noFill/>
        </p:spPr>
        <p:txBody>
          <a:bodyPr wrap="square" lIns="51206" tIns="25603" rIns="51206" bIns="25603" rtlCol="0" anchor="ctr">
            <a:spAutoFit/>
          </a:bodyPr>
          <a:lstStyle/>
          <a:p>
            <a:pPr defTabSz="511556">
              <a:lnSpc>
                <a:spcPct val="150000"/>
              </a:lnSpc>
            </a:pPr>
            <a:r>
              <a:rPr lang="en-US" sz="2500" dirty="0">
                <a:solidFill>
                  <a:prstClr val="black"/>
                </a:solidFill>
              </a:rPr>
              <a:t>Gấp theo các đường nét đứt.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521" y="2565400"/>
            <a:ext cx="1615380" cy="3949700"/>
          </a:xfrm>
          <a:prstGeom prst="rect">
            <a:avLst/>
          </a:prstGeom>
        </p:spPr>
      </p:pic>
      <p:pic>
        <p:nvPicPr>
          <p:cNvPr id="5122" name="Picture 2" descr="C:\Users\ADMINI~1\AppData\Local\Temp\Rar$DIa0.910\HĐ1 - Bước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47" y="2006608"/>
            <a:ext cx="6520355" cy="385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60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516</Words>
  <Application>Microsoft Office PowerPoint</Application>
  <PresentationFormat>On-screen Show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</cp:revision>
  <dcterms:created xsi:type="dcterms:W3CDTF">2024-05-10T09:37:35Z</dcterms:created>
  <dcterms:modified xsi:type="dcterms:W3CDTF">2024-05-10T09:53:41Z</dcterms:modified>
</cp:coreProperties>
</file>