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3.wav" ContentType="audio/wav"/>
  <Override PartName="/ppt/media/media4.wav" ContentType="audio/wav"/>
  <Override PartName="/ppt/media/media5.wav" ContentType="audio/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8" r:id="rId2"/>
    <p:sldId id="377" r:id="rId3"/>
    <p:sldId id="412" r:id="rId4"/>
    <p:sldId id="429" r:id="rId5"/>
    <p:sldId id="274" r:id="rId6"/>
    <p:sldId id="381" r:id="rId7"/>
    <p:sldId id="440" r:id="rId8"/>
    <p:sldId id="441" r:id="rId9"/>
    <p:sldId id="442" r:id="rId10"/>
    <p:sldId id="421" r:id="rId11"/>
    <p:sldId id="278" r:id="rId12"/>
    <p:sldId id="260" r:id="rId13"/>
    <p:sldId id="446" r:id="rId14"/>
    <p:sldId id="430" r:id="rId15"/>
    <p:sldId id="387" r:id="rId16"/>
    <p:sldId id="431" r:id="rId17"/>
    <p:sldId id="432" r:id="rId18"/>
    <p:sldId id="433" r:id="rId19"/>
    <p:sldId id="447" r:id="rId20"/>
    <p:sldId id="414" r:id="rId21"/>
    <p:sldId id="401" r:id="rId22"/>
    <p:sldId id="448" r:id="rId23"/>
    <p:sldId id="416" r:id="rId24"/>
    <p:sldId id="445" r:id="rId25"/>
    <p:sldId id="449" r:id="rId26"/>
    <p:sldId id="450" r:id="rId27"/>
    <p:sldId id="452" r:id="rId28"/>
    <p:sldId id="451" r:id="rId29"/>
    <p:sldId id="439" r:id="rId30"/>
    <p:sldId id="42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CEF"/>
    <a:srgbClr val="6190F8"/>
    <a:srgbClr val="FFE302"/>
    <a:srgbClr val="1C3133"/>
    <a:srgbClr val="4472C4"/>
    <a:srgbClr val="E7E7E7"/>
    <a:srgbClr val="4B2321"/>
    <a:srgbClr val="D47B77"/>
    <a:srgbClr val="504116"/>
    <a:srgbClr val="F4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869" autoAdjust="0"/>
  </p:normalViewPr>
  <p:slideViewPr>
    <p:cSldViewPr snapToGrid="0">
      <p:cViewPr>
        <p:scale>
          <a:sx n="60" d="100"/>
          <a:sy n="60" d="100"/>
        </p:scale>
        <p:origin x="-1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5443E-B0D0-4CE8-B8B5-7D6F9A873DC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F6177-B474-4EF7-8A0B-E154617B238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  <a:endParaRPr lang="en-US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652A0-76C3-492E-A323-1A0052F997B1}" type="parTrans" cxnId="{EB484532-1526-457F-9B08-E26942754FCC}">
      <dgm:prSet/>
      <dgm:spPr/>
      <dgm:t>
        <a:bodyPr/>
        <a:lstStyle/>
        <a:p>
          <a:endParaRPr lang="en-US"/>
        </a:p>
      </dgm:t>
    </dgm:pt>
    <dgm:pt modelId="{2BD2C43C-4252-4E97-8941-008868AB3E30}" type="sibTrans" cxnId="{EB484532-1526-457F-9B08-E26942754FCC}">
      <dgm:prSet/>
      <dgm:spPr/>
      <dgm:t>
        <a:bodyPr/>
        <a:lstStyle/>
        <a:p>
          <a:endParaRPr lang="en-US"/>
        </a:p>
      </dgm:t>
    </dgm:pt>
    <dgm:pt modelId="{1020EA8D-77ED-4AD1-A77F-BE745197596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 smtClean="0">
              <a:latin typeface="Times New Roman" panose="02020603050405020304" pitchFamily="18" charset="0"/>
            </a:rPr>
            <a:t>Tạo ra sự say mê, hứng thú với công việc.</a:t>
          </a:r>
          <a:endParaRPr lang="en-US"/>
        </a:p>
      </dgm:t>
    </dgm:pt>
    <dgm:pt modelId="{F026D60D-DAF5-48A0-8741-5D670922BC7F}" type="parTrans" cxnId="{C4CB3CBC-102F-4C55-BCE8-A15D7BE7FEF4}">
      <dgm:prSet/>
      <dgm:spPr/>
      <dgm:t>
        <a:bodyPr/>
        <a:lstStyle/>
        <a:p>
          <a:endParaRPr lang="en-US"/>
        </a:p>
      </dgm:t>
    </dgm:pt>
    <dgm:pt modelId="{BFB0A112-0255-41F2-B30B-FF7C59B3D6E5}" type="sibTrans" cxnId="{C4CB3CBC-102F-4C55-BCE8-A15D7BE7FEF4}">
      <dgm:prSet/>
      <dgm:spPr/>
      <dgm:t>
        <a:bodyPr/>
        <a:lstStyle/>
        <a:p>
          <a:endParaRPr lang="en-US"/>
        </a:p>
      </dgm:t>
    </dgm:pt>
    <dgm:pt modelId="{79D64A85-2D0D-4A74-AC2B-69EB7468391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  <a:endParaRPr lang="en-US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05CD41-F8C6-4451-AEA5-C671D7C96F52}" type="parTrans" cxnId="{2A2006B7-4808-4AC7-9CC9-4328CB3FA5D5}">
      <dgm:prSet/>
      <dgm:spPr/>
      <dgm:t>
        <a:bodyPr/>
        <a:lstStyle/>
        <a:p>
          <a:endParaRPr lang="en-US"/>
        </a:p>
      </dgm:t>
    </dgm:pt>
    <dgm:pt modelId="{B283CF80-A0DB-4454-8FA0-5C7D3CB1086E}" type="sibTrans" cxnId="{2A2006B7-4808-4AC7-9CC9-4328CB3FA5D5}">
      <dgm:prSet/>
      <dgm:spPr/>
      <dgm:t>
        <a:bodyPr/>
        <a:lstStyle/>
        <a:p>
          <a:endParaRPr lang="en-US"/>
        </a:p>
      </dgm:t>
    </dgm:pt>
    <dgm:pt modelId="{D4653CA9-C60C-42FA-9CD3-58EC04E782B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 smtClean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b="0" i="0" u="none" strike="noStrike" baseline="0" smtClean="0">
              <a:latin typeface="Times New Roman" panose="02020603050405020304" pitchFamily="18" charset="0"/>
            </a:rPr>
            <a:t> </a:t>
          </a:r>
          <a:r>
            <a:rPr lang="vi-VN" b="0" i="0" u="none" strike="noStrike" baseline="0" smtClean="0">
              <a:latin typeface="Times New Roman" panose="02020603050405020304" pitchFamily="18" charset="0"/>
            </a:rPr>
            <a:t>phí gia đình.</a:t>
          </a:r>
          <a:r>
            <a:rPr lang="vi-VN" b="0" i="0" u="none" strike="noStrike" smtClean="0">
              <a:latin typeface="Times New Roman" panose="02020603050405020304" pitchFamily="18" charset="0"/>
            </a:rPr>
            <a:t> </a:t>
          </a:r>
          <a:endParaRPr lang="en-US"/>
        </a:p>
      </dgm:t>
    </dgm:pt>
    <dgm:pt modelId="{115C9882-EA77-4124-9D6F-E3EB71A8C98D}" type="parTrans" cxnId="{A6CF1F38-57D4-4B12-B86C-CBAEC94FA0D8}">
      <dgm:prSet/>
      <dgm:spPr/>
      <dgm:t>
        <a:bodyPr/>
        <a:lstStyle/>
        <a:p>
          <a:endParaRPr lang="en-US"/>
        </a:p>
      </dgm:t>
    </dgm:pt>
    <dgm:pt modelId="{37782F23-872E-4FF4-8C32-E3401F1B9D96}" type="sibTrans" cxnId="{A6CF1F38-57D4-4B12-B86C-CBAEC94FA0D8}">
      <dgm:prSet/>
      <dgm:spPr/>
      <dgm:t>
        <a:bodyPr/>
        <a:lstStyle/>
        <a:p>
          <a:endParaRPr lang="en-US"/>
        </a:p>
      </dgm:t>
    </dgm:pt>
    <dgm:pt modelId="{6FA7DA9E-AD1C-49B2-A167-7F8C56A540B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  <a:endParaRPr lang="en-US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0D747-4195-4ED9-B400-4C5FC3946C10}" type="parTrans" cxnId="{C0A522F5-BDC6-4722-9AD9-7F24EB6C4D9D}">
      <dgm:prSet/>
      <dgm:spPr/>
      <dgm:t>
        <a:bodyPr/>
        <a:lstStyle/>
        <a:p>
          <a:endParaRPr lang="en-US"/>
        </a:p>
      </dgm:t>
    </dgm:pt>
    <dgm:pt modelId="{FFFDB28A-AB5D-495B-81C5-E2E16E4B98FB}" type="sibTrans" cxnId="{C0A522F5-BDC6-4722-9AD9-7F24EB6C4D9D}">
      <dgm:prSet/>
      <dgm:spPr/>
      <dgm:t>
        <a:bodyPr/>
        <a:lstStyle/>
        <a:p>
          <a:endParaRPr lang="en-US"/>
        </a:p>
      </dgm:t>
    </dgm:pt>
    <dgm:pt modelId="{45DFE2E7-1B31-4049-9E57-1ECE86A8438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 smtClean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b="0" i="0" u="none" strike="noStrike" baseline="0" smtClean="0">
              <a:latin typeface="Times New Roman" panose="02020603050405020304" pitchFamily="18" charset="0"/>
            </a:rPr>
            <a:t> </a:t>
          </a:r>
          <a:r>
            <a:rPr lang="vi-VN" b="0" i="0" u="none" strike="noStrike" baseline="0" smtClean="0">
              <a:latin typeface="Times New Roman" panose="02020603050405020304" pitchFamily="18" charset="0"/>
            </a:rPr>
            <a:t>tập, làm việc.</a:t>
          </a:r>
          <a:r>
            <a:rPr lang="vi-VN" b="0" i="0" u="none" strike="noStrike" smtClean="0">
              <a:latin typeface="Times New Roman" panose="02020603050405020304" pitchFamily="18" charset="0"/>
            </a:rPr>
            <a:t> </a:t>
          </a:r>
          <a:r>
            <a:rPr lang="vi-VN" b="0" i="0" u="none" strike="noStrike" baseline="0" smtClean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 smtClean="0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 smtClean="0">
              <a:latin typeface="Times New Roman" panose="02020603050405020304" pitchFamily="18" charset="0"/>
            </a:rPr>
            <a:t>Giảm thiểu tình trạng thất nghiệp.</a:t>
          </a:r>
          <a:endParaRPr lang="en-US"/>
        </a:p>
      </dgm:t>
    </dgm:pt>
    <dgm:pt modelId="{21BCC072-9DF3-4F5C-A856-3B5E75AEC799}" type="parTrans" cxnId="{10C5FD59-9DB0-436E-A5C6-B94A196487CC}">
      <dgm:prSet/>
      <dgm:spPr/>
      <dgm:t>
        <a:bodyPr/>
        <a:lstStyle/>
        <a:p>
          <a:endParaRPr lang="en-US"/>
        </a:p>
      </dgm:t>
    </dgm:pt>
    <dgm:pt modelId="{652E7045-6FE3-4111-8B2C-9ECE89E394F9}" type="sibTrans" cxnId="{10C5FD59-9DB0-436E-A5C6-B94A196487CC}">
      <dgm:prSet/>
      <dgm:spPr/>
      <dgm:t>
        <a:bodyPr/>
        <a:lstStyle/>
        <a:p>
          <a:endParaRPr lang="en-US"/>
        </a:p>
      </dgm:t>
    </dgm:pt>
    <dgm:pt modelId="{C38AEAD5-0F02-478A-9B3E-4DC02B9F7BBD}">
      <dgm:prSet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 smtClean="0">
              <a:latin typeface="Times New Roman" panose="02020603050405020304" pitchFamily="18" charset="0"/>
            </a:rPr>
            <a:t>Tăng hiệu quả làm việc</a:t>
          </a:r>
          <a:endParaRPr lang="vi-VN"/>
        </a:p>
      </dgm:t>
    </dgm:pt>
    <dgm:pt modelId="{3FBAE4AC-D77F-4E5C-96F7-7503CBDC85C3}" type="parTrans" cxnId="{77597E1D-E8E5-4C51-B055-15E06744F34D}">
      <dgm:prSet/>
      <dgm:spPr/>
      <dgm:t>
        <a:bodyPr/>
        <a:lstStyle/>
        <a:p>
          <a:endParaRPr lang="en-US"/>
        </a:p>
      </dgm:t>
    </dgm:pt>
    <dgm:pt modelId="{E06A73D0-53BD-4E31-997E-F722EB7092CC}" type="sibTrans" cxnId="{77597E1D-E8E5-4C51-B055-15E06744F34D}">
      <dgm:prSet/>
      <dgm:spPr/>
      <dgm:t>
        <a:bodyPr/>
        <a:lstStyle/>
        <a:p>
          <a:endParaRPr lang="en-US"/>
        </a:p>
      </dgm:t>
    </dgm:pt>
    <dgm:pt modelId="{D6F7DA44-145A-4F66-9AD7-FC2673234A9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 smtClean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/>
        </a:p>
      </dgm:t>
    </dgm:pt>
    <dgm:pt modelId="{D0580314-5708-4B59-B271-146F5C346EA7}" type="parTrans" cxnId="{71CC71C2-71C1-448D-A2FF-BD0A1C339A72}">
      <dgm:prSet/>
      <dgm:spPr/>
      <dgm:t>
        <a:bodyPr/>
        <a:lstStyle/>
        <a:p>
          <a:endParaRPr lang="en-US"/>
        </a:p>
      </dgm:t>
    </dgm:pt>
    <dgm:pt modelId="{6402D02F-6D34-43F7-8876-5F4E1EDB5945}" type="sibTrans" cxnId="{71CC71C2-71C1-448D-A2FF-BD0A1C339A72}">
      <dgm:prSet/>
      <dgm:spPr/>
      <dgm:t>
        <a:bodyPr/>
        <a:lstStyle/>
        <a:p>
          <a:endParaRPr lang="en-US"/>
        </a:p>
      </dgm:t>
    </dgm:pt>
    <dgm:pt modelId="{9C761B99-5E38-4D55-ADFE-8395FD28345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 smtClean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b="0" i="0" u="none" strike="noStrike" baseline="0" smtClean="0">
              <a:latin typeface="Times New Roman" panose="02020603050405020304" pitchFamily="18" charset="0"/>
            </a:rPr>
            <a:t>ề</a:t>
          </a:r>
          <a:r>
            <a:rPr lang="vi-VN" b="0" i="0" u="none" strike="noStrike" baseline="0" smtClean="0">
              <a:latin typeface="Times New Roman" panose="02020603050405020304" pitchFamily="18" charset="0"/>
            </a:rPr>
            <a:t> nghiệp.</a:t>
          </a:r>
          <a:endParaRPr lang="en-US"/>
        </a:p>
      </dgm:t>
    </dgm:pt>
    <dgm:pt modelId="{B6BE55EC-80D8-46AC-BAB1-99B4852B245C}" type="parTrans" cxnId="{D2E02F6E-7A50-41E2-836C-85D4CDF13809}">
      <dgm:prSet/>
      <dgm:spPr/>
      <dgm:t>
        <a:bodyPr/>
        <a:lstStyle/>
        <a:p>
          <a:endParaRPr lang="en-US"/>
        </a:p>
      </dgm:t>
    </dgm:pt>
    <dgm:pt modelId="{10667771-450D-48BA-B923-1E96ADD89A40}" type="sibTrans" cxnId="{D2E02F6E-7A50-41E2-836C-85D4CDF13809}">
      <dgm:prSet/>
      <dgm:spPr/>
      <dgm:t>
        <a:bodyPr/>
        <a:lstStyle/>
        <a:p>
          <a:endParaRPr lang="en-US"/>
        </a:p>
      </dgm:t>
    </dgm:pt>
    <dgm:pt modelId="{CEBBDDBB-F2C3-4E28-B239-691C6A502041}" type="pres">
      <dgm:prSet presAssocID="{81A5443E-B0D0-4CE8-B8B5-7D6F9A873D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152271-B6F0-4C90-B14C-018360003B42}" type="pres">
      <dgm:prSet presAssocID="{D08F6177-B474-4EF7-8A0B-E154617B238F}" presName="composite" presStyleCnt="0"/>
      <dgm:spPr/>
    </dgm:pt>
    <dgm:pt modelId="{D17B6BC9-53C7-4968-B2C0-711C881E3D41}" type="pres">
      <dgm:prSet presAssocID="{D08F6177-B474-4EF7-8A0B-E154617B238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BEE2E-18DE-48DB-A768-7A6E0141C13A}" type="pres">
      <dgm:prSet presAssocID="{D08F6177-B474-4EF7-8A0B-E154617B238F}" presName="descendantText" presStyleLbl="alignAcc1" presStyleIdx="0" presStyleCnt="3" custLinFactNeighborX="0" custLinFactNeighborY="-3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F5F37-1666-4A94-A4AD-B9DD31B44EA2}" type="pres">
      <dgm:prSet presAssocID="{2BD2C43C-4252-4E97-8941-008868AB3E30}" presName="sp" presStyleCnt="0"/>
      <dgm:spPr/>
    </dgm:pt>
    <dgm:pt modelId="{9D5A840D-494F-4C8A-9B8F-6C30F9A7741A}" type="pres">
      <dgm:prSet presAssocID="{79D64A85-2D0D-4A74-AC2B-69EB74683917}" presName="composite" presStyleCnt="0"/>
      <dgm:spPr/>
    </dgm:pt>
    <dgm:pt modelId="{8CF1A60F-A409-4B39-B6A1-EAFA5AD400C3}" type="pres">
      <dgm:prSet presAssocID="{79D64A85-2D0D-4A74-AC2B-69EB7468391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0B824-5435-4FE4-943E-A659D6287B97}" type="pres">
      <dgm:prSet presAssocID="{79D64A85-2D0D-4A74-AC2B-69EB7468391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4D126-1131-448C-9176-53E2E30537E0}" type="pres">
      <dgm:prSet presAssocID="{B283CF80-A0DB-4454-8FA0-5C7D3CB1086E}" presName="sp" presStyleCnt="0"/>
      <dgm:spPr/>
    </dgm:pt>
    <dgm:pt modelId="{DF5A033D-189C-4500-86DC-F0BAE98C6D31}" type="pres">
      <dgm:prSet presAssocID="{6FA7DA9E-AD1C-49B2-A167-7F8C56A540BD}" presName="composite" presStyleCnt="0"/>
      <dgm:spPr/>
    </dgm:pt>
    <dgm:pt modelId="{5EA3AA7D-D905-40DC-B9B8-95B585B9A6BA}" type="pres">
      <dgm:prSet presAssocID="{6FA7DA9E-AD1C-49B2-A167-7F8C56A540B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258460-DBF3-4E48-B67B-3E407A2D2141}" type="pres">
      <dgm:prSet presAssocID="{6FA7DA9E-AD1C-49B2-A167-7F8C56A540B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CB3CBC-102F-4C55-BCE8-A15D7BE7FEF4}" srcId="{D08F6177-B474-4EF7-8A0B-E154617B238F}" destId="{1020EA8D-77ED-4AD1-A77F-BE7451975962}" srcOrd="0" destOrd="0" parTransId="{F026D60D-DAF5-48A0-8741-5D670922BC7F}" sibTransId="{BFB0A112-0255-41F2-B30B-FF7C59B3D6E5}"/>
    <dgm:cxn modelId="{65F3AD0D-90D5-48C3-85D7-2F04A50CFF35}" type="presOf" srcId="{C38AEAD5-0F02-478A-9B3E-4DC02B9F7BBD}" destId="{218BEE2E-18DE-48DB-A768-7A6E0141C13A}" srcOrd="0" destOrd="2" presId="urn:microsoft.com/office/officeart/2005/8/layout/chevron2"/>
    <dgm:cxn modelId="{D6CDDB58-FD4E-48B6-A61F-1E2C6F869DE5}" type="presOf" srcId="{79D64A85-2D0D-4A74-AC2B-69EB74683917}" destId="{8CF1A60F-A409-4B39-B6A1-EAFA5AD400C3}" srcOrd="0" destOrd="0" presId="urn:microsoft.com/office/officeart/2005/8/layout/chevron2"/>
    <dgm:cxn modelId="{D2E02F6E-7A50-41E2-836C-85D4CDF13809}" srcId="{D08F6177-B474-4EF7-8A0B-E154617B238F}" destId="{9C761B99-5E38-4D55-ADFE-8395FD283450}" srcOrd="1" destOrd="0" parTransId="{B6BE55EC-80D8-46AC-BAB1-99B4852B245C}" sibTransId="{10667771-450D-48BA-B923-1E96ADD89A40}"/>
    <dgm:cxn modelId="{2A2006B7-4808-4AC7-9CC9-4328CB3FA5D5}" srcId="{81A5443E-B0D0-4CE8-B8B5-7D6F9A873DCB}" destId="{79D64A85-2D0D-4A74-AC2B-69EB74683917}" srcOrd="1" destOrd="0" parTransId="{6205CD41-F8C6-4451-AEA5-C671D7C96F52}" sibTransId="{B283CF80-A0DB-4454-8FA0-5C7D3CB1086E}"/>
    <dgm:cxn modelId="{086E2385-E01D-40B0-A7E2-D2F3496F9CAE}" type="presOf" srcId="{D4653CA9-C60C-42FA-9CD3-58EC04E782B2}" destId="{EDC0B824-5435-4FE4-943E-A659D6287B97}" srcOrd="0" destOrd="0" presId="urn:microsoft.com/office/officeart/2005/8/layout/chevron2"/>
    <dgm:cxn modelId="{71CC71C2-71C1-448D-A2FF-BD0A1C339A72}" srcId="{79D64A85-2D0D-4A74-AC2B-69EB74683917}" destId="{D6F7DA44-145A-4F66-9AD7-FC2673234A92}" srcOrd="1" destOrd="0" parTransId="{D0580314-5708-4B59-B271-146F5C346EA7}" sibTransId="{6402D02F-6D34-43F7-8876-5F4E1EDB5945}"/>
    <dgm:cxn modelId="{A6CF1F38-57D4-4B12-B86C-CBAEC94FA0D8}" srcId="{79D64A85-2D0D-4A74-AC2B-69EB74683917}" destId="{D4653CA9-C60C-42FA-9CD3-58EC04E782B2}" srcOrd="0" destOrd="0" parTransId="{115C9882-EA77-4124-9D6F-E3EB71A8C98D}" sibTransId="{37782F23-872E-4FF4-8C32-E3401F1B9D96}"/>
    <dgm:cxn modelId="{87BAE16F-2CB0-4A30-9F34-545D044FA444}" type="presOf" srcId="{1020EA8D-77ED-4AD1-A77F-BE7451975962}" destId="{218BEE2E-18DE-48DB-A768-7A6E0141C13A}" srcOrd="0" destOrd="0" presId="urn:microsoft.com/office/officeart/2005/8/layout/chevron2"/>
    <dgm:cxn modelId="{5012FD8F-7FDE-4886-87D3-A5BE2857FC46}" type="presOf" srcId="{81A5443E-B0D0-4CE8-B8B5-7D6F9A873DCB}" destId="{CEBBDDBB-F2C3-4E28-B239-691C6A502041}" srcOrd="0" destOrd="0" presId="urn:microsoft.com/office/officeart/2005/8/layout/chevron2"/>
    <dgm:cxn modelId="{B772065A-4719-4173-B319-D8E4EBB2F6D4}" type="presOf" srcId="{6FA7DA9E-AD1C-49B2-A167-7F8C56A540BD}" destId="{5EA3AA7D-D905-40DC-B9B8-95B585B9A6BA}" srcOrd="0" destOrd="0" presId="urn:microsoft.com/office/officeart/2005/8/layout/chevron2"/>
    <dgm:cxn modelId="{8E65CBA7-A9D8-4B3D-8AB9-95D03D68825E}" type="presOf" srcId="{D6F7DA44-145A-4F66-9AD7-FC2673234A92}" destId="{EDC0B824-5435-4FE4-943E-A659D6287B97}" srcOrd="0" destOrd="1" presId="urn:microsoft.com/office/officeart/2005/8/layout/chevron2"/>
    <dgm:cxn modelId="{AFE0E149-7567-43F6-9E04-7C22D2B8DC20}" type="presOf" srcId="{D08F6177-B474-4EF7-8A0B-E154617B238F}" destId="{D17B6BC9-53C7-4968-B2C0-711C881E3D41}" srcOrd="0" destOrd="0" presId="urn:microsoft.com/office/officeart/2005/8/layout/chevron2"/>
    <dgm:cxn modelId="{10C5FD59-9DB0-436E-A5C6-B94A196487CC}" srcId="{6FA7DA9E-AD1C-49B2-A167-7F8C56A540BD}" destId="{45DFE2E7-1B31-4049-9E57-1ECE86A84380}" srcOrd="0" destOrd="0" parTransId="{21BCC072-9DF3-4F5C-A856-3B5E75AEC799}" sibTransId="{652E7045-6FE3-4111-8B2C-9ECE89E394F9}"/>
    <dgm:cxn modelId="{72A3F07C-C7D5-49AC-A96C-3189EF2F793B}" type="presOf" srcId="{45DFE2E7-1B31-4049-9E57-1ECE86A84380}" destId="{8F258460-DBF3-4E48-B67B-3E407A2D2141}" srcOrd="0" destOrd="0" presId="urn:microsoft.com/office/officeart/2005/8/layout/chevron2"/>
    <dgm:cxn modelId="{E2AA705C-93CE-4558-86BD-14084452B135}" type="presOf" srcId="{9C761B99-5E38-4D55-ADFE-8395FD283450}" destId="{218BEE2E-18DE-48DB-A768-7A6E0141C13A}" srcOrd="0" destOrd="1" presId="urn:microsoft.com/office/officeart/2005/8/layout/chevron2"/>
    <dgm:cxn modelId="{C0A522F5-BDC6-4722-9AD9-7F24EB6C4D9D}" srcId="{81A5443E-B0D0-4CE8-B8B5-7D6F9A873DCB}" destId="{6FA7DA9E-AD1C-49B2-A167-7F8C56A540BD}" srcOrd="2" destOrd="0" parTransId="{BBE0D747-4195-4ED9-B400-4C5FC3946C10}" sibTransId="{FFFDB28A-AB5D-495B-81C5-E2E16E4B98FB}"/>
    <dgm:cxn modelId="{EB484532-1526-457F-9B08-E26942754FCC}" srcId="{81A5443E-B0D0-4CE8-B8B5-7D6F9A873DCB}" destId="{D08F6177-B474-4EF7-8A0B-E154617B238F}" srcOrd="0" destOrd="0" parTransId="{047652A0-76C3-492E-A323-1A0052F997B1}" sibTransId="{2BD2C43C-4252-4E97-8941-008868AB3E30}"/>
    <dgm:cxn modelId="{77597E1D-E8E5-4C51-B055-15E06744F34D}" srcId="{D08F6177-B474-4EF7-8A0B-E154617B238F}" destId="{C38AEAD5-0F02-478A-9B3E-4DC02B9F7BBD}" srcOrd="2" destOrd="0" parTransId="{3FBAE4AC-D77F-4E5C-96F7-7503CBDC85C3}" sibTransId="{E06A73D0-53BD-4E31-997E-F722EB7092CC}"/>
    <dgm:cxn modelId="{782EB177-43F5-4C07-ABFE-941EB0CE4EFF}" type="presParOf" srcId="{CEBBDDBB-F2C3-4E28-B239-691C6A502041}" destId="{69152271-B6F0-4C90-B14C-018360003B42}" srcOrd="0" destOrd="0" presId="urn:microsoft.com/office/officeart/2005/8/layout/chevron2"/>
    <dgm:cxn modelId="{9AD54AF5-6B24-4E30-8F07-4E76CC97E671}" type="presParOf" srcId="{69152271-B6F0-4C90-B14C-018360003B42}" destId="{D17B6BC9-53C7-4968-B2C0-711C881E3D41}" srcOrd="0" destOrd="0" presId="urn:microsoft.com/office/officeart/2005/8/layout/chevron2"/>
    <dgm:cxn modelId="{9007F7BB-4FA0-40EF-AE42-2869E0198D84}" type="presParOf" srcId="{69152271-B6F0-4C90-B14C-018360003B42}" destId="{218BEE2E-18DE-48DB-A768-7A6E0141C13A}" srcOrd="1" destOrd="0" presId="urn:microsoft.com/office/officeart/2005/8/layout/chevron2"/>
    <dgm:cxn modelId="{5AFEC93D-26F0-45A7-BE7A-C451DB84EFD0}" type="presParOf" srcId="{CEBBDDBB-F2C3-4E28-B239-691C6A502041}" destId="{559F5F37-1666-4A94-A4AD-B9DD31B44EA2}" srcOrd="1" destOrd="0" presId="urn:microsoft.com/office/officeart/2005/8/layout/chevron2"/>
    <dgm:cxn modelId="{5D5EA174-254E-40BF-94D1-14CFD7030C2A}" type="presParOf" srcId="{CEBBDDBB-F2C3-4E28-B239-691C6A502041}" destId="{9D5A840D-494F-4C8A-9B8F-6C30F9A7741A}" srcOrd="2" destOrd="0" presId="urn:microsoft.com/office/officeart/2005/8/layout/chevron2"/>
    <dgm:cxn modelId="{2EE87835-C6D0-4268-BB93-10F31A8356E4}" type="presParOf" srcId="{9D5A840D-494F-4C8A-9B8F-6C30F9A7741A}" destId="{8CF1A60F-A409-4B39-B6A1-EAFA5AD400C3}" srcOrd="0" destOrd="0" presId="urn:microsoft.com/office/officeart/2005/8/layout/chevron2"/>
    <dgm:cxn modelId="{8A3863AA-D8A2-4B06-98CA-EE3016BB07AC}" type="presParOf" srcId="{9D5A840D-494F-4C8A-9B8F-6C30F9A7741A}" destId="{EDC0B824-5435-4FE4-943E-A659D6287B97}" srcOrd="1" destOrd="0" presId="urn:microsoft.com/office/officeart/2005/8/layout/chevron2"/>
    <dgm:cxn modelId="{0FDB42DA-19F0-4140-8A73-83E308B86F25}" type="presParOf" srcId="{CEBBDDBB-F2C3-4E28-B239-691C6A502041}" destId="{B204D126-1131-448C-9176-53E2E30537E0}" srcOrd="3" destOrd="0" presId="urn:microsoft.com/office/officeart/2005/8/layout/chevron2"/>
    <dgm:cxn modelId="{8A4CF513-6DA8-4A39-B321-1936C2173979}" type="presParOf" srcId="{CEBBDDBB-F2C3-4E28-B239-691C6A502041}" destId="{DF5A033D-189C-4500-86DC-F0BAE98C6D31}" srcOrd="4" destOrd="0" presId="urn:microsoft.com/office/officeart/2005/8/layout/chevron2"/>
    <dgm:cxn modelId="{2E3E9B6E-097F-47FA-B14F-4C43AC32B56A}" type="presParOf" srcId="{DF5A033D-189C-4500-86DC-F0BAE98C6D31}" destId="{5EA3AA7D-D905-40DC-B9B8-95B585B9A6BA}" srcOrd="0" destOrd="0" presId="urn:microsoft.com/office/officeart/2005/8/layout/chevron2"/>
    <dgm:cxn modelId="{F565599F-6A2C-44EC-9341-28BF714A08C8}" type="presParOf" srcId="{DF5A033D-189C-4500-86DC-F0BAE98C6D31}" destId="{8F258460-DBF3-4E48-B67B-3E407A2D21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B6BC9-53C7-4968-B2C0-711C881E3D41}">
      <dsp:nvSpPr>
        <dsp:cNvPr id="0" name=""/>
        <dsp:cNvSpPr/>
      </dsp:nvSpPr>
      <dsp:spPr>
        <a:xfrm rot="5400000">
          <a:off x="-300140" y="306222"/>
          <a:ext cx="2000938" cy="1400656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  <a:endParaRPr lang="en-US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706409"/>
        <a:ext cx="1400656" cy="600282"/>
      </dsp:txXfrm>
    </dsp:sp>
    <dsp:sp modelId="{218BEE2E-18DE-48DB-A768-7A6E0141C13A}">
      <dsp:nvSpPr>
        <dsp:cNvPr id="0" name=""/>
        <dsp:cNvSpPr/>
      </dsp:nvSpPr>
      <dsp:spPr>
        <a:xfrm rot="5400000">
          <a:off x="5971159" y="-4570502"/>
          <a:ext cx="1301293" cy="10442298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Tạo ra sự say mê, hứng thú với công việc.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sz="2400" b="0" i="0" u="none" strike="noStrike" kern="1200" baseline="0" smtClean="0">
              <a:latin typeface="Times New Roman" panose="02020603050405020304" pitchFamily="18" charset="0"/>
            </a:rPr>
            <a:t>ề</a:t>
          </a: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 nghiệp.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Tăng hiệu quả làm việc</a:t>
          </a:r>
          <a:endParaRPr lang="vi-VN" sz="2400" kern="1200"/>
        </a:p>
      </dsp:txBody>
      <dsp:txXfrm rot="-5400000">
        <a:off x="1400657" y="63524"/>
        <a:ext cx="10378774" cy="1174245"/>
      </dsp:txXfrm>
    </dsp:sp>
    <dsp:sp modelId="{8CF1A60F-A409-4B39-B6A1-EAFA5AD400C3}">
      <dsp:nvSpPr>
        <dsp:cNvPr id="0" name=""/>
        <dsp:cNvSpPr/>
      </dsp:nvSpPr>
      <dsp:spPr>
        <a:xfrm rot="5400000">
          <a:off x="-300140" y="2116929"/>
          <a:ext cx="2000938" cy="1400656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  <a:endParaRPr lang="en-US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517116"/>
        <a:ext cx="1400656" cy="600282"/>
      </dsp:txXfrm>
    </dsp:sp>
    <dsp:sp modelId="{EDC0B824-5435-4FE4-943E-A659D6287B97}">
      <dsp:nvSpPr>
        <dsp:cNvPr id="0" name=""/>
        <dsp:cNvSpPr/>
      </dsp:nvSpPr>
      <dsp:spPr>
        <a:xfrm rot="5400000">
          <a:off x="5971500" y="-2754055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sz="2400" b="0" i="0" u="none" strike="noStrike" kern="1200" baseline="0" smtClean="0">
              <a:latin typeface="Times New Roman" panose="02020603050405020304" pitchFamily="18" charset="0"/>
            </a:rPr>
            <a:t> </a:t>
          </a: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phí gia đình.</a:t>
          </a:r>
          <a:r>
            <a:rPr lang="vi-VN" sz="2400" b="0" i="0" u="none" strike="noStrike" kern="1200" smtClean="0">
              <a:latin typeface="Times New Roman" panose="02020603050405020304" pitchFamily="18" charset="0"/>
            </a:rPr>
            <a:t> 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 sz="2400" kern="1200"/>
        </a:p>
      </dsp:txBody>
      <dsp:txXfrm rot="-5400000">
        <a:off x="1400656" y="1880279"/>
        <a:ext cx="10378808" cy="1173629"/>
      </dsp:txXfrm>
    </dsp:sp>
    <dsp:sp modelId="{5EA3AA7D-D905-40DC-B9B8-95B585B9A6BA}">
      <dsp:nvSpPr>
        <dsp:cNvPr id="0" name=""/>
        <dsp:cNvSpPr/>
      </dsp:nvSpPr>
      <dsp:spPr>
        <a:xfrm rot="5400000">
          <a:off x="-300140" y="3927636"/>
          <a:ext cx="2000938" cy="1400656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  <a:endParaRPr lang="en-US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327823"/>
        <a:ext cx="1400656" cy="600282"/>
      </dsp:txXfrm>
    </dsp:sp>
    <dsp:sp modelId="{8F258460-DBF3-4E48-B67B-3E407A2D2141}">
      <dsp:nvSpPr>
        <dsp:cNvPr id="0" name=""/>
        <dsp:cNvSpPr/>
      </dsp:nvSpPr>
      <dsp:spPr>
        <a:xfrm rot="5400000">
          <a:off x="5971500" y="-943348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sz="2400" b="0" i="0" u="none" strike="noStrike" kern="1200" baseline="0" smtClean="0">
              <a:latin typeface="Times New Roman" panose="02020603050405020304" pitchFamily="18" charset="0"/>
            </a:rPr>
            <a:t> </a:t>
          </a: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tập, làm việc.</a:t>
          </a:r>
          <a:r>
            <a:rPr lang="vi-VN" sz="2400" b="0" i="0" u="none" strike="noStrike" kern="1200" smtClean="0">
              <a:latin typeface="Times New Roman" panose="02020603050405020304" pitchFamily="18" charset="0"/>
            </a:rPr>
            <a:t> </a:t>
          </a:r>
          <a:r>
            <a:rPr lang="vi-VN" sz="2400" b="0" i="0" u="none" strike="noStrike" kern="1200" baseline="0" smtClean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 sz="2400" kern="1200" smtClean="0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 sz="2400" kern="1200" smtClean="0">
              <a:latin typeface="Times New Roman" panose="02020603050405020304" pitchFamily="18" charset="0"/>
            </a:rPr>
            <a:t>Giảm thiểu tình trạng thất nghiệp.</a:t>
          </a:r>
          <a:endParaRPr lang="en-US" sz="2400" kern="1200"/>
        </a:p>
      </dsp:txBody>
      <dsp:txXfrm rot="-5400000">
        <a:off x="1400656" y="3690986"/>
        <a:ext cx="10378808" cy="1173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3B363-B1CD-437F-ACE0-0FF91D8BCF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015F0-A84A-435A-B2C0-78D695E1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1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2C8E31-2D00-0680-65CF-F0CE68B10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4DBE28E-6E9F-6489-E239-D29CA5984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706A00-0058-38E5-06F1-E88034AD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1E37A3-6A02-0C74-283E-5FF4AA72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4D0ECC-A901-19C9-AE39-68FB31D9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2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EFD85-4541-FDCF-DDE1-E2EA7E7F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6C679D-4409-41B8-DF4A-BB24BD52D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ACCC1F-7CF3-15A4-63F3-E0FA32A1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14887C-8672-47FA-36C0-7B26151A2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50AC-547A-08F1-E09C-DAC4FC6E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1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B43E915-61F2-C191-2504-76E33BA95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B5703B-FF76-2E72-4BB2-001B3F8F0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A97153-15B6-0021-1267-26F7CF61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D124AE-C326-FC4A-5CE1-A034F486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C6BF77-16E9-3665-34E3-AE13417C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52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24/09/2024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043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6F4F7F-DBD4-DC22-08D0-A4A6589A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005769-6C62-9520-D3FE-755C50953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BC13C8-833A-7E3D-5A99-34368F4F6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8B8A1F-011A-A1D5-0CAA-FD9EAA85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D79C7F-B002-080D-8227-CECF4FAF3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7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21F72B-D478-C628-BB17-C270C585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312174-4CCC-5B0C-43AC-5BCAE6BF7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8E07E-7EDD-B0AC-DD7F-D356B866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019096-7A58-E564-C49D-C57A5A70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AEF46B-D978-92AE-1D86-394CCC66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4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A3007-49A5-63B6-FC1D-18B0BBF3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2FD7A1-2227-B1F2-34DD-106A491D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54A4AA-EEFF-3690-9AF2-3A2B3C05F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B7ABA8-F559-C799-32A3-95DAF8A9F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48747C-3D10-9060-686B-355C4C4A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4D4F0D-8C7A-6F15-A123-220AF975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7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25B1FF-2FA5-7747-629B-7FFFB08B2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9631D4-1051-056F-51B6-4E45EF9CB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98EC0F-6F87-6951-CDA2-A31B6ED76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4C1F36-8EC0-C69D-04D0-3CDABE83E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4AD3C9-D49B-73A9-0E8C-DAFBC7CCC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70F7158-74D6-56B1-256E-51F91134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D01802-5458-8BE2-241F-92BF2241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C6A9CC1-6267-936A-7408-6C4A33E7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EA014F-E971-4A40-30C6-BAA369FE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30EA56-4CE7-227E-8D1A-288C8EE4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0EF8FA1-AAE7-6526-5D63-34379DBE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1AC98B-214C-3F74-0089-597EB73E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9A74014-0E5A-CDF1-E764-42903CB29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1D6E7D6-4399-76C5-2FDF-6494C1E9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F158B2E-0FDE-3790-F5A2-C3EA17D8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1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DEBDC0-7C7C-008A-E406-B8650042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78DEA6-BA04-7448-A992-D8C70F64E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3FC7B1-D38C-BD1E-9262-0B6FA6071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3B83F6D-6F69-B51B-0E23-771EF164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18017E-AAFB-300C-3E0E-3D730ECC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753A6E-2ED8-82C0-90D7-3C1E1DE2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4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387A55-087C-B56E-1A9F-01318484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87B16ED-A5D8-5A5D-77BF-D89BD8894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98D07A5-D4C5-F7D3-A505-416D7B91E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359C2A-9403-EC0C-109F-118C434F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9F4B40-39F9-0783-254E-6C6FA4F9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E297AA-837D-C543-DA06-959FB1F1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8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6D0FD7-99B7-EADB-D83D-F45E2C97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47C9FA-BF5B-CC1A-1407-1E35991CC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3E1665-061B-A2FE-CBDB-E5D6B4ADB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3FDB8-BFB0-4F4C-ABC1-0E98767BC48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B7FC97-E1B2-E82E-0687-7FECBE23E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AD723C-640C-902D-ACCB-06F2F3DD6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AB64A-E5C6-4E2B-8F7E-CE26C303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5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4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4" Type="http://schemas.openxmlformats.org/officeDocument/2006/relationships/audio" Target="../media/media4.wav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-1066800" y="-3897428"/>
            <a:ext cx="14401799" cy="14812386"/>
            <a:chOff x="-1715808" y="-5385703"/>
            <a:chExt cx="12233893" cy="18334141"/>
          </a:xfrm>
          <a:gradFill>
            <a:gsLst>
              <a:gs pos="0">
                <a:schemeClr val="bg1">
                  <a:alpha val="18000"/>
                </a:schemeClr>
              </a:gs>
              <a:gs pos="64999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  <a:alpha val="23000"/>
                </a:schemeClr>
              </a:gs>
            </a:gsLst>
            <a:lin ang="5400000" scaled="0"/>
          </a:gradFill>
        </p:grpSpPr>
        <p:grpSp>
          <p:nvGrpSpPr>
            <p:cNvPr id="5" name="Group 40"/>
            <p:cNvGrpSpPr/>
            <p:nvPr/>
          </p:nvGrpSpPr>
          <p:grpSpPr>
            <a:xfrm>
              <a:off x="-1715808" y="3127490"/>
              <a:ext cx="12233893" cy="827346"/>
              <a:chOff x="12398" y="3124199"/>
              <a:chExt cx="8890603" cy="609602"/>
            </a:xfrm>
            <a:grpFill/>
          </p:grpSpPr>
          <p:sp>
            <p:nvSpPr>
              <p:cNvPr id="15" name="Isosceles Triangle 14"/>
              <p:cNvSpPr/>
              <p:nvPr/>
            </p:nvSpPr>
            <p:spPr>
              <a:xfrm rot="5400000">
                <a:off x="1987398" y="1149199"/>
                <a:ext cx="609601" cy="4559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16200000" flipH="1">
                <a:off x="6318400" y="1149200"/>
                <a:ext cx="609601" cy="4559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" name="Group 41"/>
            <p:cNvGrpSpPr/>
            <p:nvPr/>
          </p:nvGrpSpPr>
          <p:grpSpPr>
            <a:xfrm rot="2337325">
              <a:off x="-1715808" y="3127490"/>
              <a:ext cx="12233893" cy="827346"/>
              <a:chOff x="12398" y="3124199"/>
              <a:chExt cx="8890603" cy="609602"/>
            </a:xfrm>
            <a:grpFill/>
          </p:grpSpPr>
          <p:sp>
            <p:nvSpPr>
              <p:cNvPr id="13" name="Isosceles Triangle 12"/>
              <p:cNvSpPr/>
              <p:nvPr/>
            </p:nvSpPr>
            <p:spPr>
              <a:xfrm rot="5400000">
                <a:off x="1987398" y="1149199"/>
                <a:ext cx="609601" cy="4559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16200000" flipH="1">
                <a:off x="6318400" y="1149200"/>
                <a:ext cx="609601" cy="4559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" name="Group 44"/>
            <p:cNvGrpSpPr/>
            <p:nvPr/>
          </p:nvGrpSpPr>
          <p:grpSpPr>
            <a:xfrm rot="19506612" flipH="1">
              <a:off x="-1715808" y="3127490"/>
              <a:ext cx="12233893" cy="827346"/>
              <a:chOff x="12398" y="3124199"/>
              <a:chExt cx="8890603" cy="609602"/>
            </a:xfrm>
            <a:grpFill/>
          </p:grpSpPr>
          <p:sp>
            <p:nvSpPr>
              <p:cNvPr id="11" name="Isosceles Triangle 10"/>
              <p:cNvSpPr/>
              <p:nvPr/>
            </p:nvSpPr>
            <p:spPr>
              <a:xfrm rot="5400000">
                <a:off x="1987398" y="1149199"/>
                <a:ext cx="609601" cy="4559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 rot="16200000" flipH="1">
                <a:off x="6318400" y="1149200"/>
                <a:ext cx="609601" cy="4559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" name="Group 47"/>
            <p:cNvGrpSpPr/>
            <p:nvPr/>
          </p:nvGrpSpPr>
          <p:grpSpPr>
            <a:xfrm rot="5400000">
              <a:off x="-4771841" y="3349928"/>
              <a:ext cx="18334141" cy="862879"/>
              <a:chOff x="-2274077" y="3126849"/>
              <a:chExt cx="13825831" cy="612696"/>
            </a:xfrm>
            <a:grpFill/>
          </p:grpSpPr>
          <p:sp>
            <p:nvSpPr>
              <p:cNvPr id="9" name="Isosceles Triangle 8"/>
              <p:cNvSpPr/>
              <p:nvPr/>
            </p:nvSpPr>
            <p:spPr>
              <a:xfrm rot="16200000" flipH="1">
                <a:off x="7677892" y="-137412"/>
                <a:ext cx="609601" cy="7138123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770752" y="85115"/>
                <a:ext cx="609601" cy="6699260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-74535" y="217457"/>
            <a:ext cx="120184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GDĐT ĐẠI LỘC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TH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FE5B67-5317-B5AC-8E6A-CD064C60AF15}"/>
              </a:ext>
            </a:extLst>
          </p:cNvPr>
          <p:cNvSpPr txBox="1"/>
          <p:nvPr/>
        </p:nvSpPr>
        <p:spPr>
          <a:xfrm>
            <a:off x="-284329" y="1837696"/>
            <a:ext cx="12760657" cy="378565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 kern="10" spc="-150" dirty="0">
                <a:ln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9</a:t>
            </a:r>
          </a:p>
          <a:p>
            <a:pPr algn="ctr"/>
            <a:r>
              <a:rPr lang="en-US" sz="4800" b="1" kern="10" spc="-150" dirty="0">
                <a:ln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NGHỀ NGHIỆP</a:t>
            </a:r>
          </a:p>
          <a:p>
            <a:pPr algn="ctr"/>
            <a:r>
              <a:rPr lang="en-US" sz="4800" b="1" kern="10" spc="-150" dirty="0">
                <a:ln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HỌC 2024-2025</a:t>
            </a:r>
          </a:p>
          <a:p>
            <a:pPr algn="ctr"/>
            <a:endParaRPr lang="en-US" sz="4800" b="1" kern="10" spc="-150" dirty="0">
              <a:ln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kern="10" dirty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800" b="1" kern="10" dirty="0" err="1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kern="10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kern="10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vi-VN" sz="4800" b="1" kern="10" dirty="0">
              <a:ln>
                <a:prstDash val="solid"/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nniversary-Beethoven-3298713">
            <a:hlinkClick r:id="" action="ppaction://media"/>
            <a:extLst>
              <a:ext uri="{FF2B5EF4-FFF2-40B4-BE49-F238E27FC236}">
                <a16:creationId xmlns="" xmlns:a16="http://schemas.microsoft.com/office/drawing/2014/main" id="{41CEEFB4-F686-AE30-4D89-B080ECCDD7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2" end="65670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4553" y="4862370"/>
            <a:ext cx="609600" cy="609600"/>
          </a:xfrm>
          <a:prstGeom prst="rect">
            <a:avLst/>
          </a:prstGeom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EE9B8E65-6BDF-9828-B4F8-158386E0B1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7978">
            <a:off x="-1137121" y="3717165"/>
            <a:ext cx="4735326" cy="3156884"/>
          </a:xfrm>
          <a:prstGeom prst="rect">
            <a:avLst/>
          </a:prstGeom>
        </p:spPr>
      </p:pic>
      <p:pic>
        <p:nvPicPr>
          <p:cNvPr id="23" name="Picture 22" descr="A picture containing text, insect&#10;&#10;Description automatically generated">
            <a:extLst>
              <a:ext uri="{FF2B5EF4-FFF2-40B4-BE49-F238E27FC236}">
                <a16:creationId xmlns="" xmlns:a16="http://schemas.microsoft.com/office/drawing/2014/main" id="{6B66E717-E865-7E4A-5F39-5FEB2EE19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8210" y="4608254"/>
            <a:ext cx="1686184" cy="1562530"/>
          </a:xfrm>
          <a:prstGeom prst="rect">
            <a:avLst/>
          </a:prstGeom>
        </p:spPr>
      </p:pic>
      <p:pic>
        <p:nvPicPr>
          <p:cNvPr id="24" name="Picture 23" descr="A picture containing insect&#10;&#10;Description automatically generated">
            <a:extLst>
              <a:ext uri="{FF2B5EF4-FFF2-40B4-BE49-F238E27FC236}">
                <a16:creationId xmlns="" xmlns:a16="http://schemas.microsoft.com/office/drawing/2014/main" id="{FD0B0E89-74D2-A2C5-F88C-235DEF7B6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5" y="3618576"/>
            <a:ext cx="1283174" cy="1248956"/>
          </a:xfrm>
          <a:prstGeom prst="rect">
            <a:avLst/>
          </a:prstGeom>
        </p:spPr>
      </p:pic>
      <p:pic>
        <p:nvPicPr>
          <p:cNvPr id="1026" name="Picture 2" descr="D:\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90" y="217457"/>
            <a:ext cx="881419" cy="88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590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5000" t="-11000" r="-6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holding a book and a pointer stick&#10;&#10;Description automatically generated">
            <a:extLst>
              <a:ext uri="{FF2B5EF4-FFF2-40B4-BE49-F238E27FC236}">
                <a16:creationId xmlns="" xmlns:a16="http://schemas.microsoft.com/office/drawing/2014/main" id="{D3E92F0B-AB38-0A1B-B880-364B4FCA1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-4878" r="-1951" b="39342"/>
          <a:stretch/>
        </p:blipFill>
        <p:spPr>
          <a:xfrm>
            <a:off x="-288759" y="1518698"/>
            <a:ext cx="4481161" cy="44945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9C99765-55A9-F528-2D97-5616BA2B8073}"/>
              </a:ext>
            </a:extLst>
          </p:cNvPr>
          <p:cNvSpPr/>
          <p:nvPr/>
        </p:nvSpPr>
        <p:spPr>
          <a:xfrm>
            <a:off x="3224463" y="994611"/>
            <a:ext cx="8758990" cy="46522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486015-0F0B-C056-25F0-84725FAB80D7}"/>
              </a:ext>
            </a:extLst>
          </p:cNvPr>
          <p:cNvSpPr txBox="1"/>
          <p:nvPr/>
        </p:nvSpPr>
        <p:spPr>
          <a:xfrm>
            <a:off x="5567182" y="1117722"/>
            <a:ext cx="4073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C92F06-6AC6-8387-B7C7-D3414581D9DE}"/>
              </a:ext>
            </a:extLst>
          </p:cNvPr>
          <p:cNvSpPr txBox="1"/>
          <p:nvPr/>
        </p:nvSpPr>
        <p:spPr>
          <a:xfrm>
            <a:off x="3371410" y="1825608"/>
            <a:ext cx="8483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66379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1D1D921-DE65-DE4F-AFF1-D9E376C54038}"/>
              </a:ext>
            </a:extLst>
          </p:cNvPr>
          <p:cNvSpPr/>
          <p:nvPr/>
        </p:nvSpPr>
        <p:spPr>
          <a:xfrm>
            <a:off x="-183482" y="1390218"/>
            <a:ext cx="12369466" cy="2977324"/>
          </a:xfrm>
          <a:prstGeom prst="rect">
            <a:avLst/>
          </a:prstGeom>
          <a:solidFill>
            <a:srgbClr val="71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5A587BF-8D43-8271-EF1B-FFF0CD87DBB4}"/>
              </a:ext>
            </a:extLst>
          </p:cNvPr>
          <p:cNvSpPr/>
          <p:nvPr/>
        </p:nvSpPr>
        <p:spPr>
          <a:xfrm>
            <a:off x="-171450" y="0"/>
            <a:ext cx="12369466" cy="879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FB44A24-68C0-234D-070D-D8AF262A3C3F}"/>
              </a:ext>
            </a:extLst>
          </p:cNvPr>
          <p:cNvSpPr/>
          <p:nvPr/>
        </p:nvSpPr>
        <p:spPr>
          <a:xfrm>
            <a:off x="-103271" y="3956004"/>
            <a:ext cx="12363450" cy="2139203"/>
          </a:xfrm>
          <a:prstGeom prst="rect">
            <a:avLst/>
          </a:prstGeom>
          <a:solidFill>
            <a:srgbClr val="C7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6F3586B-0F81-0B54-3B39-41A5E4FDE6DA}"/>
              </a:ext>
            </a:extLst>
          </p:cNvPr>
          <p:cNvSpPr/>
          <p:nvPr/>
        </p:nvSpPr>
        <p:spPr>
          <a:xfrm>
            <a:off x="-103271" y="5155568"/>
            <a:ext cx="12363450" cy="2287999"/>
          </a:xfrm>
          <a:prstGeom prst="rect">
            <a:avLst/>
          </a:prstGeom>
          <a:solidFill>
            <a:srgbClr val="D49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A658BFD-59F6-0FF7-8F6D-68F7CEE0CE76}"/>
              </a:ext>
            </a:extLst>
          </p:cNvPr>
          <p:cNvSpPr txBox="1"/>
          <p:nvPr/>
        </p:nvSpPr>
        <p:spPr>
          <a:xfrm>
            <a:off x="2758642" y="266541"/>
            <a:ext cx="648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1BB3D459-EF35-C01B-2C88-2DF512B09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43" y="1577401"/>
            <a:ext cx="11695816" cy="50167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…………………………..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5412009-E549-9457-EEF9-F140381D4070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C85EF78-12CD-9589-F8BC-27C6CA30A5D7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8BC0F6C-EA20-D395-AAFF-F2929C2D38B2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70F912-BDD8-3BCC-31E6-6D391B53DC4B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B5FC2B97-3AC7-647A-6CFC-DD5507C20E59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98916B5-9656-158C-83E1-04678AD17807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6B7D10C-D366-B71A-07C2-AF2E98200ADB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4C19ADD8-9473-DAB7-201C-B33196ADBE3D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8A0C58C-035D-4CB0-243D-18885074C886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4A689FD-0163-0AAA-2F26-48A82EBD22DF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304EE5B-021A-D2F2-FA36-8B48BDC90405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67C0E4C-F6C0-E08B-F31D-6A45EBD6A44B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3FEA7E84-8A0E-F7B1-92A1-992F0544D02F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A9323E7-C4A4-8445-DF58-C1F3B3011E9A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9EA1597-A133-5C95-5148-4CCF4DAF5A97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4F36F665-A372-C328-ACEB-1FADA21AA0E4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ADA1FDEC-DC04-8707-AC5B-624D735A06F8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E1BCE31-FF34-7DC1-6BCA-17102D761131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58AE6D06-C465-E675-A85C-F9705544A136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C135BB46-E390-035D-29D9-C12F1EB04154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2BDAE0E-0583-73DF-88BA-58752D8374D6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04A73626-69C9-E3F3-BA60-E8B80CC559AC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6DFC05D1-4211-109B-ED12-CC81689B16CD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940EC733-C47A-BE86-DA4B-2D57445E1C40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23651798-95A3-1A87-5DCF-2403903600E1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960A754B-6254-00B7-BFFA-5CC55B642779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02A94C2D-D374-D3B5-4D58-D123AA5960B0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A47A5EB4-D2CD-FB7B-370C-B54D3C918F73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E89412B-7AB7-C401-9885-A17C448C1C50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AB318992-CFD2-5FBF-F850-A54ADA43121A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6AD778FF-3ADE-B4EA-2F80-A0E56E79F4A9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571A91A3-6529-9427-3E15-9AEE65F2D844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F8597B1A-4356-3763-848A-125CF9C3D7C3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5E79AD77-BA03-FA6A-762F-A36B18240411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2388F779-98DA-FA38-21D5-F70FF932D024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14723A1F-6EA1-9E3E-C296-9FB49C85359B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F3D779E1-0241-E1DD-CD71-FB4D4A303C86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B193A605-6233-4128-3CBE-0C0ECD27818F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E8496610-BB49-D4EB-F684-50EB699B80EB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C5B3C43E-EE4A-A3FF-E11E-9F5E176C3312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EB52EC54-E618-8FD3-50C4-132CC580FDD1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B158AD76-6896-0D46-B583-2EE67EF63799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25D3EE15-E187-1BC4-0002-70700481C549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1D0EF2C0-977F-7430-F664-F8F909C1982B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6874EB4C-3975-069A-93EB-41253C7AE3C8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="" xmlns:a16="http://schemas.microsoft.com/office/drawing/2014/main" id="{A8CBD0D7-8445-CE6C-51DF-A201A92E5D9A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E62B0267-7108-CCB0-91AE-23F059D2B145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43092F04-7287-350A-8A63-69CA29BCFCDD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F1F9DAB6-4C91-8501-DAFE-0A5154259AB3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DBEE9FE8-3EC0-C3C9-EF02-DBF51A108847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AEF2C4A2-A68C-75D5-D25B-BA9EF0F7597C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84A7406A-97E6-53F5-107C-F00C14234D85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22A873B0-0B64-FA1B-6A46-857198DFCEFC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480A9B2E-BA60-E585-7D1A-859F2616BED6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18AC0904-4E1F-027C-B906-7C12F4BA6476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58F4AC77-EB0C-4066-2FE3-36B8D99673E1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A01C7D40-0163-FA55-CC6B-03FFD4B057B4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70E68CD3-B609-7DE8-C6CD-BED97F29162C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D4C4DD39-C483-1FA3-A622-441146A7399E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41AE4EC7-ACB4-5ADE-8B1B-013D26EB6FD0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FF0D6068-5CEF-7162-D8FC-5B97F64B4984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64C1E226-313E-D9A2-7E58-CC0722A5A41C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CB03A3D4-A26E-D0CA-94E0-45B5C6128D52}"/>
              </a:ext>
            </a:extLst>
          </p:cNvPr>
          <p:cNvSpPr/>
          <p:nvPr/>
        </p:nvSpPr>
        <p:spPr>
          <a:xfrm>
            <a:off x="9698149" y="1304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05846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6000" r="-3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5C5161-CB83-5D49-B14E-84F6AB678D25}"/>
              </a:ext>
            </a:extLst>
          </p:cNvPr>
          <p:cNvSpPr txBox="1"/>
          <p:nvPr/>
        </p:nvSpPr>
        <p:spPr>
          <a:xfrm>
            <a:off x="2037842" y="399800"/>
            <a:ext cx="90355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4000" b="1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spc="-15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7F76F7E-DD41-20E0-7379-18995C7D6706}"/>
              </a:ext>
            </a:extLst>
          </p:cNvPr>
          <p:cNvSpPr txBox="1"/>
          <p:nvPr/>
        </p:nvSpPr>
        <p:spPr>
          <a:xfrm>
            <a:off x="1272752" y="1704189"/>
            <a:ext cx="992635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algn="just"/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A white and black rectangle with black border&#10;&#10;Description automatically generated">
            <a:extLst>
              <a:ext uri="{FF2B5EF4-FFF2-40B4-BE49-F238E27FC236}">
                <a16:creationId xmlns="" xmlns:a16="http://schemas.microsoft.com/office/drawing/2014/main" id="{40172CDA-73A3-FDD6-0E19-F1C1A6180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80276" b="2903"/>
          <a:stretch/>
        </p:blipFill>
        <p:spPr>
          <a:xfrm rot="10800000">
            <a:off x="11324848" y="-144379"/>
            <a:ext cx="867152" cy="70023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E65509E-3903-CB0D-94BA-1E225928C15E}"/>
              </a:ext>
            </a:extLst>
          </p:cNvPr>
          <p:cNvSpPr/>
          <p:nvPr/>
        </p:nvSpPr>
        <p:spPr>
          <a:xfrm>
            <a:off x="11324848" y="-144380"/>
            <a:ext cx="482141" cy="7002380"/>
          </a:xfrm>
          <a:prstGeom prst="rect">
            <a:avLst/>
          </a:prstGeom>
          <a:solidFill>
            <a:srgbClr val="105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618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6490"/>
            <a:ext cx="11761075" cy="13208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61" y="765342"/>
            <a:ext cx="10523620" cy="6092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861" y="774880"/>
            <a:ext cx="10523620" cy="60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3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2BAF55A-5FA0-A9A4-7A29-9D217652B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825" t="8112" b="4342"/>
          <a:stretch/>
        </p:blipFill>
        <p:spPr>
          <a:xfrm>
            <a:off x="2380526" y="-202144"/>
            <a:ext cx="4379437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7C6C11B-F19C-0C42-32F1-5D4197C5B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00" t="8112" b="4342"/>
          <a:stretch/>
        </p:blipFill>
        <p:spPr>
          <a:xfrm>
            <a:off x="7776667" y="-75398"/>
            <a:ext cx="4547261" cy="69333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F999AFF-4EF6-2329-825F-13E09735D80F}"/>
              </a:ext>
            </a:extLst>
          </p:cNvPr>
          <p:cNvGrpSpPr/>
          <p:nvPr/>
        </p:nvGrpSpPr>
        <p:grpSpPr>
          <a:xfrm>
            <a:off x="8766489" y="2955247"/>
            <a:ext cx="1705117" cy="1705117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F940B5F4-6251-2CD4-7524-CC411D3C422C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5p</a:t>
              </a: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2ADA89C8-CFEF-400E-FD49-C33C4D3F2C96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Download Software Development Services - Covent Garden PNG Image with No  Background - PNGkey.com">
            <a:extLst>
              <a:ext uri="{FF2B5EF4-FFF2-40B4-BE49-F238E27FC236}">
                <a16:creationId xmlns="" xmlns:a16="http://schemas.microsoft.com/office/drawing/2014/main" id="{3CDD356B-F15C-606C-94C7-4DE65499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80" y="3261138"/>
            <a:ext cx="1093335" cy="109333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801A6AA-C79D-AE9A-72A5-F6D10C11E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73613">
            <a:off x="8280779" y="2341225"/>
            <a:ext cx="2398358" cy="251891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7334E6F8-BDE1-2E03-D16C-5C72148E1F4F}"/>
              </a:ext>
            </a:extLst>
          </p:cNvPr>
          <p:cNvGrpSpPr/>
          <p:nvPr/>
        </p:nvGrpSpPr>
        <p:grpSpPr>
          <a:xfrm>
            <a:off x="-4" y="0"/>
            <a:ext cx="7810615" cy="6858000"/>
            <a:chOff x="27292" y="0"/>
            <a:chExt cx="7810615" cy="68580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D4D0D45C-B803-9517-027D-5F0ACB1DC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12" b="4342"/>
            <a:stretch/>
          </p:blipFill>
          <p:spPr>
            <a:xfrm>
              <a:off x="27292" y="0"/>
              <a:ext cx="7810615" cy="685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C56FD67-7B82-52AE-9ADB-786FD695C643}"/>
                </a:ext>
              </a:extLst>
            </p:cNvPr>
            <p:cNvSpPr txBox="1"/>
            <p:nvPr/>
          </p:nvSpPr>
          <p:spPr>
            <a:xfrm>
              <a:off x="1250476" y="1105467"/>
              <a:ext cx="2060812" cy="1200329"/>
            </a:xfrm>
            <a:prstGeom prst="rect">
              <a:avLst/>
            </a:prstGeom>
            <a:solidFill>
              <a:srgbClr val="AAD2DC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4870341-6D4F-CA02-7D16-B91B4D718873}"/>
                </a:ext>
              </a:extLst>
            </p:cNvPr>
            <p:cNvSpPr txBox="1"/>
            <p:nvPr/>
          </p:nvSpPr>
          <p:spPr>
            <a:xfrm>
              <a:off x="4851212" y="1060235"/>
              <a:ext cx="2060813" cy="1200329"/>
            </a:xfrm>
            <a:prstGeom prst="rect">
              <a:avLst/>
            </a:prstGeom>
            <a:solidFill>
              <a:srgbClr val="C8D68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4F57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600" b="1" dirty="0">
                  <a:solidFill>
                    <a:srgbClr val="4F57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4F57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4F57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rgbClr val="4F57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solidFill>
                    <a:srgbClr val="4F57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4F57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endParaRPr lang="en-US" sz="3600" b="1" dirty="0">
                <a:solidFill>
                  <a:srgbClr val="4F573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DB9A3EC-D3E9-8BE6-87F4-7A8C69C790FC}"/>
                </a:ext>
              </a:extLst>
            </p:cNvPr>
            <p:cNvSpPr txBox="1"/>
            <p:nvPr/>
          </p:nvSpPr>
          <p:spPr>
            <a:xfrm>
              <a:off x="1250475" y="4844957"/>
              <a:ext cx="2210937" cy="1200329"/>
            </a:xfrm>
            <a:prstGeom prst="rect">
              <a:avLst/>
            </a:prstGeom>
            <a:solidFill>
              <a:srgbClr val="F4D75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5041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600" b="1" dirty="0">
                  <a:solidFill>
                    <a:srgbClr val="5041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5041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5041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rgbClr val="5041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600" b="1" dirty="0">
                  <a:solidFill>
                    <a:srgbClr val="5041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5041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endParaRPr lang="en-US" sz="3600" b="1" dirty="0">
                <a:solidFill>
                  <a:srgbClr val="50411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DF6F25F-33E7-D840-E460-CACAB2AF9E3E}"/>
                </a:ext>
              </a:extLst>
            </p:cNvPr>
            <p:cNvSpPr txBox="1"/>
            <p:nvPr/>
          </p:nvSpPr>
          <p:spPr>
            <a:xfrm>
              <a:off x="2484411" y="2918930"/>
              <a:ext cx="4171668" cy="1200329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3600" b="1" spc="-1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6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6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36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lang="en-US" sz="3600" b="1" spc="-1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8099BCA-B29F-0AD2-DBFE-4F8B616C8D25}"/>
                </a:ext>
              </a:extLst>
            </p:cNvPr>
            <p:cNvSpPr txBox="1"/>
            <p:nvPr/>
          </p:nvSpPr>
          <p:spPr>
            <a:xfrm>
              <a:off x="4960961" y="4931973"/>
              <a:ext cx="2041477" cy="1200329"/>
            </a:xfrm>
            <a:prstGeom prst="rect">
              <a:avLst/>
            </a:prstGeom>
            <a:solidFill>
              <a:srgbClr val="D47B7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4B23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3600" b="1" dirty="0">
                  <a:solidFill>
                    <a:srgbClr val="4B23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4B23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3600" b="1" dirty="0">
                  <a:solidFill>
                    <a:srgbClr val="4B23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4B23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dirty="0">
                  <a:solidFill>
                    <a:srgbClr val="4B23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4B23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lang="en-US" sz="3600" b="1" dirty="0">
                <a:solidFill>
                  <a:srgbClr val="4B232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B18407C-9C96-5B31-3E23-2D5EDE44AD87}"/>
                </a:ext>
              </a:extLst>
            </p:cNvPr>
            <p:cNvSpPr/>
            <p:nvPr/>
          </p:nvSpPr>
          <p:spPr>
            <a:xfrm>
              <a:off x="1962150" y="3009900"/>
              <a:ext cx="522261" cy="762000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22E3568B-E6F4-24C4-65AA-37CDC7BCE5BA}"/>
                </a:ext>
              </a:extLst>
            </p:cNvPr>
            <p:cNvSpPr/>
            <p:nvPr/>
          </p:nvSpPr>
          <p:spPr>
            <a:xfrm>
              <a:off x="2950839" y="2790969"/>
              <a:ext cx="2132820" cy="126556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37A46CA-F39F-FE46-5382-AF4257B84F9A}"/>
              </a:ext>
            </a:extLst>
          </p:cNvPr>
          <p:cNvSpPr txBox="1"/>
          <p:nvPr/>
        </p:nvSpPr>
        <p:spPr>
          <a:xfrm>
            <a:off x="6794827" y="1105467"/>
            <a:ext cx="58193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</a:p>
        </p:txBody>
      </p:sp>
    </p:spTree>
    <p:extLst>
      <p:ext uri="{BB962C8B-B14F-4D97-AF65-F5344CB8AC3E}">
        <p14:creationId xmlns:p14="http://schemas.microsoft.com/office/powerpoint/2010/main" val="9638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3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661C724-EA00-5892-3E46-1ABD6358D0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69" r="51206" b="53970"/>
          <a:stretch>
            <a:fillRect/>
          </a:stretch>
        </p:blipFill>
        <p:spPr>
          <a:xfrm>
            <a:off x="195616" y="1746913"/>
            <a:ext cx="3148086" cy="3148086"/>
          </a:xfrm>
          <a:custGeom>
            <a:avLst/>
            <a:gdLst>
              <a:gd name="connsiteX0" fmla="*/ 1574043 w 3148086"/>
              <a:gd name="connsiteY0" fmla="*/ 0 h 3148086"/>
              <a:gd name="connsiteX1" fmla="*/ 3148086 w 3148086"/>
              <a:gd name="connsiteY1" fmla="*/ 1574043 h 3148086"/>
              <a:gd name="connsiteX2" fmla="*/ 1574043 w 3148086"/>
              <a:gd name="connsiteY2" fmla="*/ 3148086 h 3148086"/>
              <a:gd name="connsiteX3" fmla="*/ 0 w 3148086"/>
              <a:gd name="connsiteY3" fmla="*/ 1574043 h 3148086"/>
              <a:gd name="connsiteX4" fmla="*/ 1574043 w 3148086"/>
              <a:gd name="connsiteY4" fmla="*/ 0 h 31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086" h="3148086">
                <a:moveTo>
                  <a:pt x="1574043" y="0"/>
                </a:moveTo>
                <a:cubicBezTo>
                  <a:pt x="2443363" y="0"/>
                  <a:pt x="3148086" y="704723"/>
                  <a:pt x="3148086" y="1574043"/>
                </a:cubicBezTo>
                <a:cubicBezTo>
                  <a:pt x="3148086" y="2443363"/>
                  <a:pt x="2443363" y="3148086"/>
                  <a:pt x="1574043" y="3148086"/>
                </a:cubicBezTo>
                <a:cubicBezTo>
                  <a:pt x="704723" y="3148086"/>
                  <a:pt x="0" y="2443363"/>
                  <a:pt x="0" y="1574043"/>
                </a:cubicBezTo>
                <a:cubicBezTo>
                  <a:pt x="0" y="704723"/>
                  <a:pt x="704723" y="0"/>
                  <a:pt x="1574043" y="0"/>
                </a:cubicBez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305F34E-0E59-ABAC-3513-41D79CD97A29}"/>
              </a:ext>
            </a:extLst>
          </p:cNvPr>
          <p:cNvSpPr txBox="1"/>
          <p:nvPr/>
        </p:nvSpPr>
        <p:spPr>
          <a:xfrm>
            <a:off x="3534770" y="920621"/>
            <a:ext cx="8461614" cy="5016758"/>
          </a:xfrm>
          <a:prstGeom prst="rect">
            <a:avLst/>
          </a:prstGeom>
          <a:ln w="38100">
            <a:solidFill>
              <a:srgbClr val="1C3133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say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90953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18D8B9-012D-DCB0-2F0C-95E1996C8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175" r="5900" b="56816"/>
          <a:stretch>
            <a:fillRect/>
          </a:stretch>
        </p:blipFill>
        <p:spPr>
          <a:xfrm>
            <a:off x="195616" y="1948217"/>
            <a:ext cx="2961566" cy="2961566"/>
          </a:xfrm>
          <a:custGeom>
            <a:avLst/>
            <a:gdLst>
              <a:gd name="connsiteX0" fmla="*/ 1480783 w 2961566"/>
              <a:gd name="connsiteY0" fmla="*/ 0 h 2961566"/>
              <a:gd name="connsiteX1" fmla="*/ 2961566 w 2961566"/>
              <a:gd name="connsiteY1" fmla="*/ 1480783 h 2961566"/>
              <a:gd name="connsiteX2" fmla="*/ 1480783 w 2961566"/>
              <a:gd name="connsiteY2" fmla="*/ 2961566 h 2961566"/>
              <a:gd name="connsiteX3" fmla="*/ 0 w 2961566"/>
              <a:gd name="connsiteY3" fmla="*/ 1480783 h 2961566"/>
              <a:gd name="connsiteX4" fmla="*/ 1480783 w 2961566"/>
              <a:gd name="connsiteY4" fmla="*/ 0 h 296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566" h="2961566">
                <a:moveTo>
                  <a:pt x="1480783" y="0"/>
                </a:moveTo>
                <a:cubicBezTo>
                  <a:pt x="2298597" y="0"/>
                  <a:pt x="2961566" y="662969"/>
                  <a:pt x="2961566" y="1480783"/>
                </a:cubicBezTo>
                <a:cubicBezTo>
                  <a:pt x="2961566" y="2298597"/>
                  <a:pt x="2298597" y="2961566"/>
                  <a:pt x="1480783" y="2961566"/>
                </a:cubicBezTo>
                <a:cubicBezTo>
                  <a:pt x="662969" y="2961566"/>
                  <a:pt x="0" y="2298597"/>
                  <a:pt x="0" y="1480783"/>
                </a:cubicBezTo>
                <a:cubicBezTo>
                  <a:pt x="0" y="662969"/>
                  <a:pt x="662969" y="0"/>
                  <a:pt x="1480783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70CB0B-6CD9-C3E6-8D3C-9B7AA0B379B6}"/>
              </a:ext>
            </a:extLst>
          </p:cNvPr>
          <p:cNvSpPr txBox="1"/>
          <p:nvPr/>
        </p:nvSpPr>
        <p:spPr>
          <a:xfrm>
            <a:off x="3343701" y="1948217"/>
            <a:ext cx="8461614" cy="3170099"/>
          </a:xfrm>
          <a:prstGeom prst="rect">
            <a:avLst/>
          </a:prstGeom>
          <a:ln w="38100">
            <a:solidFill>
              <a:srgbClr val="1C3133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3032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7F47471-21C9-21A2-E754-A84F6FA758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86" t="55622" r="51340"/>
          <a:stretch>
            <a:fillRect/>
          </a:stretch>
        </p:blipFill>
        <p:spPr>
          <a:xfrm>
            <a:off x="122830" y="1907274"/>
            <a:ext cx="3043450" cy="3043450"/>
          </a:xfrm>
          <a:custGeom>
            <a:avLst/>
            <a:gdLst>
              <a:gd name="connsiteX0" fmla="*/ 1521725 w 3043450"/>
              <a:gd name="connsiteY0" fmla="*/ 0 h 3043450"/>
              <a:gd name="connsiteX1" fmla="*/ 3043450 w 3043450"/>
              <a:gd name="connsiteY1" fmla="*/ 1521725 h 3043450"/>
              <a:gd name="connsiteX2" fmla="*/ 1521725 w 3043450"/>
              <a:gd name="connsiteY2" fmla="*/ 3043450 h 3043450"/>
              <a:gd name="connsiteX3" fmla="*/ 0 w 3043450"/>
              <a:gd name="connsiteY3" fmla="*/ 1521725 h 3043450"/>
              <a:gd name="connsiteX4" fmla="*/ 1521725 w 3043450"/>
              <a:gd name="connsiteY4" fmla="*/ 0 h 30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3450" h="3043450">
                <a:moveTo>
                  <a:pt x="1521725" y="0"/>
                </a:moveTo>
                <a:cubicBezTo>
                  <a:pt x="2362151" y="0"/>
                  <a:pt x="3043450" y="681299"/>
                  <a:pt x="3043450" y="1521725"/>
                </a:cubicBezTo>
                <a:cubicBezTo>
                  <a:pt x="3043450" y="2362151"/>
                  <a:pt x="2362151" y="3043450"/>
                  <a:pt x="1521725" y="3043450"/>
                </a:cubicBezTo>
                <a:cubicBezTo>
                  <a:pt x="681299" y="3043450"/>
                  <a:pt x="0" y="2362151"/>
                  <a:pt x="0" y="1521725"/>
                </a:cubicBezTo>
                <a:cubicBezTo>
                  <a:pt x="0" y="681299"/>
                  <a:pt x="681299" y="0"/>
                  <a:pt x="1521725" y="0"/>
                </a:cubicBez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AE73E4-203B-5049-B0C0-1D3986364A65}"/>
              </a:ext>
            </a:extLst>
          </p:cNvPr>
          <p:cNvSpPr txBox="1"/>
          <p:nvPr/>
        </p:nvSpPr>
        <p:spPr>
          <a:xfrm>
            <a:off x="3330054" y="612844"/>
            <a:ext cx="8461614" cy="5632311"/>
          </a:xfrm>
          <a:prstGeom prst="rect">
            <a:avLst/>
          </a:prstGeom>
          <a:ln w="38100">
            <a:solidFill>
              <a:srgbClr val="1C3133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90725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BA04B0E-16CD-053B-34A4-350EBF90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47" t="59104" r="5637"/>
          <a:stretch>
            <a:fillRect/>
          </a:stretch>
        </p:blipFill>
        <p:spPr>
          <a:xfrm>
            <a:off x="204716" y="245661"/>
            <a:ext cx="2804616" cy="2804615"/>
          </a:xfrm>
          <a:custGeom>
            <a:avLst/>
            <a:gdLst>
              <a:gd name="connsiteX0" fmla="*/ 1402308 w 2804616"/>
              <a:gd name="connsiteY0" fmla="*/ 0 h 2804615"/>
              <a:gd name="connsiteX1" fmla="*/ 2804616 w 2804616"/>
              <a:gd name="connsiteY1" fmla="*/ 1402308 h 2804615"/>
              <a:gd name="connsiteX2" fmla="*/ 1545686 w 2804616"/>
              <a:gd name="connsiteY2" fmla="*/ 2797376 h 2804615"/>
              <a:gd name="connsiteX3" fmla="*/ 1402328 w 2804616"/>
              <a:gd name="connsiteY3" fmla="*/ 2804615 h 2804615"/>
              <a:gd name="connsiteX4" fmla="*/ 1402288 w 2804616"/>
              <a:gd name="connsiteY4" fmla="*/ 2804615 h 2804615"/>
              <a:gd name="connsiteX5" fmla="*/ 1258930 w 2804616"/>
              <a:gd name="connsiteY5" fmla="*/ 2797376 h 2804615"/>
              <a:gd name="connsiteX6" fmla="*/ 0 w 2804616"/>
              <a:gd name="connsiteY6" fmla="*/ 1402308 h 2804615"/>
              <a:gd name="connsiteX7" fmla="*/ 1402308 w 2804616"/>
              <a:gd name="connsiteY7" fmla="*/ 0 h 280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4616" h="2804615">
                <a:moveTo>
                  <a:pt x="1402308" y="0"/>
                </a:moveTo>
                <a:cubicBezTo>
                  <a:pt x="2176781" y="0"/>
                  <a:pt x="2804616" y="627835"/>
                  <a:pt x="2804616" y="1402308"/>
                </a:cubicBezTo>
                <a:cubicBezTo>
                  <a:pt x="2804616" y="2128377"/>
                  <a:pt x="2252808" y="2725564"/>
                  <a:pt x="1545686" y="2797376"/>
                </a:cubicBezTo>
                <a:lnTo>
                  <a:pt x="1402328" y="2804615"/>
                </a:lnTo>
                <a:lnTo>
                  <a:pt x="1402288" y="2804615"/>
                </a:lnTo>
                <a:lnTo>
                  <a:pt x="1258930" y="2797376"/>
                </a:lnTo>
                <a:cubicBezTo>
                  <a:pt x="551808" y="2725564"/>
                  <a:pt x="0" y="2128377"/>
                  <a:pt x="0" y="1402308"/>
                </a:cubicBezTo>
                <a:cubicBezTo>
                  <a:pt x="0" y="627835"/>
                  <a:pt x="627835" y="0"/>
                  <a:pt x="1402308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AA9A47A-C8F9-1046-9ACA-42CFAF4FF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26" r="23053"/>
          <a:stretch/>
        </p:blipFill>
        <p:spPr>
          <a:xfrm>
            <a:off x="3173104" y="137576"/>
            <a:ext cx="2804616" cy="2694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2B07EC-C2E8-2F98-6F5E-54098F8949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12" r="14739"/>
          <a:stretch/>
        </p:blipFill>
        <p:spPr>
          <a:xfrm>
            <a:off x="141352" y="3429000"/>
            <a:ext cx="3486677" cy="30207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A185E62-79AD-D354-45B1-CCE7B512FD33}"/>
              </a:ext>
            </a:extLst>
          </p:cNvPr>
          <p:cNvSpPr txBox="1"/>
          <p:nvPr/>
        </p:nvSpPr>
        <p:spPr>
          <a:xfrm>
            <a:off x="6053921" y="171483"/>
            <a:ext cx="60937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effectLst/>
                <a:latin typeface="+mj-lt"/>
              </a:rPr>
              <a:t>Anh Nguyễn Văn Tuân - Kỹ sư xây dựng công trình (xã Cẩm Quang, Cẩm Xuyên): </a:t>
            </a:r>
            <a:r>
              <a:rPr lang="vi-VN" sz="2800" b="1" i="1" dirty="0">
                <a:effectLst/>
                <a:latin typeface="+mj-lt"/>
              </a:rPr>
              <a:t>Kiên định với ước mơ.</a:t>
            </a:r>
            <a:endParaRPr lang="en-US" sz="28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E4EBC25-1550-7737-D4E5-76C7F38C91E4}"/>
              </a:ext>
            </a:extLst>
          </p:cNvPr>
          <p:cNvSpPr txBox="1"/>
          <p:nvPr/>
        </p:nvSpPr>
        <p:spPr>
          <a:xfrm>
            <a:off x="6096000" y="1600859"/>
            <a:ext cx="57730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effectLst/>
                <a:latin typeface="+mj-lt"/>
              </a:rPr>
              <a:t>- </a:t>
            </a:r>
            <a:r>
              <a:rPr lang="vi-VN" sz="2800" b="0" i="0" dirty="0">
                <a:effectLst/>
                <a:latin typeface="+mj-lt"/>
              </a:rPr>
              <a:t>Năm 2022,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effectLst/>
                <a:latin typeface="+mj-lt"/>
              </a:rPr>
              <a:t>vinh dự được Tổng LĐLĐ Việt Nam tặng bằng “Lao động sáng tạo”.</a:t>
            </a:r>
            <a:endParaRPr lang="en-US" sz="28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21E3BA8-BEF8-F629-4417-3ABEA4751BF7}"/>
              </a:ext>
            </a:extLst>
          </p:cNvPr>
          <p:cNvSpPr txBox="1"/>
          <p:nvPr/>
        </p:nvSpPr>
        <p:spPr>
          <a:xfrm>
            <a:off x="3759713" y="3247464"/>
            <a:ext cx="84322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effectLst/>
                <a:latin typeface="+mj-lt"/>
              </a:rPr>
              <a:t>Chị Nguyễn Thị Huyền Trang - Giám đốc Công ty TNHH Thương mại dịch vụ Linh Trang (phường Bắc Hà, thành phố Hà Tĩnh): </a:t>
            </a:r>
            <a:r>
              <a:rPr lang="vi-VN" sz="2800" b="1" i="1" dirty="0">
                <a:effectLst/>
                <a:latin typeface="+mj-lt"/>
              </a:rPr>
              <a:t>Xác định đúng sở trường, theo đuổi đam mê.</a:t>
            </a:r>
            <a:endParaRPr lang="en-US" sz="28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5A20F90-2D68-C191-7313-5A48BAB73D0A}"/>
              </a:ext>
            </a:extLst>
          </p:cNvPr>
          <p:cNvSpPr txBox="1"/>
          <p:nvPr/>
        </p:nvSpPr>
        <p:spPr>
          <a:xfrm>
            <a:off x="3822509" y="4978311"/>
            <a:ext cx="82281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800" b="0" i="0" dirty="0">
                <a:effectLst/>
                <a:latin typeface="+mj-lt"/>
              </a:rPr>
              <a:t>ăng ký học ngành Quản trị kinh doanh tại Trường Đại học Vinh (Nghệ An)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( 2016- 2019)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464003B-B12E-7DD1-93B0-4C70A91B26C4}"/>
              </a:ext>
            </a:extLst>
          </p:cNvPr>
          <p:cNvSpPr txBox="1"/>
          <p:nvPr/>
        </p:nvSpPr>
        <p:spPr>
          <a:xfrm>
            <a:off x="3759713" y="5932418"/>
            <a:ext cx="82281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effectLst/>
                <a:latin typeface="+mj-lt"/>
              </a:rPr>
              <a:t>- </a:t>
            </a:r>
            <a:r>
              <a:rPr lang="vi-VN" sz="2800" b="0" i="0" dirty="0">
                <a:effectLst/>
                <a:latin typeface="+mj-lt"/>
              </a:rPr>
              <a:t>Đến năm 2021, những sản phẩm trầm hương mang tên Tâm Thiên Hương của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cty</a:t>
            </a:r>
            <a:r>
              <a:rPr lang="vi-VN" sz="2800" b="0" i="0" dirty="0">
                <a:effectLst/>
                <a:latin typeface="+mj-lt"/>
              </a:rPr>
              <a:t> đã được bán ra thị trường. 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82578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3. Ý nghĩa của việc chọn đúng nghề nghiệp của mỗi người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11115275"/>
              </p:ext>
            </p:extLst>
          </p:nvPr>
        </p:nvGraphicFramePr>
        <p:xfrm>
          <a:off x="221225" y="1238866"/>
          <a:ext cx="11842955" cy="563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9477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751F162-A8E7-59BD-39AF-062FDC6DC9EB}"/>
              </a:ext>
            </a:extLst>
          </p:cNvPr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194FF3F-5E4B-850C-EA8E-24E0F876F254}"/>
              </a:ext>
            </a:extLst>
          </p:cNvPr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F2285E2B-0B29-9A7C-91E5-6A0CE3B9E16C}"/>
              </a:ext>
            </a:extLst>
          </p:cNvPr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D8ACB40-5CB5-28EC-EECF-9C46949F7A00}"/>
              </a:ext>
            </a:extLst>
          </p:cNvPr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79E100F8-27E6-5872-7ADA-C0730D54D339}"/>
              </a:ext>
            </a:extLst>
          </p:cNvPr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83E0E754-0FC9-3413-3666-46F818CE28DC}"/>
              </a:ext>
            </a:extLst>
          </p:cNvPr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>
            <a:extLst>
              <a:ext uri="{FF2B5EF4-FFF2-40B4-BE49-F238E27FC236}">
                <a16:creationId xmlns="" xmlns:a16="http://schemas.microsoft.com/office/drawing/2014/main" id="{99B0F8EB-4E9B-7364-0539-645D29157178}"/>
              </a:ext>
            </a:extLst>
          </p:cNvPr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>
            <a:extLst>
              <a:ext uri="{FF2B5EF4-FFF2-40B4-BE49-F238E27FC236}">
                <a16:creationId xmlns="" xmlns:a16="http://schemas.microsoft.com/office/drawing/2014/main" id="{AC563E7F-94CA-E7B9-FEAD-43E5E845EA3D}"/>
              </a:ext>
            </a:extLst>
          </p:cNvPr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39DB13B-B5BC-4820-061A-C596E18C68A0}"/>
              </a:ext>
            </a:extLst>
          </p:cNvPr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89F69615-1345-043B-6044-4A941792823A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221D9F78-9C55-9B6D-C1B2-EAFE07EFA738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E49C2D6-D957-3301-0EBA-81FED419CB03}"/>
              </a:ext>
            </a:extLst>
          </p:cNvPr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EA0E1D6-347B-C6CC-D881-7DB3B7B3096A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AE045E26-461B-A196-28AC-F8847EA68314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6" name="Picture 5" descr="n3">
            <a:extLst>
              <a:ext uri="{FF2B5EF4-FFF2-40B4-BE49-F238E27FC236}">
                <a16:creationId xmlns="" xmlns:a16="http://schemas.microsoft.com/office/drawing/2014/main" id="{5ECAB3FF-B952-E5D9-9145-D7471CEA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n3">
            <a:extLst>
              <a:ext uri="{FF2B5EF4-FFF2-40B4-BE49-F238E27FC236}">
                <a16:creationId xmlns="" xmlns:a16="http://schemas.microsoft.com/office/drawing/2014/main" id="{DDF21C0E-EDE6-B956-C4E0-216379B9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E25AD7B-0557-45E9-88F5-29B24E2672EF}"/>
              </a:ext>
            </a:extLst>
          </p:cNvPr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78A6CEBF-A114-8EA7-4629-6A767173CF5E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6F7A0433-6D94-8ECA-1012-65D09D7F6362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7958479-3F72-98A8-82F8-BEC3DCCB758B}"/>
              </a:ext>
            </a:extLst>
          </p:cNvPr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1883A4C5-2DA3-ABE3-DD9E-326B24DBAEF4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8D6DF37-0111-A267-775F-F50321DB35B4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2DDA189-7342-2850-94DB-100B500C33B2}"/>
              </a:ext>
            </a:extLst>
          </p:cNvPr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2F12CDFA-15A5-EA6F-6D96-3FB78D764C9C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9658B29-481C-2734-4C0F-B57081CCD024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30073E5-BA4C-2C24-01AE-4875D838030F}"/>
              </a:ext>
            </a:extLst>
          </p:cNvPr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7752425-A92B-5E09-AB56-D32A008C9103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327D0724-EFE7-2B5D-7BA0-A3EA3B4D923D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0" name="nhacnen3">
            <a:hlinkClick r:id="" action="ppaction://media"/>
            <a:extLst>
              <a:ext uri="{FF2B5EF4-FFF2-40B4-BE49-F238E27FC236}">
                <a16:creationId xmlns="" xmlns:a16="http://schemas.microsoft.com/office/drawing/2014/main" id="{08A3BDC0-3930-E057-C58B-D31E82FE8C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16.6213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247972" y="57267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176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1"/>
                            </p:stCondLst>
                            <p:childTnLst>
                              <p:par>
                                <p:cTn id="50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1"/>
                            </p:stCondLst>
                            <p:childTnLst>
                              <p:par>
                                <p:cTn id="53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8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5" grpId="1" build="allAtOnce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6C06483-418C-F9F5-C7A9-1988510C5CCB}"/>
              </a:ext>
            </a:extLst>
          </p:cNvPr>
          <p:cNvSpPr txBox="1"/>
          <p:nvPr/>
        </p:nvSpPr>
        <p:spPr>
          <a:xfrm>
            <a:off x="2715904" y="1019256"/>
            <a:ext cx="7189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 NỐI NĂNG LỰC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E9BBE-DB05-CC9F-3DF0-94B550EE00BB}"/>
              </a:ext>
            </a:extLst>
          </p:cNvPr>
          <p:cNvSpPr txBox="1"/>
          <p:nvPr/>
        </p:nvSpPr>
        <p:spPr>
          <a:xfrm>
            <a:off x="1767785" y="1982449"/>
            <a:ext cx="7903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một nghề thuộc lĩnh vực kĩ thuật, công nghệ mà em biết.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 descr="A blue lightning bolt with a black background&#10;&#10;Description automatically generated">
            <a:extLst>
              <a:ext uri="{FF2B5EF4-FFF2-40B4-BE49-F238E27FC236}">
                <a16:creationId xmlns="" xmlns:a16="http://schemas.microsoft.com/office/drawing/2014/main" id="{5D429AE2-F632-BE23-2B6A-B0AB1B050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37" y="763948"/>
            <a:ext cx="3827063" cy="38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322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/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reading a book&#10;&#10;Description automatically generated">
            <a:extLst>
              <a:ext uri="{FF2B5EF4-FFF2-40B4-BE49-F238E27FC236}">
                <a16:creationId xmlns="" xmlns:a16="http://schemas.microsoft.com/office/drawing/2014/main" id="{136FEEA3-61C2-F8B4-C7C9-646C97520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20" y="1030227"/>
            <a:ext cx="2560721" cy="256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6A3EF4-3911-EB27-A894-91CA6C1B7460}"/>
              </a:ext>
            </a:extLst>
          </p:cNvPr>
          <p:cNvSpPr txBox="1"/>
          <p:nvPr/>
        </p:nvSpPr>
        <p:spPr>
          <a:xfrm>
            <a:off x="4383315" y="4321665"/>
            <a:ext cx="5203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6F4B02"/>
                </a:solidFill>
                <a:latin typeface="#9Slide06 SVNJonitha Script" panose="02000000000000000000" pitchFamily="2" charset="0"/>
              </a:rPr>
              <a:t>Khám</a:t>
            </a:r>
            <a:r>
              <a:rPr lang="en-US" sz="8000" dirty="0">
                <a:solidFill>
                  <a:srgbClr val="6F4B02"/>
                </a:solidFill>
                <a:latin typeface="#9Slide06 SVNJonitha Script" panose="02000000000000000000" pitchFamily="2" charset="0"/>
              </a:rPr>
              <a:t> </a:t>
            </a:r>
            <a:r>
              <a:rPr lang="en-US" sz="8000" dirty="0" err="1">
                <a:solidFill>
                  <a:srgbClr val="6F4B02"/>
                </a:solidFill>
                <a:latin typeface="#9Slide06 SVNJonitha Script" panose="02000000000000000000" pitchFamily="2" charset="0"/>
              </a:rPr>
              <a:t>phá</a:t>
            </a:r>
            <a:endParaRPr lang="en-US" sz="8000" dirty="0">
              <a:solidFill>
                <a:srgbClr val="6F4B02"/>
              </a:solidFill>
              <a:latin typeface="#9Slide06 SVNJonitha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37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8547"/>
            <a:ext cx="10339552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II.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Đặc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điểm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,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yêu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cầu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chung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của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các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ngành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nghề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trong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lĩnh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vực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kĩ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thuật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,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công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2E74B5"/>
                </a:solidFill>
                <a:latin typeface="Times New Roman" panose="02020603050405020304" pitchFamily="18" charset="0"/>
              </a:rPr>
              <a:t>nghệ</a:t>
            </a:r>
            <a:r>
              <a:rPr lang="en-US" b="0" i="0" u="none" strike="noStrike" kern="100" baseline="0" dirty="0" smtClean="0">
                <a:solidFill>
                  <a:srgbClr val="2E74B5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71" y="1529346"/>
            <a:ext cx="8642555" cy="51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7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Rectangle: Rounded Corners 1188">
            <a:extLst>
              <a:ext uri="{FF2B5EF4-FFF2-40B4-BE49-F238E27FC236}">
                <a16:creationId xmlns="" xmlns:a16="http://schemas.microsoft.com/office/drawing/2014/main" id="{B3730B87-7722-682E-89E2-D6067CF718F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90" name="Rectangle: Rounded Corners 1189">
            <a:extLst>
              <a:ext uri="{FF2B5EF4-FFF2-40B4-BE49-F238E27FC236}">
                <a16:creationId xmlns="" xmlns:a16="http://schemas.microsoft.com/office/drawing/2014/main" id="{949BB11C-2CC3-3D4C-54F1-C160739C9B0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191" name="Rectangle: Rounded Corners 1190">
            <a:extLst>
              <a:ext uri="{FF2B5EF4-FFF2-40B4-BE49-F238E27FC236}">
                <a16:creationId xmlns="" xmlns:a16="http://schemas.microsoft.com/office/drawing/2014/main" id="{DA2C2DA7-666D-152C-91E0-525AD4921BEB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192" name="Rectangle: Rounded Corners 1191">
            <a:extLst>
              <a:ext uri="{FF2B5EF4-FFF2-40B4-BE49-F238E27FC236}">
                <a16:creationId xmlns="" xmlns:a16="http://schemas.microsoft.com/office/drawing/2014/main" id="{347375DA-EB70-CC8D-66B9-D927D8885DA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193" name="Rectangle: Rounded Corners 1192">
            <a:extLst>
              <a:ext uri="{FF2B5EF4-FFF2-40B4-BE49-F238E27FC236}">
                <a16:creationId xmlns="" xmlns:a16="http://schemas.microsoft.com/office/drawing/2014/main" id="{F79A219A-47DF-A8F0-7B9A-A2B8122B5C9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194" name="Rectangle: Rounded Corners 1193">
            <a:extLst>
              <a:ext uri="{FF2B5EF4-FFF2-40B4-BE49-F238E27FC236}">
                <a16:creationId xmlns="" xmlns:a16="http://schemas.microsoft.com/office/drawing/2014/main" id="{55335C99-2ABF-C30A-08FF-733F85087BA9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195" name="Rectangle: Rounded Corners 1194">
            <a:extLst>
              <a:ext uri="{FF2B5EF4-FFF2-40B4-BE49-F238E27FC236}">
                <a16:creationId xmlns="" xmlns:a16="http://schemas.microsoft.com/office/drawing/2014/main" id="{A84D278E-4B5E-042C-6B84-374CF70E856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196" name="Rectangle: Rounded Corners 1195">
            <a:extLst>
              <a:ext uri="{FF2B5EF4-FFF2-40B4-BE49-F238E27FC236}">
                <a16:creationId xmlns="" xmlns:a16="http://schemas.microsoft.com/office/drawing/2014/main" id="{F351C2C6-C54F-79CF-CECB-330DDA386305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197" name="Rectangle: Rounded Corners 1196">
            <a:extLst>
              <a:ext uri="{FF2B5EF4-FFF2-40B4-BE49-F238E27FC236}">
                <a16:creationId xmlns="" xmlns:a16="http://schemas.microsoft.com/office/drawing/2014/main" id="{8FE94DCD-339E-2B96-766D-CD1E04B199F9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198" name="Rectangle: Rounded Corners 1197">
            <a:extLst>
              <a:ext uri="{FF2B5EF4-FFF2-40B4-BE49-F238E27FC236}">
                <a16:creationId xmlns="" xmlns:a16="http://schemas.microsoft.com/office/drawing/2014/main" id="{799CB2C4-0C91-B2A4-A4B4-D6E785D5429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199" name="Rectangle: Rounded Corners 1198">
            <a:extLst>
              <a:ext uri="{FF2B5EF4-FFF2-40B4-BE49-F238E27FC236}">
                <a16:creationId xmlns="" xmlns:a16="http://schemas.microsoft.com/office/drawing/2014/main" id="{500014D3-BFEB-9043-55BE-16A26DAC4A1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200" name="Rectangle: Rounded Corners 1199">
            <a:extLst>
              <a:ext uri="{FF2B5EF4-FFF2-40B4-BE49-F238E27FC236}">
                <a16:creationId xmlns="" xmlns:a16="http://schemas.microsoft.com/office/drawing/2014/main" id="{FD6B8B01-48DA-14D7-16B3-442F9F6F420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201" name="Rectangle: Rounded Corners 1200">
            <a:extLst>
              <a:ext uri="{FF2B5EF4-FFF2-40B4-BE49-F238E27FC236}">
                <a16:creationId xmlns="" xmlns:a16="http://schemas.microsoft.com/office/drawing/2014/main" id="{85C4007A-737C-68C1-AAB1-75F9EBFE3BC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202" name="Rectangle: Rounded Corners 1201">
            <a:extLst>
              <a:ext uri="{FF2B5EF4-FFF2-40B4-BE49-F238E27FC236}">
                <a16:creationId xmlns="" xmlns:a16="http://schemas.microsoft.com/office/drawing/2014/main" id="{123B3886-4C44-D2C9-7112-4A8DFF50AB9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1203" name="Rectangle: Rounded Corners 1202">
            <a:extLst>
              <a:ext uri="{FF2B5EF4-FFF2-40B4-BE49-F238E27FC236}">
                <a16:creationId xmlns="" xmlns:a16="http://schemas.microsoft.com/office/drawing/2014/main" id="{1E42064A-5040-BD5A-7BCF-8FF609D4759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1204" name="Rectangle: Rounded Corners 1203">
            <a:extLst>
              <a:ext uri="{FF2B5EF4-FFF2-40B4-BE49-F238E27FC236}">
                <a16:creationId xmlns="" xmlns:a16="http://schemas.microsoft.com/office/drawing/2014/main" id="{C6F83A2A-F588-8E42-CD95-EB46F4DF3E9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1205" name="Rectangle: Rounded Corners 1204">
            <a:extLst>
              <a:ext uri="{FF2B5EF4-FFF2-40B4-BE49-F238E27FC236}">
                <a16:creationId xmlns="" xmlns:a16="http://schemas.microsoft.com/office/drawing/2014/main" id="{F938ECE2-5AAB-CA5E-E290-F87E3118788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1206" name="Rectangle: Rounded Corners 1205">
            <a:extLst>
              <a:ext uri="{FF2B5EF4-FFF2-40B4-BE49-F238E27FC236}">
                <a16:creationId xmlns="" xmlns:a16="http://schemas.microsoft.com/office/drawing/2014/main" id="{1340D8A0-340A-D9D8-4172-B561DEE8C23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1207" name="Rectangle: Rounded Corners 1206">
            <a:extLst>
              <a:ext uri="{FF2B5EF4-FFF2-40B4-BE49-F238E27FC236}">
                <a16:creationId xmlns="" xmlns:a16="http://schemas.microsoft.com/office/drawing/2014/main" id="{1C8B5172-A7DB-6917-6DD8-A2EF022495E5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1208" name="Rectangle: Rounded Corners 1207">
            <a:extLst>
              <a:ext uri="{FF2B5EF4-FFF2-40B4-BE49-F238E27FC236}">
                <a16:creationId xmlns="" xmlns:a16="http://schemas.microsoft.com/office/drawing/2014/main" id="{618BD660-2262-F3C4-7D51-08A3BE85414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1209" name="Rectangle: Rounded Corners 1208">
            <a:extLst>
              <a:ext uri="{FF2B5EF4-FFF2-40B4-BE49-F238E27FC236}">
                <a16:creationId xmlns="" xmlns:a16="http://schemas.microsoft.com/office/drawing/2014/main" id="{213B5441-91C2-19F9-84B1-21C7B44FBC8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1210" name="Rectangle: Rounded Corners 1209">
            <a:extLst>
              <a:ext uri="{FF2B5EF4-FFF2-40B4-BE49-F238E27FC236}">
                <a16:creationId xmlns="" xmlns:a16="http://schemas.microsoft.com/office/drawing/2014/main" id="{A9100A4E-EA08-4097-7BE7-CE2AF76A928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1211" name="Rectangle: Rounded Corners 1210">
            <a:extLst>
              <a:ext uri="{FF2B5EF4-FFF2-40B4-BE49-F238E27FC236}">
                <a16:creationId xmlns="" xmlns:a16="http://schemas.microsoft.com/office/drawing/2014/main" id="{A8E93328-24BA-3D71-D6A6-D8D4CD32CB3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1212" name="Rectangle: Rounded Corners 1211">
            <a:extLst>
              <a:ext uri="{FF2B5EF4-FFF2-40B4-BE49-F238E27FC236}">
                <a16:creationId xmlns="" xmlns:a16="http://schemas.microsoft.com/office/drawing/2014/main" id="{5CAA961B-5683-9C12-5238-3E1A98F773E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1213" name="Rectangle: Rounded Corners 1212">
            <a:extLst>
              <a:ext uri="{FF2B5EF4-FFF2-40B4-BE49-F238E27FC236}">
                <a16:creationId xmlns="" xmlns:a16="http://schemas.microsoft.com/office/drawing/2014/main" id="{AA95E51D-776B-BB12-669D-D076B3E418F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1214" name="Rectangle: Rounded Corners 1213">
            <a:extLst>
              <a:ext uri="{FF2B5EF4-FFF2-40B4-BE49-F238E27FC236}">
                <a16:creationId xmlns="" xmlns:a16="http://schemas.microsoft.com/office/drawing/2014/main" id="{B1388F4E-0D2A-2903-CD5B-6928D9CFF22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1215" name="Rectangle: Rounded Corners 1214">
            <a:extLst>
              <a:ext uri="{FF2B5EF4-FFF2-40B4-BE49-F238E27FC236}">
                <a16:creationId xmlns="" xmlns:a16="http://schemas.microsoft.com/office/drawing/2014/main" id="{E783C036-EE1D-3C10-C7E7-8CA89DD511D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1216" name="Rectangle: Rounded Corners 1215">
            <a:extLst>
              <a:ext uri="{FF2B5EF4-FFF2-40B4-BE49-F238E27FC236}">
                <a16:creationId xmlns="" xmlns:a16="http://schemas.microsoft.com/office/drawing/2014/main" id="{56E65A52-FB10-A58F-8065-8E17B40A60F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1217" name="Rectangle: Rounded Corners 1216">
            <a:extLst>
              <a:ext uri="{FF2B5EF4-FFF2-40B4-BE49-F238E27FC236}">
                <a16:creationId xmlns="" xmlns:a16="http://schemas.microsoft.com/office/drawing/2014/main" id="{27B404DF-A920-F6DF-1538-F84AD0A26AA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1218" name="Rectangle: Rounded Corners 1217">
            <a:extLst>
              <a:ext uri="{FF2B5EF4-FFF2-40B4-BE49-F238E27FC236}">
                <a16:creationId xmlns="" xmlns:a16="http://schemas.microsoft.com/office/drawing/2014/main" id="{7871D77E-186D-FF51-97B6-0CACD3EAB3C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1219" name="Rectangle: Rounded Corners 1218">
            <a:extLst>
              <a:ext uri="{FF2B5EF4-FFF2-40B4-BE49-F238E27FC236}">
                <a16:creationId xmlns="" xmlns:a16="http://schemas.microsoft.com/office/drawing/2014/main" id="{8E478461-A7CE-73CB-1DE5-B502B452A66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1220" name="Rectangle: Rounded Corners 1219">
            <a:extLst>
              <a:ext uri="{FF2B5EF4-FFF2-40B4-BE49-F238E27FC236}">
                <a16:creationId xmlns="" xmlns:a16="http://schemas.microsoft.com/office/drawing/2014/main" id="{6AC0B21B-4C0C-5A7E-E43C-2E63FDF5E4A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1221" name="Rectangle: Rounded Corners 1220">
            <a:extLst>
              <a:ext uri="{FF2B5EF4-FFF2-40B4-BE49-F238E27FC236}">
                <a16:creationId xmlns="" xmlns:a16="http://schemas.microsoft.com/office/drawing/2014/main" id="{77218367-775E-6E3E-E1ED-DCFE24E6A76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1222" name="Rectangle: Rounded Corners 1221">
            <a:extLst>
              <a:ext uri="{FF2B5EF4-FFF2-40B4-BE49-F238E27FC236}">
                <a16:creationId xmlns="" xmlns:a16="http://schemas.microsoft.com/office/drawing/2014/main" id="{37BBECF2-2E9B-06E1-D6A8-12F859EBFE4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1223" name="Rectangle: Rounded Corners 1222">
            <a:extLst>
              <a:ext uri="{FF2B5EF4-FFF2-40B4-BE49-F238E27FC236}">
                <a16:creationId xmlns="" xmlns:a16="http://schemas.microsoft.com/office/drawing/2014/main" id="{10741ACA-0093-F659-248A-F8929C3AF2A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1224" name="Rectangle: Rounded Corners 1223">
            <a:extLst>
              <a:ext uri="{FF2B5EF4-FFF2-40B4-BE49-F238E27FC236}">
                <a16:creationId xmlns="" xmlns:a16="http://schemas.microsoft.com/office/drawing/2014/main" id="{5DA47993-A918-8CC0-368E-28A69977685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1225" name="Rectangle: Rounded Corners 1224">
            <a:extLst>
              <a:ext uri="{FF2B5EF4-FFF2-40B4-BE49-F238E27FC236}">
                <a16:creationId xmlns="" xmlns:a16="http://schemas.microsoft.com/office/drawing/2014/main" id="{CB734147-3BF1-67C1-653D-4DD4EA30B8F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1226" name="Rectangle: Rounded Corners 1225">
            <a:extLst>
              <a:ext uri="{FF2B5EF4-FFF2-40B4-BE49-F238E27FC236}">
                <a16:creationId xmlns="" xmlns:a16="http://schemas.microsoft.com/office/drawing/2014/main" id="{29E0C16F-19F4-DF04-5046-4FC03C71AEF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1227" name="Rectangle: Rounded Corners 1226">
            <a:extLst>
              <a:ext uri="{FF2B5EF4-FFF2-40B4-BE49-F238E27FC236}">
                <a16:creationId xmlns="" xmlns:a16="http://schemas.microsoft.com/office/drawing/2014/main" id="{91EC8372-55B6-815D-0E74-A412260B46B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1228" name="Rectangle: Rounded Corners 1227">
            <a:extLst>
              <a:ext uri="{FF2B5EF4-FFF2-40B4-BE49-F238E27FC236}">
                <a16:creationId xmlns="" xmlns:a16="http://schemas.microsoft.com/office/drawing/2014/main" id="{FF5E7B1E-D914-C13D-E539-6A4418B9508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1229" name="Rectangle: Rounded Corners 1228">
            <a:extLst>
              <a:ext uri="{FF2B5EF4-FFF2-40B4-BE49-F238E27FC236}">
                <a16:creationId xmlns="" xmlns:a16="http://schemas.microsoft.com/office/drawing/2014/main" id="{6D9F71EF-6FB3-935D-589B-DDEB3231F9F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1230" name="Rectangle: Rounded Corners 1229">
            <a:extLst>
              <a:ext uri="{FF2B5EF4-FFF2-40B4-BE49-F238E27FC236}">
                <a16:creationId xmlns="" xmlns:a16="http://schemas.microsoft.com/office/drawing/2014/main" id="{791D2604-EEFB-3AFD-7081-223660F26CB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1231" name="Rectangle: Rounded Corners 1230">
            <a:extLst>
              <a:ext uri="{FF2B5EF4-FFF2-40B4-BE49-F238E27FC236}">
                <a16:creationId xmlns="" xmlns:a16="http://schemas.microsoft.com/office/drawing/2014/main" id="{F379CA37-C79B-CA9C-C13C-1FDC5EDE8ED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1232" name="Rectangle: Rounded Corners 1231">
            <a:extLst>
              <a:ext uri="{FF2B5EF4-FFF2-40B4-BE49-F238E27FC236}">
                <a16:creationId xmlns="" xmlns:a16="http://schemas.microsoft.com/office/drawing/2014/main" id="{E3136FA2-49C9-A5C8-261A-20BE4FD1D79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1233" name="Rectangle: Rounded Corners 1232">
            <a:extLst>
              <a:ext uri="{FF2B5EF4-FFF2-40B4-BE49-F238E27FC236}">
                <a16:creationId xmlns="" xmlns:a16="http://schemas.microsoft.com/office/drawing/2014/main" id="{7AE5DAA3-BD26-CC4C-8515-AA9D751E738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1234" name="Rectangle: Rounded Corners 1233">
            <a:extLst>
              <a:ext uri="{FF2B5EF4-FFF2-40B4-BE49-F238E27FC236}">
                <a16:creationId xmlns="" xmlns:a16="http://schemas.microsoft.com/office/drawing/2014/main" id="{190B6DC4-9D42-A101-A602-08C263D7D0E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1235" name="Rectangle: Rounded Corners 1234">
            <a:extLst>
              <a:ext uri="{FF2B5EF4-FFF2-40B4-BE49-F238E27FC236}">
                <a16:creationId xmlns="" xmlns:a16="http://schemas.microsoft.com/office/drawing/2014/main" id="{FEEE4AAC-5F59-3C00-9A0B-6C929CB1385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1236" name="Rectangle: Rounded Corners 1235">
            <a:extLst>
              <a:ext uri="{FF2B5EF4-FFF2-40B4-BE49-F238E27FC236}">
                <a16:creationId xmlns="" xmlns:a16="http://schemas.microsoft.com/office/drawing/2014/main" id="{79225A05-C4A0-013B-DBF6-2486F50C150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1237" name="Rectangle: Rounded Corners 1236">
            <a:extLst>
              <a:ext uri="{FF2B5EF4-FFF2-40B4-BE49-F238E27FC236}">
                <a16:creationId xmlns="" xmlns:a16="http://schemas.microsoft.com/office/drawing/2014/main" id="{206506BE-84EE-88FB-B4BF-0FDF680A9C0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1238" name="Rectangle: Rounded Corners 1237">
            <a:extLst>
              <a:ext uri="{FF2B5EF4-FFF2-40B4-BE49-F238E27FC236}">
                <a16:creationId xmlns="" xmlns:a16="http://schemas.microsoft.com/office/drawing/2014/main" id="{3877D2B1-7309-BA97-DBEE-2F7ADCC491C9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1239" name="Rectangle: Rounded Corners 1238">
            <a:extLst>
              <a:ext uri="{FF2B5EF4-FFF2-40B4-BE49-F238E27FC236}">
                <a16:creationId xmlns="" xmlns:a16="http://schemas.microsoft.com/office/drawing/2014/main" id="{DEF55DEA-F827-BA5C-02BB-BF0C5840BC8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1240" name="Rectangle: Rounded Corners 1239">
            <a:extLst>
              <a:ext uri="{FF2B5EF4-FFF2-40B4-BE49-F238E27FC236}">
                <a16:creationId xmlns="" xmlns:a16="http://schemas.microsoft.com/office/drawing/2014/main" id="{06DF9940-8AA5-807E-389B-1477F7228D5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1241" name="Rectangle: Rounded Corners 1240">
            <a:extLst>
              <a:ext uri="{FF2B5EF4-FFF2-40B4-BE49-F238E27FC236}">
                <a16:creationId xmlns="" xmlns:a16="http://schemas.microsoft.com/office/drawing/2014/main" id="{AA93A606-A215-CA68-6959-17A3C33D608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1242" name="Rectangle: Rounded Corners 1241">
            <a:extLst>
              <a:ext uri="{FF2B5EF4-FFF2-40B4-BE49-F238E27FC236}">
                <a16:creationId xmlns="" xmlns:a16="http://schemas.microsoft.com/office/drawing/2014/main" id="{B7486842-41FA-9555-2415-93D7FBAC16B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243" name="Rectangle: Rounded Corners 1242">
            <a:extLst>
              <a:ext uri="{FF2B5EF4-FFF2-40B4-BE49-F238E27FC236}">
                <a16:creationId xmlns="" xmlns:a16="http://schemas.microsoft.com/office/drawing/2014/main" id="{E58B47FE-61F6-7CD2-B013-F08E5E978CC5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244" name="Rectangle: Rounded Corners 1243">
            <a:extLst>
              <a:ext uri="{FF2B5EF4-FFF2-40B4-BE49-F238E27FC236}">
                <a16:creationId xmlns="" xmlns:a16="http://schemas.microsoft.com/office/drawing/2014/main" id="{60027B84-CB45-32FE-9514-0FB82099790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245" name="Rectangle: Rounded Corners 1244">
            <a:extLst>
              <a:ext uri="{FF2B5EF4-FFF2-40B4-BE49-F238E27FC236}">
                <a16:creationId xmlns="" xmlns:a16="http://schemas.microsoft.com/office/drawing/2014/main" id="{484C3822-E779-299A-F03E-1A284E2C73E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246" name="Rectangle: Rounded Corners 1245">
            <a:extLst>
              <a:ext uri="{FF2B5EF4-FFF2-40B4-BE49-F238E27FC236}">
                <a16:creationId xmlns="" xmlns:a16="http://schemas.microsoft.com/office/drawing/2014/main" id="{6F25BB8E-C602-4E24-1E3A-AD242E828C6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247" name="Rectangle: Rounded Corners 1246">
            <a:extLst>
              <a:ext uri="{FF2B5EF4-FFF2-40B4-BE49-F238E27FC236}">
                <a16:creationId xmlns="" xmlns:a16="http://schemas.microsoft.com/office/drawing/2014/main" id="{E290B0AD-B644-A34B-BD41-B819FDF2928B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248" name="Rectangle: Rounded Corners 1247">
            <a:extLst>
              <a:ext uri="{FF2B5EF4-FFF2-40B4-BE49-F238E27FC236}">
                <a16:creationId xmlns="" xmlns:a16="http://schemas.microsoft.com/office/drawing/2014/main" id="{2420DF38-D302-70DD-B0F1-EBF93612B415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249" name="Rectangle: Rounded Corners 1248">
            <a:extLst>
              <a:ext uri="{FF2B5EF4-FFF2-40B4-BE49-F238E27FC236}">
                <a16:creationId xmlns="" xmlns:a16="http://schemas.microsoft.com/office/drawing/2014/main" id="{D67463DC-F5BD-D625-98B6-7EF5A29A5AF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250" name="Rectangle: Rounded Corners 1249">
            <a:extLst>
              <a:ext uri="{FF2B5EF4-FFF2-40B4-BE49-F238E27FC236}">
                <a16:creationId xmlns="" xmlns:a16="http://schemas.microsoft.com/office/drawing/2014/main" id="{BC39FC6D-9732-6D16-6C36-55C32667CD9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251" name="Rectangle: Rounded Corners 1250">
            <a:extLst>
              <a:ext uri="{FF2B5EF4-FFF2-40B4-BE49-F238E27FC236}">
                <a16:creationId xmlns="" xmlns:a16="http://schemas.microsoft.com/office/drawing/2014/main" id="{FD64F30F-1AFA-F596-A03C-276029EB1645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252" name="Rectangle: Rounded Corners 1251">
            <a:extLst>
              <a:ext uri="{FF2B5EF4-FFF2-40B4-BE49-F238E27FC236}">
                <a16:creationId xmlns="" xmlns:a16="http://schemas.microsoft.com/office/drawing/2014/main" id="{4ADE96E1-936D-EFDC-3B51-82ED7FBC525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253" name="Rectangle: Rounded Corners 1252">
            <a:extLst>
              <a:ext uri="{FF2B5EF4-FFF2-40B4-BE49-F238E27FC236}">
                <a16:creationId xmlns="" xmlns:a16="http://schemas.microsoft.com/office/drawing/2014/main" id="{E11716FE-56F8-81AB-D343-80BA6F1FD3E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254" name="Rectangle: Rounded Corners 1253">
            <a:extLst>
              <a:ext uri="{FF2B5EF4-FFF2-40B4-BE49-F238E27FC236}">
                <a16:creationId xmlns="" xmlns:a16="http://schemas.microsoft.com/office/drawing/2014/main" id="{38954240-C158-23D6-E3DB-2BA0EC9B8E4B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255" name="Rectangle: Rounded Corners 1254">
            <a:extLst>
              <a:ext uri="{FF2B5EF4-FFF2-40B4-BE49-F238E27FC236}">
                <a16:creationId xmlns="" xmlns:a16="http://schemas.microsoft.com/office/drawing/2014/main" id="{7624636D-E597-3BE1-8185-7F831804D42B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256" name="Rectangle: Rounded Corners 1255">
            <a:extLst>
              <a:ext uri="{FF2B5EF4-FFF2-40B4-BE49-F238E27FC236}">
                <a16:creationId xmlns="" xmlns:a16="http://schemas.microsoft.com/office/drawing/2014/main" id="{549E69B4-02A9-9793-A196-5CCC10E8B0D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257" name="Rectangle: Rounded Corners 1256">
            <a:extLst>
              <a:ext uri="{FF2B5EF4-FFF2-40B4-BE49-F238E27FC236}">
                <a16:creationId xmlns="" xmlns:a16="http://schemas.microsoft.com/office/drawing/2014/main" id="{F56106FC-6F19-52B1-DC3E-7BB8A50508A9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258" name="Rectangle: Rounded Corners 1257">
            <a:extLst>
              <a:ext uri="{FF2B5EF4-FFF2-40B4-BE49-F238E27FC236}">
                <a16:creationId xmlns="" xmlns:a16="http://schemas.microsoft.com/office/drawing/2014/main" id="{2A2E656B-422F-ABD8-A276-9D5A74716E8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259" name="Rectangle: Rounded Corners 1258">
            <a:extLst>
              <a:ext uri="{FF2B5EF4-FFF2-40B4-BE49-F238E27FC236}">
                <a16:creationId xmlns="" xmlns:a16="http://schemas.microsoft.com/office/drawing/2014/main" id="{81ED5F03-61E4-9C8B-E950-9551EBF93D5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260" name="Rectangle: Rounded Corners 1259">
            <a:extLst>
              <a:ext uri="{FF2B5EF4-FFF2-40B4-BE49-F238E27FC236}">
                <a16:creationId xmlns="" xmlns:a16="http://schemas.microsoft.com/office/drawing/2014/main" id="{71529BA5-70A7-E01A-5D2E-5ACA7F03AF8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261" name="Rectangle: Rounded Corners 1260">
            <a:extLst>
              <a:ext uri="{FF2B5EF4-FFF2-40B4-BE49-F238E27FC236}">
                <a16:creationId xmlns="" xmlns:a16="http://schemas.microsoft.com/office/drawing/2014/main" id="{7DE74A8D-BADC-06CA-FBC0-9DC7486C6D1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262" name="Rectangle: Rounded Corners 1261">
            <a:extLst>
              <a:ext uri="{FF2B5EF4-FFF2-40B4-BE49-F238E27FC236}">
                <a16:creationId xmlns="" xmlns:a16="http://schemas.microsoft.com/office/drawing/2014/main" id="{B062213A-37C5-234B-3972-C2208CE0538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263" name="Rectangle: Rounded Corners 1262">
            <a:extLst>
              <a:ext uri="{FF2B5EF4-FFF2-40B4-BE49-F238E27FC236}">
                <a16:creationId xmlns="" xmlns:a16="http://schemas.microsoft.com/office/drawing/2014/main" id="{74806E86-4DA4-AD92-1605-69B2DE6A256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264" name="Rectangle: Rounded Corners 1263">
            <a:extLst>
              <a:ext uri="{FF2B5EF4-FFF2-40B4-BE49-F238E27FC236}">
                <a16:creationId xmlns="" xmlns:a16="http://schemas.microsoft.com/office/drawing/2014/main" id="{45F5E421-E768-F2E0-3334-80342E5AF08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265" name="Rectangle: Rounded Corners 1264">
            <a:extLst>
              <a:ext uri="{FF2B5EF4-FFF2-40B4-BE49-F238E27FC236}">
                <a16:creationId xmlns="" xmlns:a16="http://schemas.microsoft.com/office/drawing/2014/main" id="{F370B126-5E02-FB89-4957-B15C9748AE2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266" name="Rectangle: Rounded Corners 1265">
            <a:extLst>
              <a:ext uri="{FF2B5EF4-FFF2-40B4-BE49-F238E27FC236}">
                <a16:creationId xmlns="" xmlns:a16="http://schemas.microsoft.com/office/drawing/2014/main" id="{8BBFA34E-E5EB-CED0-E524-C2EDC6B6233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267" name="Rectangle: Rounded Corners 1266">
            <a:extLst>
              <a:ext uri="{FF2B5EF4-FFF2-40B4-BE49-F238E27FC236}">
                <a16:creationId xmlns="" xmlns:a16="http://schemas.microsoft.com/office/drawing/2014/main" id="{BE59497C-5D84-3535-82BC-535B2AA4C24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268" name="Rectangle: Rounded Corners 1267">
            <a:extLst>
              <a:ext uri="{FF2B5EF4-FFF2-40B4-BE49-F238E27FC236}">
                <a16:creationId xmlns="" xmlns:a16="http://schemas.microsoft.com/office/drawing/2014/main" id="{A23D2430-E1C9-7D9B-D87E-963318DCADD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269" name="Rectangle: Rounded Corners 1268">
            <a:extLst>
              <a:ext uri="{FF2B5EF4-FFF2-40B4-BE49-F238E27FC236}">
                <a16:creationId xmlns="" xmlns:a16="http://schemas.microsoft.com/office/drawing/2014/main" id="{AA27C9BF-CBD9-0AA4-CF1A-20F0ABB0E89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270" name="Rectangle: Rounded Corners 1269">
            <a:extLst>
              <a:ext uri="{FF2B5EF4-FFF2-40B4-BE49-F238E27FC236}">
                <a16:creationId xmlns="" xmlns:a16="http://schemas.microsoft.com/office/drawing/2014/main" id="{D5B9E7A7-F99F-EE36-D16C-2F524E8A4E8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271" name="Rectangle: Rounded Corners 1270">
            <a:extLst>
              <a:ext uri="{FF2B5EF4-FFF2-40B4-BE49-F238E27FC236}">
                <a16:creationId xmlns="" xmlns:a16="http://schemas.microsoft.com/office/drawing/2014/main" id="{F1982323-8AE8-8FC4-F106-080FFE03B97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272" name="Rectangle: Rounded Corners 1271">
            <a:extLst>
              <a:ext uri="{FF2B5EF4-FFF2-40B4-BE49-F238E27FC236}">
                <a16:creationId xmlns="" xmlns:a16="http://schemas.microsoft.com/office/drawing/2014/main" id="{107D628F-4172-65E5-90DA-46EA3CDC84C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273" name="Rectangle: Rounded Corners 1272">
            <a:extLst>
              <a:ext uri="{FF2B5EF4-FFF2-40B4-BE49-F238E27FC236}">
                <a16:creationId xmlns="" xmlns:a16="http://schemas.microsoft.com/office/drawing/2014/main" id="{8C06971A-3DF1-DC6B-ED30-B5E148CD83D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274" name="Rectangle: Rounded Corners 1273">
            <a:extLst>
              <a:ext uri="{FF2B5EF4-FFF2-40B4-BE49-F238E27FC236}">
                <a16:creationId xmlns="" xmlns:a16="http://schemas.microsoft.com/office/drawing/2014/main" id="{5429EE99-DCD9-A55E-8976-4002BACA4A9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275" name="Rectangle: Rounded Corners 1274">
            <a:extLst>
              <a:ext uri="{FF2B5EF4-FFF2-40B4-BE49-F238E27FC236}">
                <a16:creationId xmlns="" xmlns:a16="http://schemas.microsoft.com/office/drawing/2014/main" id="{E9AD6BD0-5420-183F-332B-BA3366BF45E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276" name="Rectangle: Rounded Corners 1275">
            <a:extLst>
              <a:ext uri="{FF2B5EF4-FFF2-40B4-BE49-F238E27FC236}">
                <a16:creationId xmlns="" xmlns:a16="http://schemas.microsoft.com/office/drawing/2014/main" id="{98C04AE8-8626-31C1-A318-857CE6B0982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277" name="Rectangle: Rounded Corners 1276">
            <a:extLst>
              <a:ext uri="{FF2B5EF4-FFF2-40B4-BE49-F238E27FC236}">
                <a16:creationId xmlns="" xmlns:a16="http://schemas.microsoft.com/office/drawing/2014/main" id="{63F612AA-467B-9206-1070-C4AB10A1871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278" name="Rectangle: Rounded Corners 1277">
            <a:extLst>
              <a:ext uri="{FF2B5EF4-FFF2-40B4-BE49-F238E27FC236}">
                <a16:creationId xmlns="" xmlns:a16="http://schemas.microsoft.com/office/drawing/2014/main" id="{6DE5D597-DEC0-810E-DE4D-BBB7A923178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279" name="Rectangle: Rounded Corners 1278">
            <a:extLst>
              <a:ext uri="{FF2B5EF4-FFF2-40B4-BE49-F238E27FC236}">
                <a16:creationId xmlns="" xmlns:a16="http://schemas.microsoft.com/office/drawing/2014/main" id="{58BD108B-5975-E540-381D-4289D677398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280" name="Rectangle: Rounded Corners 1279">
            <a:extLst>
              <a:ext uri="{FF2B5EF4-FFF2-40B4-BE49-F238E27FC236}">
                <a16:creationId xmlns="" xmlns:a16="http://schemas.microsoft.com/office/drawing/2014/main" id="{34ACEF9E-CCF1-27B3-66E7-12DE2CE5CA8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281" name="Rectangle: Rounded Corners 1280">
            <a:extLst>
              <a:ext uri="{FF2B5EF4-FFF2-40B4-BE49-F238E27FC236}">
                <a16:creationId xmlns="" xmlns:a16="http://schemas.microsoft.com/office/drawing/2014/main" id="{C548BBD7-6905-E324-7833-C1D6884D284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282" name="Rectangle: Rounded Corners 1281">
            <a:extLst>
              <a:ext uri="{FF2B5EF4-FFF2-40B4-BE49-F238E27FC236}">
                <a16:creationId xmlns="" xmlns:a16="http://schemas.microsoft.com/office/drawing/2014/main" id="{3E9D2A60-3781-E0A8-873B-C0D186C97CCB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283" name="Rectangle: Rounded Corners 1282">
            <a:extLst>
              <a:ext uri="{FF2B5EF4-FFF2-40B4-BE49-F238E27FC236}">
                <a16:creationId xmlns="" xmlns:a16="http://schemas.microsoft.com/office/drawing/2014/main" id="{D052CDC9-7927-4FCB-3D25-95578C36225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284" name="Rectangle: Rounded Corners 1283">
            <a:extLst>
              <a:ext uri="{FF2B5EF4-FFF2-40B4-BE49-F238E27FC236}">
                <a16:creationId xmlns="" xmlns:a16="http://schemas.microsoft.com/office/drawing/2014/main" id="{ECD95552-6871-9184-8CFD-B2E6850BCCA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285" name="Rectangle: Rounded Corners 1284">
            <a:extLst>
              <a:ext uri="{FF2B5EF4-FFF2-40B4-BE49-F238E27FC236}">
                <a16:creationId xmlns="" xmlns:a16="http://schemas.microsoft.com/office/drawing/2014/main" id="{7C11B8B1-6BAC-603C-FDCA-2042D82600E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286" name="Rectangle: Rounded Corners 1285">
            <a:extLst>
              <a:ext uri="{FF2B5EF4-FFF2-40B4-BE49-F238E27FC236}">
                <a16:creationId xmlns="" xmlns:a16="http://schemas.microsoft.com/office/drawing/2014/main" id="{703FE2E5-203D-B3EA-DDFF-7E63FB8F611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287" name="Rectangle: Rounded Corners 1286">
            <a:extLst>
              <a:ext uri="{FF2B5EF4-FFF2-40B4-BE49-F238E27FC236}">
                <a16:creationId xmlns="" xmlns:a16="http://schemas.microsoft.com/office/drawing/2014/main" id="{C46665D6-8638-1F7E-36A7-68BB120F20B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288" name="Rectangle: Rounded Corners 1287">
            <a:extLst>
              <a:ext uri="{FF2B5EF4-FFF2-40B4-BE49-F238E27FC236}">
                <a16:creationId xmlns="" xmlns:a16="http://schemas.microsoft.com/office/drawing/2014/main" id="{38D92FA2-7FB2-CB68-614D-3101E90CC12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289" name="Rectangle: Rounded Corners 1288">
            <a:extLst>
              <a:ext uri="{FF2B5EF4-FFF2-40B4-BE49-F238E27FC236}">
                <a16:creationId xmlns="" xmlns:a16="http://schemas.microsoft.com/office/drawing/2014/main" id="{52A9B0A5-AA78-E47E-FCEA-2AC460FC782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290" name="Rectangle: Rounded Corners 1289">
            <a:extLst>
              <a:ext uri="{FF2B5EF4-FFF2-40B4-BE49-F238E27FC236}">
                <a16:creationId xmlns="" xmlns:a16="http://schemas.microsoft.com/office/drawing/2014/main" id="{26F4A6D8-96B0-B9BF-4312-6508D5F23BA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291" name="Rectangle: Rounded Corners 1290">
            <a:extLst>
              <a:ext uri="{FF2B5EF4-FFF2-40B4-BE49-F238E27FC236}">
                <a16:creationId xmlns="" xmlns:a16="http://schemas.microsoft.com/office/drawing/2014/main" id="{CAA1E506-B53C-2E36-1847-B1C95BE3DEF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292" name="Rectangle: Rounded Corners 1291">
            <a:extLst>
              <a:ext uri="{FF2B5EF4-FFF2-40B4-BE49-F238E27FC236}">
                <a16:creationId xmlns="" xmlns:a16="http://schemas.microsoft.com/office/drawing/2014/main" id="{EEAA47C3-6335-5FEC-AF5E-5AFF66CD267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293" name="Rectangle: Rounded Corners 1292">
            <a:extLst>
              <a:ext uri="{FF2B5EF4-FFF2-40B4-BE49-F238E27FC236}">
                <a16:creationId xmlns="" xmlns:a16="http://schemas.microsoft.com/office/drawing/2014/main" id="{D0B0434E-329B-540C-A0B9-B0C073D1BD7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94" name="Rectangle: Rounded Corners 1293">
            <a:extLst>
              <a:ext uri="{FF2B5EF4-FFF2-40B4-BE49-F238E27FC236}">
                <a16:creationId xmlns="" xmlns:a16="http://schemas.microsoft.com/office/drawing/2014/main" id="{F258A568-893C-870E-330C-290D33DE619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95" name="Rectangle: Rounded Corners 1294">
            <a:extLst>
              <a:ext uri="{FF2B5EF4-FFF2-40B4-BE49-F238E27FC236}">
                <a16:creationId xmlns="" xmlns:a16="http://schemas.microsoft.com/office/drawing/2014/main" id="{2C4BA661-3DF6-0EA3-2BF9-171BB7D2C5A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96" name="Rectangle: Rounded Corners 1295">
            <a:extLst>
              <a:ext uri="{FF2B5EF4-FFF2-40B4-BE49-F238E27FC236}">
                <a16:creationId xmlns="" xmlns:a16="http://schemas.microsoft.com/office/drawing/2014/main" id="{B53F6347-5CBD-5F97-B73A-54FF9E396129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97" name="Rectangle: Rounded Corners 1296">
            <a:extLst>
              <a:ext uri="{FF2B5EF4-FFF2-40B4-BE49-F238E27FC236}">
                <a16:creationId xmlns="" xmlns:a16="http://schemas.microsoft.com/office/drawing/2014/main" id="{495246D3-F92B-C3D5-DF7C-340B71B3C18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98" name="Rectangle: Rounded Corners 1297">
            <a:extLst>
              <a:ext uri="{FF2B5EF4-FFF2-40B4-BE49-F238E27FC236}">
                <a16:creationId xmlns="" xmlns:a16="http://schemas.microsoft.com/office/drawing/2014/main" id="{49971804-56C8-4BEB-4AEA-E87BCCB7355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99" name="Rectangle: Rounded Corners 1298">
            <a:extLst>
              <a:ext uri="{FF2B5EF4-FFF2-40B4-BE49-F238E27FC236}">
                <a16:creationId xmlns="" xmlns:a16="http://schemas.microsoft.com/office/drawing/2014/main" id="{B072855F-3B3E-A9A8-32D0-2AF68ED8446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300" name="Rectangle: Rounded Corners 1299">
            <a:extLst>
              <a:ext uri="{FF2B5EF4-FFF2-40B4-BE49-F238E27FC236}">
                <a16:creationId xmlns="" xmlns:a16="http://schemas.microsoft.com/office/drawing/2014/main" id="{109EEBA3-2A18-A2B8-56F2-0B589EACE47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301" name="Rectangle: Rounded Corners 1300">
            <a:extLst>
              <a:ext uri="{FF2B5EF4-FFF2-40B4-BE49-F238E27FC236}">
                <a16:creationId xmlns="" xmlns:a16="http://schemas.microsoft.com/office/drawing/2014/main" id="{7A3800A8-BE34-788B-1D7C-9B11BE26342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302" name="Rectangle: Rounded Corners 1301">
            <a:extLst>
              <a:ext uri="{FF2B5EF4-FFF2-40B4-BE49-F238E27FC236}">
                <a16:creationId xmlns="" xmlns:a16="http://schemas.microsoft.com/office/drawing/2014/main" id="{A4EBC5CD-7C59-66FE-FCC7-E8E2D676607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303" name="Rectangle: Rounded Corners 1302">
            <a:extLst>
              <a:ext uri="{FF2B5EF4-FFF2-40B4-BE49-F238E27FC236}">
                <a16:creationId xmlns="" xmlns:a16="http://schemas.microsoft.com/office/drawing/2014/main" id="{69EDBB67-B07D-8738-1597-B9CEAF33513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04" name="Rectangle: Rounded Corners 1303">
            <a:extLst>
              <a:ext uri="{FF2B5EF4-FFF2-40B4-BE49-F238E27FC236}">
                <a16:creationId xmlns="" xmlns:a16="http://schemas.microsoft.com/office/drawing/2014/main" id="{90CDF0AC-1C07-E5B6-9D1F-3ADDEBD001D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05" name="Rectangle: Rounded Corners 1304">
            <a:extLst>
              <a:ext uri="{FF2B5EF4-FFF2-40B4-BE49-F238E27FC236}">
                <a16:creationId xmlns="" xmlns:a16="http://schemas.microsoft.com/office/drawing/2014/main" id="{E4D5BF35-7D5A-7C32-E344-ABC20990A6C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06" name="Rectangle: Rounded Corners 1305">
            <a:extLst>
              <a:ext uri="{FF2B5EF4-FFF2-40B4-BE49-F238E27FC236}">
                <a16:creationId xmlns="" xmlns:a16="http://schemas.microsoft.com/office/drawing/2014/main" id="{F30AB53A-EF15-1261-740C-3EAAE768A25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07" name="Rectangle: Rounded Corners 1306">
            <a:extLst>
              <a:ext uri="{FF2B5EF4-FFF2-40B4-BE49-F238E27FC236}">
                <a16:creationId xmlns="" xmlns:a16="http://schemas.microsoft.com/office/drawing/2014/main" id="{A0965EE8-EA3A-7390-649B-8FC09C225F5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08" name="Rectangle: Rounded Corners 1307">
            <a:extLst>
              <a:ext uri="{FF2B5EF4-FFF2-40B4-BE49-F238E27FC236}">
                <a16:creationId xmlns="" xmlns:a16="http://schemas.microsoft.com/office/drawing/2014/main" id="{88D6E4B0-859D-A702-7617-48A0E45552F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09" name="Rectangle: Rounded Corners 1308">
            <a:extLst>
              <a:ext uri="{FF2B5EF4-FFF2-40B4-BE49-F238E27FC236}">
                <a16:creationId xmlns="" xmlns:a16="http://schemas.microsoft.com/office/drawing/2014/main" id="{753B68DA-4F2A-41A9-31DC-D64D2A30E01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10" name="Rectangle: Rounded Corners 1309">
            <a:extLst>
              <a:ext uri="{FF2B5EF4-FFF2-40B4-BE49-F238E27FC236}">
                <a16:creationId xmlns="" xmlns:a16="http://schemas.microsoft.com/office/drawing/2014/main" id="{4013398C-B0CD-2D34-EE20-75B9A6287C1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11" name="Rectangle: Rounded Corners 1310">
            <a:extLst>
              <a:ext uri="{FF2B5EF4-FFF2-40B4-BE49-F238E27FC236}">
                <a16:creationId xmlns="" xmlns:a16="http://schemas.microsoft.com/office/drawing/2014/main" id="{1223C91D-F87C-7747-72B0-A5259E1918C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12" name="Rectangle: Rounded Corners 1311">
            <a:extLst>
              <a:ext uri="{FF2B5EF4-FFF2-40B4-BE49-F238E27FC236}">
                <a16:creationId xmlns="" xmlns:a16="http://schemas.microsoft.com/office/drawing/2014/main" id="{04071313-37FF-3524-2478-02E16641959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13" name="Rectangle: Rounded Corners 1312">
            <a:extLst>
              <a:ext uri="{FF2B5EF4-FFF2-40B4-BE49-F238E27FC236}">
                <a16:creationId xmlns="" xmlns:a16="http://schemas.microsoft.com/office/drawing/2014/main" id="{723C3047-C3B8-D7E4-1716-27FA3269B93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14" name="Rectangle: Rounded Corners 1313">
            <a:extLst>
              <a:ext uri="{FF2B5EF4-FFF2-40B4-BE49-F238E27FC236}">
                <a16:creationId xmlns="" xmlns:a16="http://schemas.microsoft.com/office/drawing/2014/main" id="{FFDBB95F-CAAC-FE8B-883C-E63E364ED51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15" name="Rectangle: Rounded Corners 1314">
            <a:extLst>
              <a:ext uri="{FF2B5EF4-FFF2-40B4-BE49-F238E27FC236}">
                <a16:creationId xmlns="" xmlns:a16="http://schemas.microsoft.com/office/drawing/2014/main" id="{B59AD40D-CF35-F7A8-2934-AD1935EB050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16" name="Rectangle: Rounded Corners 1315">
            <a:extLst>
              <a:ext uri="{FF2B5EF4-FFF2-40B4-BE49-F238E27FC236}">
                <a16:creationId xmlns="" xmlns:a16="http://schemas.microsoft.com/office/drawing/2014/main" id="{6A4620C8-7E32-F2D0-94ED-D1D9856668A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17" name="Rectangle: Rounded Corners 1316">
            <a:extLst>
              <a:ext uri="{FF2B5EF4-FFF2-40B4-BE49-F238E27FC236}">
                <a16:creationId xmlns="" xmlns:a16="http://schemas.microsoft.com/office/drawing/2014/main" id="{001176C2-17A6-EA93-69AA-DC1E5840986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18" name="Rectangle: Rounded Corners 1317">
            <a:extLst>
              <a:ext uri="{FF2B5EF4-FFF2-40B4-BE49-F238E27FC236}">
                <a16:creationId xmlns="" xmlns:a16="http://schemas.microsoft.com/office/drawing/2014/main" id="{56EC2B80-3BC8-CAE3-D188-95794BFE2B69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19" name="Rectangle: Rounded Corners 1318">
            <a:extLst>
              <a:ext uri="{FF2B5EF4-FFF2-40B4-BE49-F238E27FC236}">
                <a16:creationId xmlns="" xmlns:a16="http://schemas.microsoft.com/office/drawing/2014/main" id="{76BA4CD1-6073-2B9D-A2CA-3A052E2BFAF5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20" name="Rectangle: Rounded Corners 1319">
            <a:extLst>
              <a:ext uri="{FF2B5EF4-FFF2-40B4-BE49-F238E27FC236}">
                <a16:creationId xmlns="" xmlns:a16="http://schemas.microsoft.com/office/drawing/2014/main" id="{82EAA953-AFFF-ECE3-7B65-8F8A7338A3C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21" name="Rectangle: Rounded Corners 1320">
            <a:extLst>
              <a:ext uri="{FF2B5EF4-FFF2-40B4-BE49-F238E27FC236}">
                <a16:creationId xmlns="" xmlns:a16="http://schemas.microsoft.com/office/drawing/2014/main" id="{0D81F4F9-9FE7-7567-2EC6-A0F967EC0DF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22" name="Rectangle: Rounded Corners 1321">
            <a:extLst>
              <a:ext uri="{FF2B5EF4-FFF2-40B4-BE49-F238E27FC236}">
                <a16:creationId xmlns="" xmlns:a16="http://schemas.microsoft.com/office/drawing/2014/main" id="{FC5B38FC-385E-B459-E343-2A2BB880695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323" name="Rectangle: Rounded Corners 1322">
            <a:extLst>
              <a:ext uri="{FF2B5EF4-FFF2-40B4-BE49-F238E27FC236}">
                <a16:creationId xmlns="" xmlns:a16="http://schemas.microsoft.com/office/drawing/2014/main" id="{AB6D56CD-5029-6BB3-FB8B-45BA0073DB7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324" name="Rectangle: Rounded Corners 1323">
            <a:extLst>
              <a:ext uri="{FF2B5EF4-FFF2-40B4-BE49-F238E27FC236}">
                <a16:creationId xmlns="" xmlns:a16="http://schemas.microsoft.com/office/drawing/2014/main" id="{7634A4F0-0F62-7B3C-FFAB-23F1AB0FFC7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325" name="Rectangle: Rounded Corners 1324">
            <a:extLst>
              <a:ext uri="{FF2B5EF4-FFF2-40B4-BE49-F238E27FC236}">
                <a16:creationId xmlns="" xmlns:a16="http://schemas.microsoft.com/office/drawing/2014/main" id="{41683FE7-5083-7B2C-21FE-C3A0F75B36F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326" name="Rectangle: Rounded Corners 1325">
            <a:extLst>
              <a:ext uri="{FF2B5EF4-FFF2-40B4-BE49-F238E27FC236}">
                <a16:creationId xmlns="" xmlns:a16="http://schemas.microsoft.com/office/drawing/2014/main" id="{2B5801FB-8014-A60A-9695-D501E2CF634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327" name="Rectangle: Rounded Corners 1326">
            <a:extLst>
              <a:ext uri="{FF2B5EF4-FFF2-40B4-BE49-F238E27FC236}">
                <a16:creationId xmlns="" xmlns:a16="http://schemas.microsoft.com/office/drawing/2014/main" id="{90136F2E-9A97-CB13-783F-3E7B7BB1B2F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328" name="Rectangle: Rounded Corners 1327">
            <a:extLst>
              <a:ext uri="{FF2B5EF4-FFF2-40B4-BE49-F238E27FC236}">
                <a16:creationId xmlns="" xmlns:a16="http://schemas.microsoft.com/office/drawing/2014/main" id="{1E169C07-3C3A-FD9F-3F6A-B5316CB0EAB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329" name="Rectangle: Rounded Corners 1328">
            <a:extLst>
              <a:ext uri="{FF2B5EF4-FFF2-40B4-BE49-F238E27FC236}">
                <a16:creationId xmlns="" xmlns:a16="http://schemas.microsoft.com/office/drawing/2014/main" id="{72C5BD8C-D24D-AD82-F771-B39B8F29691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330" name="Rectangle: Rounded Corners 1329">
            <a:extLst>
              <a:ext uri="{FF2B5EF4-FFF2-40B4-BE49-F238E27FC236}">
                <a16:creationId xmlns="" xmlns:a16="http://schemas.microsoft.com/office/drawing/2014/main" id="{75D6CEE0-B116-682E-85B5-6425C1BCE3B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331" name="Rectangle: Rounded Corners 1330">
            <a:extLst>
              <a:ext uri="{FF2B5EF4-FFF2-40B4-BE49-F238E27FC236}">
                <a16:creationId xmlns="" xmlns:a16="http://schemas.microsoft.com/office/drawing/2014/main" id="{90953741-4CAD-C002-06CD-570EEA9CC72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332" name="Rectangle: Rounded Corners 1331">
            <a:extLst>
              <a:ext uri="{FF2B5EF4-FFF2-40B4-BE49-F238E27FC236}">
                <a16:creationId xmlns="" xmlns:a16="http://schemas.microsoft.com/office/drawing/2014/main" id="{DF93E2B1-ACFD-80CD-41F8-4B43016855E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333" name="Rectangle: Rounded Corners 1332">
            <a:extLst>
              <a:ext uri="{FF2B5EF4-FFF2-40B4-BE49-F238E27FC236}">
                <a16:creationId xmlns="" xmlns:a16="http://schemas.microsoft.com/office/drawing/2014/main" id="{69484028-F2F9-1C1C-4DA8-4DA8EF9EE2D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334" name="Rectangle: Rounded Corners 1333">
            <a:extLst>
              <a:ext uri="{FF2B5EF4-FFF2-40B4-BE49-F238E27FC236}">
                <a16:creationId xmlns="" xmlns:a16="http://schemas.microsoft.com/office/drawing/2014/main" id="{77BE2762-19EA-30CF-8F9A-0B15E632E9E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335" name="Rectangle: Rounded Corners 1334">
            <a:extLst>
              <a:ext uri="{FF2B5EF4-FFF2-40B4-BE49-F238E27FC236}">
                <a16:creationId xmlns="" xmlns:a16="http://schemas.microsoft.com/office/drawing/2014/main" id="{3AEBDC4B-C65B-8ACD-B654-7D88DDF1995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336" name="Rectangle: Rounded Corners 1335">
            <a:extLst>
              <a:ext uri="{FF2B5EF4-FFF2-40B4-BE49-F238E27FC236}">
                <a16:creationId xmlns="" xmlns:a16="http://schemas.microsoft.com/office/drawing/2014/main" id="{F82659AE-2C30-FA49-87D5-3947D1F8129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337" name="Rectangle: Rounded Corners 1336">
            <a:extLst>
              <a:ext uri="{FF2B5EF4-FFF2-40B4-BE49-F238E27FC236}">
                <a16:creationId xmlns="" xmlns:a16="http://schemas.microsoft.com/office/drawing/2014/main" id="{672BA437-9B3D-76D7-F500-F3932940964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338" name="Rectangle: Rounded Corners 1337">
            <a:extLst>
              <a:ext uri="{FF2B5EF4-FFF2-40B4-BE49-F238E27FC236}">
                <a16:creationId xmlns="" xmlns:a16="http://schemas.microsoft.com/office/drawing/2014/main" id="{7EFAA23C-36D7-505C-82A7-D8FAF9E7676B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339" name="Rectangle: Rounded Corners 1338">
            <a:extLst>
              <a:ext uri="{FF2B5EF4-FFF2-40B4-BE49-F238E27FC236}">
                <a16:creationId xmlns="" xmlns:a16="http://schemas.microsoft.com/office/drawing/2014/main" id="{0D955328-9EB6-DC3F-CC97-70E878489FB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340" name="Rectangle: Rounded Corners 1339">
            <a:extLst>
              <a:ext uri="{FF2B5EF4-FFF2-40B4-BE49-F238E27FC236}">
                <a16:creationId xmlns="" xmlns:a16="http://schemas.microsoft.com/office/drawing/2014/main" id="{53FEB914-0BDB-03A8-08B9-1AAB882D0DBF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341" name="Rectangle: Rounded Corners 1340">
            <a:extLst>
              <a:ext uri="{FF2B5EF4-FFF2-40B4-BE49-F238E27FC236}">
                <a16:creationId xmlns="" xmlns:a16="http://schemas.microsoft.com/office/drawing/2014/main" id="{AEAD9E60-5232-1041-FD13-81A40FF374FB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342" name="Rectangle: Rounded Corners 1341">
            <a:extLst>
              <a:ext uri="{FF2B5EF4-FFF2-40B4-BE49-F238E27FC236}">
                <a16:creationId xmlns="" xmlns:a16="http://schemas.microsoft.com/office/drawing/2014/main" id="{905714AC-1F39-B225-D191-DAF0235FB65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343" name="Rectangle: Rounded Corners 1342">
            <a:extLst>
              <a:ext uri="{FF2B5EF4-FFF2-40B4-BE49-F238E27FC236}">
                <a16:creationId xmlns="" xmlns:a16="http://schemas.microsoft.com/office/drawing/2014/main" id="{7784995F-C84D-62A4-6E5C-DADF6606794C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344" name="Rectangle: Rounded Corners 1343">
            <a:extLst>
              <a:ext uri="{FF2B5EF4-FFF2-40B4-BE49-F238E27FC236}">
                <a16:creationId xmlns="" xmlns:a16="http://schemas.microsoft.com/office/drawing/2014/main" id="{15D8C9CF-6B45-7AE8-B3BD-438D7C267594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345" name="Rectangle: Rounded Corners 1344">
            <a:extLst>
              <a:ext uri="{FF2B5EF4-FFF2-40B4-BE49-F238E27FC236}">
                <a16:creationId xmlns="" xmlns:a16="http://schemas.microsoft.com/office/drawing/2014/main" id="{4488F045-D4FF-D2A8-8341-F8F20D4C9E6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346" name="Rectangle: Rounded Corners 1345">
            <a:extLst>
              <a:ext uri="{FF2B5EF4-FFF2-40B4-BE49-F238E27FC236}">
                <a16:creationId xmlns="" xmlns:a16="http://schemas.microsoft.com/office/drawing/2014/main" id="{CCAFBB2C-54E2-9E61-EEB4-81DBF0835F9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347" name="Rectangle: Rounded Corners 1346">
            <a:extLst>
              <a:ext uri="{FF2B5EF4-FFF2-40B4-BE49-F238E27FC236}">
                <a16:creationId xmlns="" xmlns:a16="http://schemas.microsoft.com/office/drawing/2014/main" id="{2C53A0E7-C301-566A-B368-DC401E99E2D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348" name="Rectangle: Rounded Corners 1347">
            <a:extLst>
              <a:ext uri="{FF2B5EF4-FFF2-40B4-BE49-F238E27FC236}">
                <a16:creationId xmlns="" xmlns:a16="http://schemas.microsoft.com/office/drawing/2014/main" id="{2C8237C7-5AE1-8E90-4DC9-E784086E79EE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349" name="Rectangle: Rounded Corners 1348">
            <a:extLst>
              <a:ext uri="{FF2B5EF4-FFF2-40B4-BE49-F238E27FC236}">
                <a16:creationId xmlns="" xmlns:a16="http://schemas.microsoft.com/office/drawing/2014/main" id="{A5C8FB7A-32FB-6B26-7855-9EB5AFF5726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50" name="Rectangle: Rounded Corners 1349">
            <a:extLst>
              <a:ext uri="{FF2B5EF4-FFF2-40B4-BE49-F238E27FC236}">
                <a16:creationId xmlns="" xmlns:a16="http://schemas.microsoft.com/office/drawing/2014/main" id="{CA259641-C5F0-8065-9A1A-2789F10879A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351" name="Rectangle: Rounded Corners 1350">
            <a:extLst>
              <a:ext uri="{FF2B5EF4-FFF2-40B4-BE49-F238E27FC236}">
                <a16:creationId xmlns="" xmlns:a16="http://schemas.microsoft.com/office/drawing/2014/main" id="{24220628-B514-D33C-767A-353D42E4214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352" name="Rectangle: Rounded Corners 1351">
            <a:extLst>
              <a:ext uri="{FF2B5EF4-FFF2-40B4-BE49-F238E27FC236}">
                <a16:creationId xmlns="" xmlns:a16="http://schemas.microsoft.com/office/drawing/2014/main" id="{B8FE4C40-BF64-28BE-ED9E-B4C7C09B3BF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353" name="Rectangle: Rounded Corners 1352">
            <a:extLst>
              <a:ext uri="{FF2B5EF4-FFF2-40B4-BE49-F238E27FC236}">
                <a16:creationId xmlns="" xmlns:a16="http://schemas.microsoft.com/office/drawing/2014/main" id="{CB759FBA-DFA2-FB44-18A3-36D2582E490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354" name="Rectangle: Rounded Corners 1353">
            <a:extLst>
              <a:ext uri="{FF2B5EF4-FFF2-40B4-BE49-F238E27FC236}">
                <a16:creationId xmlns="" xmlns:a16="http://schemas.microsoft.com/office/drawing/2014/main" id="{B367C1B2-7651-401C-D9BE-0B9CABA0E07B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355" name="Rectangle: Rounded Corners 1354">
            <a:extLst>
              <a:ext uri="{FF2B5EF4-FFF2-40B4-BE49-F238E27FC236}">
                <a16:creationId xmlns="" xmlns:a16="http://schemas.microsoft.com/office/drawing/2014/main" id="{0F4FFDA3-864D-2BC9-6B2B-24AE1300533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356" name="Rectangle: Rounded Corners 1355">
            <a:extLst>
              <a:ext uri="{FF2B5EF4-FFF2-40B4-BE49-F238E27FC236}">
                <a16:creationId xmlns="" xmlns:a16="http://schemas.microsoft.com/office/drawing/2014/main" id="{4082DAFC-FE2C-DD3C-46F4-5A607C4A889A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357" name="Rectangle: Rounded Corners 1356">
            <a:extLst>
              <a:ext uri="{FF2B5EF4-FFF2-40B4-BE49-F238E27FC236}">
                <a16:creationId xmlns="" xmlns:a16="http://schemas.microsoft.com/office/drawing/2014/main" id="{D25DA693-4529-9304-5D8D-05B45250E55D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358" name="Rectangle: Rounded Corners 1357">
            <a:extLst>
              <a:ext uri="{FF2B5EF4-FFF2-40B4-BE49-F238E27FC236}">
                <a16:creationId xmlns="" xmlns:a16="http://schemas.microsoft.com/office/drawing/2014/main" id="{4EEDEBC3-E49A-153D-FD38-117D19B8247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359" name="Rectangle: Rounded Corners 1358">
            <a:extLst>
              <a:ext uri="{FF2B5EF4-FFF2-40B4-BE49-F238E27FC236}">
                <a16:creationId xmlns="" xmlns:a16="http://schemas.microsoft.com/office/drawing/2014/main" id="{485735C5-7C60-81A3-7BEB-F90BF1E4FF85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360" name="Rectangle: Rounded Corners 1359">
            <a:extLst>
              <a:ext uri="{FF2B5EF4-FFF2-40B4-BE49-F238E27FC236}">
                <a16:creationId xmlns="" xmlns:a16="http://schemas.microsoft.com/office/drawing/2014/main" id="{604EDD4E-AF71-FF13-3610-495759E94CF2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361" name="Rectangle: Rounded Corners 1360">
            <a:extLst>
              <a:ext uri="{FF2B5EF4-FFF2-40B4-BE49-F238E27FC236}">
                <a16:creationId xmlns="" xmlns:a16="http://schemas.microsoft.com/office/drawing/2014/main" id="{08C7481F-252E-BB30-76CC-E73E9508B8A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62" name="Rectangle: Rounded Corners 1361">
            <a:extLst>
              <a:ext uri="{FF2B5EF4-FFF2-40B4-BE49-F238E27FC236}">
                <a16:creationId xmlns="" xmlns:a16="http://schemas.microsoft.com/office/drawing/2014/main" id="{BC8556AA-B64B-7892-DB35-30F3300260A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63" name="Rectangle: Rounded Corners 1362">
            <a:extLst>
              <a:ext uri="{FF2B5EF4-FFF2-40B4-BE49-F238E27FC236}">
                <a16:creationId xmlns="" xmlns:a16="http://schemas.microsoft.com/office/drawing/2014/main" id="{EE2666FE-FAC3-94EE-8811-3E581FFB94B0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64" name="Rectangle: Rounded Corners 1363">
            <a:extLst>
              <a:ext uri="{FF2B5EF4-FFF2-40B4-BE49-F238E27FC236}">
                <a16:creationId xmlns="" xmlns:a16="http://schemas.microsoft.com/office/drawing/2014/main" id="{42841C41-97B6-703A-7A8A-CC9FFB034369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65" name="Rectangle: Rounded Corners 1364">
            <a:extLst>
              <a:ext uri="{FF2B5EF4-FFF2-40B4-BE49-F238E27FC236}">
                <a16:creationId xmlns="" xmlns:a16="http://schemas.microsoft.com/office/drawing/2014/main" id="{F18B7D6D-D819-2184-B101-6DA8420C9E4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66" name="Rectangle: Rounded Corners 1365">
            <a:extLst>
              <a:ext uri="{FF2B5EF4-FFF2-40B4-BE49-F238E27FC236}">
                <a16:creationId xmlns="" xmlns:a16="http://schemas.microsoft.com/office/drawing/2014/main" id="{33E3C047-0A38-D257-6B20-4C6B6EDFB447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67" name="Rectangle: Rounded Corners 1366">
            <a:extLst>
              <a:ext uri="{FF2B5EF4-FFF2-40B4-BE49-F238E27FC236}">
                <a16:creationId xmlns="" xmlns:a16="http://schemas.microsoft.com/office/drawing/2014/main" id="{12EA2414-D3F8-E363-694F-315E7C657E31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68" name="Rectangle: Rounded Corners 1367">
            <a:extLst>
              <a:ext uri="{FF2B5EF4-FFF2-40B4-BE49-F238E27FC236}">
                <a16:creationId xmlns="" xmlns:a16="http://schemas.microsoft.com/office/drawing/2014/main" id="{C4B96409-A2C7-4543-BCFC-BF20F3BB4769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69" name="Rectangle: Rounded Corners 1368">
            <a:extLst>
              <a:ext uri="{FF2B5EF4-FFF2-40B4-BE49-F238E27FC236}">
                <a16:creationId xmlns="" xmlns:a16="http://schemas.microsoft.com/office/drawing/2014/main" id="{2830DAF2-8405-0B61-2FAF-469A104685A6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70" name="Rectangle: Rounded Corners 1369">
            <a:extLst>
              <a:ext uri="{FF2B5EF4-FFF2-40B4-BE49-F238E27FC236}">
                <a16:creationId xmlns="" xmlns:a16="http://schemas.microsoft.com/office/drawing/2014/main" id="{8C9FA995-A8E6-A20D-09AE-8F644B075798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71" name="Rectangle: Rounded Corners 1370">
            <a:extLst>
              <a:ext uri="{FF2B5EF4-FFF2-40B4-BE49-F238E27FC236}">
                <a16:creationId xmlns="" xmlns:a16="http://schemas.microsoft.com/office/drawing/2014/main" id="{47142BA2-3B19-FE45-2163-13494EB63E93}"/>
              </a:ext>
            </a:extLst>
          </p:cNvPr>
          <p:cNvSpPr/>
          <p:nvPr/>
        </p:nvSpPr>
        <p:spPr>
          <a:xfrm>
            <a:off x="9899373" y="7293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01" name="Title 1"/>
          <p:cNvSpPr txBox="1">
            <a:spLocks/>
          </p:cNvSpPr>
          <p:nvPr/>
        </p:nvSpPr>
        <p:spPr>
          <a:xfrm>
            <a:off x="0" y="283788"/>
            <a:ext cx="9899373" cy="10439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kern="100" dirty="0" smtClean="0">
                <a:solidFill>
                  <a:srgbClr val="002060"/>
                </a:solidFill>
                <a:cs typeface="Arial" panose="020B0604020202020204" pitchFamily="34" charset="0"/>
              </a:rPr>
              <a:t>Chia nhóm: 2 bàn 1 nhóm cùng thảo luận về câu hỏi trong hộp chức năng Khám phá</a:t>
            </a:r>
            <a:r>
              <a:rPr lang="en-US" sz="2400" kern="1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400" kern="100" dirty="0" smtClean="0">
                <a:solidFill>
                  <a:srgbClr val="002060"/>
                </a:solidFill>
                <a:cs typeface="Arial" panose="020B0604020202020204" pitchFamily="34" charset="0"/>
              </a:rPr>
              <a:t>(trang 7 SGK)và hoàn thành bảng dưới đây</a:t>
            </a:r>
            <a:r>
              <a:rPr lang="vi-VN" sz="2400" kern="100" dirty="0" smtClean="0">
                <a:solidFill>
                  <a:srgbClr val="002060"/>
                </a:solidFill>
              </a:rPr>
              <a:t>.</a:t>
            </a:r>
            <a:br>
              <a:rPr lang="vi-VN" sz="2400" kern="100" dirty="0" smtClean="0">
                <a:solidFill>
                  <a:srgbClr val="002060"/>
                </a:solidFill>
              </a:rPr>
            </a:br>
            <a:endParaRPr lang="vi-VN" sz="2400" kern="1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2" name="Table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065753"/>
              </p:ext>
            </p:extLst>
          </p:nvPr>
        </p:nvGraphicFramePr>
        <p:xfrm>
          <a:off x="147945" y="1598774"/>
          <a:ext cx="11835508" cy="529270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58877">
                  <a:extLst>
                    <a:ext uri="{9D8B030D-6E8A-4147-A177-3AD203B41FA5}">
                      <a16:colId xmlns:a16="http://schemas.microsoft.com/office/drawing/2014/main" xmlns="" val="3212865816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xmlns="" val="1454475107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xmlns="" val="1664449885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xmlns="" val="3466382448"/>
                    </a:ext>
                  </a:extLst>
                </a:gridCol>
              </a:tblGrid>
              <a:tr h="379500">
                <a:tc rowSpan="2">
                  <a:txBody>
                    <a:bodyPr/>
                    <a:lstStyle/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r>
                        <a:rPr lang="vi-VN" sz="2400" smtClean="0"/>
                        <a:t>Thợ cơ</a:t>
                      </a:r>
                      <a:r>
                        <a:rPr lang="vi-VN" sz="2400" baseline="0" smtClean="0"/>
                        <a:t> khí</a:t>
                      </a:r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smtClean="0"/>
                        <a:t>Sản phẩm</a:t>
                      </a:r>
                      <a:r>
                        <a:rPr lang="vi-VN" sz="2000" baseline="0" smtClean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smtClean="0"/>
                        <a:t>Đối tượng</a:t>
                      </a:r>
                      <a:r>
                        <a:rPr lang="vi-VN" sz="2000" baseline="0" smtClean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smtClean="0"/>
                        <a:t>Môi</a:t>
                      </a:r>
                      <a:r>
                        <a:rPr lang="vi-VN" sz="2000" baseline="0" smtClean="0"/>
                        <a:t> trường làm việc</a:t>
                      </a:r>
                      <a:endParaRPr lang="vi-VN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5076108"/>
                  </a:ext>
                </a:extLst>
              </a:tr>
              <a:tr h="2507854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0045778"/>
                  </a:ext>
                </a:extLst>
              </a:tr>
              <a:tr h="379500">
                <a:tc rowSpan="2">
                  <a:txBody>
                    <a:bodyPr/>
                    <a:lstStyle/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endParaRPr lang="vi-VN" smtClean="0"/>
                    </a:p>
                    <a:p>
                      <a:r>
                        <a:rPr lang="vi-VN" sz="2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vi-VN" sz="24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sư tự động hóa</a:t>
                      </a:r>
                      <a:endParaRPr lang="vi-VN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</a:t>
                      </a:r>
                      <a:r>
                        <a:rPr lang="vi-VN" sz="20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 tượng</a:t>
                      </a:r>
                      <a:r>
                        <a:rPr lang="vi-VN" sz="20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vi-VN" sz="20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7946377"/>
                  </a:ext>
                </a:extLst>
              </a:tr>
              <a:tr h="199237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8745963"/>
                  </a:ext>
                </a:extLst>
              </a:tr>
            </a:tbl>
          </a:graphicData>
        </a:graphic>
      </p:graphicFrame>
      <p:pic>
        <p:nvPicPr>
          <p:cNvPr id="203" name="Picture 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6" y="1922888"/>
            <a:ext cx="2707550" cy="180313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0" y="4531066"/>
            <a:ext cx="2579094" cy="180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067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0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9"/>
                  </p:tgtEl>
                </p:cond>
              </p:nextCondLst>
            </p:seq>
          </p:childTnLst>
        </p:cTn>
      </p:par>
    </p:tnLst>
    <p:bldLst>
      <p:bldP spid="1189" grpId="0" animBg="1"/>
      <p:bldP spid="1190" grpId="0" animBg="1"/>
      <p:bldP spid="1191" grpId="0" animBg="1"/>
      <p:bldP spid="1192" grpId="0" animBg="1"/>
      <p:bldP spid="1193" grpId="0" animBg="1"/>
      <p:bldP spid="1194" grpId="0" animBg="1"/>
      <p:bldP spid="1195" grpId="0" animBg="1"/>
      <p:bldP spid="1196" grpId="0" animBg="1"/>
      <p:bldP spid="1197" grpId="0" animBg="1"/>
      <p:bldP spid="1198" grpId="0" animBg="1"/>
      <p:bldP spid="1199" grpId="0" animBg="1"/>
      <p:bldP spid="1200" grpId="0" animBg="1"/>
      <p:bldP spid="1201" grpId="0" animBg="1"/>
      <p:bldP spid="1202" grpId="0" animBg="1"/>
      <p:bldP spid="1203" grpId="0" animBg="1"/>
      <p:bldP spid="1204" grpId="0" animBg="1"/>
      <p:bldP spid="1205" grpId="0" animBg="1"/>
      <p:bldP spid="1206" grpId="0" animBg="1"/>
      <p:bldP spid="1207" grpId="0" animBg="1"/>
      <p:bldP spid="1208" grpId="0" animBg="1"/>
      <p:bldP spid="1209" grpId="0" animBg="1"/>
      <p:bldP spid="1210" grpId="0" animBg="1"/>
      <p:bldP spid="1211" grpId="0" animBg="1"/>
      <p:bldP spid="1212" grpId="0" animBg="1"/>
      <p:bldP spid="1213" grpId="0" animBg="1"/>
      <p:bldP spid="1214" grpId="0" animBg="1"/>
      <p:bldP spid="1215" grpId="0" animBg="1"/>
      <p:bldP spid="1216" grpId="0" animBg="1"/>
      <p:bldP spid="1217" grpId="0" animBg="1"/>
      <p:bldP spid="1218" grpId="0" animBg="1"/>
      <p:bldP spid="1219" grpId="0" animBg="1"/>
      <p:bldP spid="1220" grpId="0" animBg="1"/>
      <p:bldP spid="1221" grpId="0" animBg="1"/>
      <p:bldP spid="1222" grpId="0" animBg="1"/>
      <p:bldP spid="1223" grpId="0" animBg="1"/>
      <p:bldP spid="1224" grpId="0" animBg="1"/>
      <p:bldP spid="1225" grpId="0" animBg="1"/>
      <p:bldP spid="1226" grpId="0" animBg="1"/>
      <p:bldP spid="1227" grpId="0" animBg="1"/>
      <p:bldP spid="1228" grpId="0" animBg="1"/>
      <p:bldP spid="1229" grpId="0" animBg="1"/>
      <p:bldP spid="1230" grpId="0" animBg="1"/>
      <p:bldP spid="1231" grpId="0" animBg="1"/>
      <p:bldP spid="1232" grpId="0" animBg="1"/>
      <p:bldP spid="1233" grpId="0" animBg="1"/>
      <p:bldP spid="1234" grpId="0" animBg="1"/>
      <p:bldP spid="1235" grpId="0" animBg="1"/>
      <p:bldP spid="1236" grpId="0" animBg="1"/>
      <p:bldP spid="1237" grpId="0" animBg="1"/>
      <p:bldP spid="1238" grpId="0" animBg="1"/>
      <p:bldP spid="1239" grpId="0" animBg="1"/>
      <p:bldP spid="1240" grpId="0" animBg="1"/>
      <p:bldP spid="1241" grpId="0" animBg="1"/>
      <p:bldP spid="1242" grpId="0" animBg="1"/>
      <p:bldP spid="1243" grpId="0" animBg="1"/>
      <p:bldP spid="1244" grpId="0" animBg="1"/>
      <p:bldP spid="1245" grpId="0" animBg="1"/>
      <p:bldP spid="1246" grpId="0" animBg="1"/>
      <p:bldP spid="1247" grpId="0" animBg="1"/>
      <p:bldP spid="1248" grpId="0" animBg="1"/>
      <p:bldP spid="1249" grpId="0" animBg="1"/>
      <p:bldP spid="1250" grpId="0" animBg="1"/>
      <p:bldP spid="1251" grpId="0" animBg="1"/>
      <p:bldP spid="1252" grpId="0" animBg="1"/>
      <p:bldP spid="1253" grpId="0" animBg="1"/>
      <p:bldP spid="1254" grpId="0" animBg="1"/>
      <p:bldP spid="1255" grpId="0" animBg="1"/>
      <p:bldP spid="1256" grpId="0" animBg="1"/>
      <p:bldP spid="1257" grpId="0" animBg="1"/>
      <p:bldP spid="1258" grpId="0" animBg="1"/>
      <p:bldP spid="1259" grpId="0" animBg="1"/>
      <p:bldP spid="1260" grpId="0" animBg="1"/>
      <p:bldP spid="1261" grpId="0" animBg="1"/>
      <p:bldP spid="1262" grpId="0" animBg="1"/>
      <p:bldP spid="1263" grpId="0" animBg="1"/>
      <p:bldP spid="1264" grpId="0" animBg="1"/>
      <p:bldP spid="1265" grpId="0" animBg="1"/>
      <p:bldP spid="1266" grpId="0" animBg="1"/>
      <p:bldP spid="1267" grpId="0" animBg="1"/>
      <p:bldP spid="1268" grpId="0" animBg="1"/>
      <p:bldP spid="1269" grpId="0" animBg="1"/>
      <p:bldP spid="1270" grpId="0" animBg="1"/>
      <p:bldP spid="1271" grpId="0" animBg="1"/>
      <p:bldP spid="1272" grpId="0" animBg="1"/>
      <p:bldP spid="1273" grpId="0" animBg="1"/>
      <p:bldP spid="1274" grpId="0" animBg="1"/>
      <p:bldP spid="1275" grpId="0" animBg="1"/>
      <p:bldP spid="1276" grpId="0" animBg="1"/>
      <p:bldP spid="1277" grpId="0" animBg="1"/>
      <p:bldP spid="1278" grpId="0" animBg="1"/>
      <p:bldP spid="1279" grpId="0" animBg="1"/>
      <p:bldP spid="1280" grpId="0" animBg="1"/>
      <p:bldP spid="1281" grpId="0" animBg="1"/>
      <p:bldP spid="1282" grpId="0" animBg="1"/>
      <p:bldP spid="1283" grpId="0" animBg="1"/>
      <p:bldP spid="1284" grpId="0" animBg="1"/>
      <p:bldP spid="1285" grpId="0" animBg="1"/>
      <p:bldP spid="1286" grpId="0" animBg="1"/>
      <p:bldP spid="1287" grpId="0" animBg="1"/>
      <p:bldP spid="1288" grpId="0" animBg="1"/>
      <p:bldP spid="1289" grpId="0" animBg="1"/>
      <p:bldP spid="1290" grpId="0" animBg="1"/>
      <p:bldP spid="1291" grpId="0" animBg="1"/>
      <p:bldP spid="1292" grpId="0" animBg="1"/>
      <p:bldP spid="1293" grpId="0" animBg="1"/>
      <p:bldP spid="1294" grpId="0" animBg="1"/>
      <p:bldP spid="1295" grpId="0" animBg="1"/>
      <p:bldP spid="1296" grpId="0" animBg="1"/>
      <p:bldP spid="1297" grpId="0" animBg="1"/>
      <p:bldP spid="1298" grpId="0" animBg="1"/>
      <p:bldP spid="1299" grpId="0" animBg="1"/>
      <p:bldP spid="1300" grpId="0" animBg="1"/>
      <p:bldP spid="1301" grpId="0" animBg="1"/>
      <p:bldP spid="1302" grpId="0" animBg="1"/>
      <p:bldP spid="1303" grpId="0" animBg="1"/>
      <p:bldP spid="1304" grpId="0" animBg="1"/>
      <p:bldP spid="1305" grpId="0" animBg="1"/>
      <p:bldP spid="1306" grpId="0" animBg="1"/>
      <p:bldP spid="1307" grpId="0" animBg="1"/>
      <p:bldP spid="1308" grpId="0" animBg="1"/>
      <p:bldP spid="1309" grpId="0" animBg="1"/>
      <p:bldP spid="1310" grpId="0" animBg="1"/>
      <p:bldP spid="1311" grpId="0" animBg="1"/>
      <p:bldP spid="1312" grpId="0" animBg="1"/>
      <p:bldP spid="1313" grpId="0" animBg="1"/>
      <p:bldP spid="1314" grpId="0" animBg="1"/>
      <p:bldP spid="1315" grpId="0" animBg="1"/>
      <p:bldP spid="1316" grpId="0" animBg="1"/>
      <p:bldP spid="1317" grpId="0" animBg="1"/>
      <p:bldP spid="1318" grpId="0" animBg="1"/>
      <p:bldP spid="1319" grpId="0" animBg="1"/>
      <p:bldP spid="1320" grpId="0" animBg="1"/>
      <p:bldP spid="1321" grpId="0" animBg="1"/>
      <p:bldP spid="1322" grpId="0" animBg="1"/>
      <p:bldP spid="1323" grpId="0" animBg="1"/>
      <p:bldP spid="1324" grpId="0" animBg="1"/>
      <p:bldP spid="1325" grpId="0" animBg="1"/>
      <p:bldP spid="1326" grpId="0" animBg="1"/>
      <p:bldP spid="1327" grpId="0" animBg="1"/>
      <p:bldP spid="1328" grpId="0" animBg="1"/>
      <p:bldP spid="1329" grpId="0" animBg="1"/>
      <p:bldP spid="1330" grpId="0" animBg="1"/>
      <p:bldP spid="1331" grpId="0" animBg="1"/>
      <p:bldP spid="1332" grpId="0" animBg="1"/>
      <p:bldP spid="1333" grpId="0" animBg="1"/>
      <p:bldP spid="1334" grpId="0" animBg="1"/>
      <p:bldP spid="1335" grpId="0" animBg="1"/>
      <p:bldP spid="1336" grpId="0" animBg="1"/>
      <p:bldP spid="1337" grpId="0" animBg="1"/>
      <p:bldP spid="1338" grpId="0" animBg="1"/>
      <p:bldP spid="1339" grpId="0" animBg="1"/>
      <p:bldP spid="1340" grpId="0" animBg="1"/>
      <p:bldP spid="1341" grpId="0" animBg="1"/>
      <p:bldP spid="1342" grpId="0" animBg="1"/>
      <p:bldP spid="1343" grpId="0" animBg="1"/>
      <p:bldP spid="1344" grpId="0" animBg="1"/>
      <p:bldP spid="1345" grpId="0" animBg="1"/>
      <p:bldP spid="1346" grpId="0" animBg="1"/>
      <p:bldP spid="1347" grpId="0" animBg="1"/>
      <p:bldP spid="1348" grpId="0" animBg="1"/>
      <p:bldP spid="1349" grpId="0" animBg="1"/>
      <p:bldP spid="1350" grpId="0" animBg="1"/>
      <p:bldP spid="1351" grpId="0" animBg="1"/>
      <p:bldP spid="1352" grpId="0" animBg="1"/>
      <p:bldP spid="1353" grpId="0" animBg="1"/>
      <p:bldP spid="1354" grpId="0" animBg="1"/>
      <p:bldP spid="1355" grpId="0" animBg="1"/>
      <p:bldP spid="1356" grpId="0" animBg="1"/>
      <p:bldP spid="1357" grpId="0" animBg="1"/>
      <p:bldP spid="1358" grpId="0" animBg="1"/>
      <p:bldP spid="1359" grpId="0" animBg="1"/>
      <p:bldP spid="1360" grpId="0" animBg="1"/>
      <p:bldP spid="1361" grpId="0" animBg="1"/>
      <p:bldP spid="1362" grpId="0" animBg="1"/>
      <p:bldP spid="1363" grpId="0" animBg="1"/>
      <p:bldP spid="1364" grpId="0" animBg="1"/>
      <p:bldP spid="1365" grpId="0" animBg="1"/>
      <p:bldP spid="1366" grpId="0" animBg="1"/>
      <p:bldP spid="1367" grpId="0" animBg="1"/>
      <p:bldP spid="1368" grpId="0" animBg="1"/>
      <p:bldP spid="1369" grpId="0" animBg="1"/>
      <p:bldP spid="1370" grpId="0" animBg="1"/>
      <p:bldP spid="1371" grpId="0" animBg="1"/>
      <p:bldP spid="2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076385" cy="1043924"/>
          </a:xfrm>
        </p:spPr>
        <p:txBody>
          <a:bodyPr>
            <a:normAutofit fontScale="90000"/>
          </a:bodyPr>
          <a:lstStyle/>
          <a:p>
            <a:pPr marR="0" algn="ctr" rtl="0"/>
            <a:r>
              <a:rPr lang="vi-VN" b="0" i="0" u="none" strike="noStrike" kern="100" baseline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Đặc điểm</a:t>
            </a:r>
            <a:r>
              <a:rPr lang="vi-VN" b="0" i="0" u="none" strike="noStrike" kern="1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của các ngành nghề trong lĩnh vực kĩ thuật, công nghệ</a:t>
            </a:r>
            <a:endParaRPr lang="vi-VN" b="0" i="0" u="none" strike="noStrike" kern="100" baseline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7" y="1135475"/>
            <a:ext cx="2962741" cy="2247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8" y="4140258"/>
            <a:ext cx="2965730" cy="215563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817873"/>
              </p:ext>
            </p:extLst>
          </p:nvPr>
        </p:nvGraphicFramePr>
        <p:xfrm>
          <a:off x="3392129" y="1043923"/>
          <a:ext cx="8657304" cy="52519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85768">
                  <a:extLst>
                    <a:ext uri="{9D8B030D-6E8A-4147-A177-3AD203B41FA5}">
                      <a16:colId xmlns:a16="http://schemas.microsoft.com/office/drawing/2014/main" xmlns="" val="295814511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xmlns="" val="210179453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xmlns="" val="1625448654"/>
                    </a:ext>
                  </a:extLst>
                </a:gridCol>
              </a:tblGrid>
              <a:tr h="756686">
                <a:tc>
                  <a:txBody>
                    <a:bodyPr/>
                    <a:lstStyle/>
                    <a:p>
                      <a:r>
                        <a:rPr lang="vi-VN" smtClean="0"/>
                        <a:t>Đặc điểm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Thợ cơ</a:t>
                      </a:r>
                      <a:r>
                        <a:rPr lang="vi-VN" baseline="0" smtClean="0"/>
                        <a:t> khí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Kĩ</a:t>
                      </a:r>
                      <a:r>
                        <a:rPr lang="vi-VN" baseline="0" smtClean="0"/>
                        <a:t> sư tự động hóa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0351766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 smtClean="0"/>
                        <a:t>Sản</a:t>
                      </a:r>
                      <a:r>
                        <a:rPr lang="vi-VN" baseline="0" smtClean="0"/>
                        <a:t> phẩm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 smtClean="0"/>
                        <a:t>Tạo ra các loại máy móc, thiết bị như: ô tô, xe máy, đinh, ốc, máy bay, tàu vũ trụ......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Các</a:t>
                      </a:r>
                      <a:r>
                        <a:rPr lang="vi-VN" baseline="0" smtClean="0"/>
                        <a:t> phần mềm tự động, thiết bị tự động.....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0017444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 smtClean="0"/>
                        <a:t>Đối tượng</a:t>
                      </a:r>
                      <a:r>
                        <a:rPr lang="vi-VN" baseline="0" smtClean="0"/>
                        <a:t>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 smtClean="0"/>
                        <a:t>Sử dụng các thiết bị máy móc để tạo ra các sản phẩm 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Sử dụng</a:t>
                      </a:r>
                      <a:r>
                        <a:rPr lang="vi-VN" baseline="0" smtClean="0"/>
                        <a:t> kiến thức, khoa học công nghệ để tạo ra các ứng dụng, các phần mềm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6474608"/>
                  </a:ext>
                </a:extLst>
              </a:tr>
              <a:tr h="1311588">
                <a:tc>
                  <a:txBody>
                    <a:bodyPr/>
                    <a:lstStyle/>
                    <a:p>
                      <a:r>
                        <a:rPr lang="vi-VN" smtClean="0"/>
                        <a:t>Môi</a:t>
                      </a:r>
                      <a:r>
                        <a:rPr lang="vi-VN" baseline="0" smtClean="0"/>
                        <a:t> trường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Tiềm ẩn</a:t>
                      </a:r>
                      <a:r>
                        <a:rPr lang="vi-VN" baseline="0" smtClean="0"/>
                        <a:t> nguy cơ tai nạn cao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Tiếp xúc</a:t>
                      </a:r>
                      <a:r>
                        <a:rPr lang="vi-VN" baseline="0" smtClean="0"/>
                        <a:t> với nhiều thiết bị công nghệ hiện đại, áp lực công việc lớn.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022628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77941" y="3304266"/>
            <a:ext cx="20304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/>
              <a:t>Thợ cơ khí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538" y="6295889"/>
            <a:ext cx="2848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/>
              <a:t>Kĩ sư tự động hóa</a:t>
            </a:r>
          </a:p>
        </p:txBody>
      </p:sp>
    </p:spTree>
    <p:extLst>
      <p:ext uri="{BB962C8B-B14F-4D97-AF65-F5344CB8AC3E}">
        <p14:creationId xmlns:p14="http://schemas.microsoft.com/office/powerpoint/2010/main" val="33102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961532"/>
              </p:ext>
            </p:extLst>
          </p:nvPr>
        </p:nvGraphicFramePr>
        <p:xfrm>
          <a:off x="870155" y="2338439"/>
          <a:ext cx="9497961" cy="4032194"/>
        </p:xfrm>
        <a:graphic>
          <a:graphicData uri="http://schemas.openxmlformats.org/drawingml/2006/table">
            <a:tbl>
              <a:tblPr firstRow="1" firstCol="1" bandRow="1"/>
              <a:tblGrid>
                <a:gridCol w="4315518">
                  <a:extLst>
                    <a:ext uri="{9D8B030D-6E8A-4147-A177-3AD203B41FA5}">
                      <a16:colId xmlns="" xmlns:a16="http://schemas.microsoft.com/office/drawing/2014/main" val="4041612887"/>
                    </a:ext>
                  </a:extLst>
                </a:gridCol>
                <a:gridCol w="5182443">
                  <a:extLst>
                    <a:ext uri="{9D8B030D-6E8A-4147-A177-3AD203B41FA5}">
                      <a16:colId xmlns="" xmlns:a16="http://schemas.microsoft.com/office/drawing/2014/main" val="865862823"/>
                    </a:ext>
                  </a:extLst>
                </a:gridCol>
              </a:tblGrid>
              <a:tr h="11659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Yêu cầu </a:t>
                      </a:r>
                      <a:endParaRPr lang="vi-VN" sz="2400" b="1" kern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smtClean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8492379"/>
                  </a:ext>
                </a:extLst>
              </a:tr>
              <a:tr h="1524815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79563147"/>
                  </a:ext>
                </a:extLst>
              </a:tr>
              <a:tr h="1341433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7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763470"/>
              </p:ext>
            </p:extLst>
          </p:nvPr>
        </p:nvGraphicFramePr>
        <p:xfrm>
          <a:off x="811162" y="1497781"/>
          <a:ext cx="10589341" cy="4744583"/>
        </p:xfrm>
        <a:graphic>
          <a:graphicData uri="http://schemas.openxmlformats.org/drawingml/2006/table">
            <a:tbl>
              <a:tblPr firstRow="1" firstCol="1" bandRow="1"/>
              <a:tblGrid>
                <a:gridCol w="3087969">
                  <a:extLst>
                    <a:ext uri="{9D8B030D-6E8A-4147-A177-3AD203B41FA5}">
                      <a16:colId xmlns="" xmlns:a16="http://schemas.microsoft.com/office/drawing/2014/main" val="4041612887"/>
                    </a:ext>
                  </a:extLst>
                </a:gridCol>
                <a:gridCol w="7501372">
                  <a:extLst>
                    <a:ext uri="{9D8B030D-6E8A-4147-A177-3AD203B41FA5}">
                      <a16:colId xmlns="" xmlns:a16="http://schemas.microsoft.com/office/drawing/2014/main" val="865862823"/>
                    </a:ext>
                  </a:extLst>
                </a:gridCol>
              </a:tblGrid>
              <a:tr h="812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Yêu cầu </a:t>
                      </a:r>
                      <a:endParaRPr lang="vi-VN" sz="2400" b="1" kern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smtClean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8492379"/>
                  </a:ext>
                </a:extLst>
              </a:tr>
              <a:tr h="1686967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trình độ chuyên môn phù hợp</a:t>
                      </a:r>
                      <a:endParaRPr lang="en-US" sz="2400" b="0" i="0" u="none" strike="noStrike" kern="100" baseline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làm việc độc lập, làm việc theo nhóm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tự học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tự nghiên cứu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đổi mới sáng tạo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đủ sức khỏe để làm việc lâu dài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79563147"/>
                  </a:ext>
                </a:extLst>
              </a:tr>
              <a:tr h="2131355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</a:t>
                      </a: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Chấp hành nghiêm kỷ luật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Trung thực; trách nhiệm; tuân thủ đúng quy định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quy trình kỹ thuật và an toàn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Cần cù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chăm chỉ cố gắng khắc phục khó khăn;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ý thức phấn đấu rèn luyện học tập</a:t>
                      </a:r>
                      <a:endParaRPr lang="en-US" sz="2400" b="0" i="0" u="none" strike="noStrike" kern="100" baseline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587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3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97" y="-189192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NGHỀ NGHIỆP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ghề Lập Trình Viên Là Gì_ Lập Trình Viên Làm Những Công Việc Gì_ Muốn Trở Thành LTV Học Ngành Gì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511" y="1050870"/>
            <a:ext cx="10704786" cy="503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vi-VN" b="0" i="0" u="none" strike="noStrike" kern="100" baseline="0" smtClean="0">
                <a:solidFill>
                  <a:srgbClr val="2E74B5"/>
                </a:solidFill>
                <a:latin typeface="Times New Roman" panose="02020603050405020304" pitchFamily="18" charset="0"/>
              </a:rPr>
              <a:t>3.</a:t>
            </a:r>
            <a:r>
              <a:rPr lang="en-US" b="0" i="0" u="none" strike="noStrike" kern="100" baseline="0" smtClean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vi-VN" b="0" i="0" u="none" strike="noStrike" kern="100" baseline="0" smtClean="0">
                <a:solidFill>
                  <a:srgbClr val="2E74B5"/>
                </a:solidFill>
                <a:latin typeface="Times New Roman" panose="02020603050405020304" pitchFamily="18" charset="0"/>
              </a:rPr>
              <a:t>Luyện tập – vận dụng                                                                                                                                </a:t>
            </a:r>
            <a:endParaRPr lang="en-US" b="0" i="0" u="none" strike="noStrike" kern="100" baseline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26" y="2493090"/>
            <a:ext cx="6187976" cy="400541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187440" y="230089"/>
            <a:ext cx="4312920" cy="2079821"/>
          </a:xfrm>
          <a:prstGeom prst="wedgeRoundRectCallout">
            <a:avLst>
              <a:gd name="adj1" fmla="val -77243"/>
              <a:gd name="adj2" fmla="val 85948"/>
              <a:gd name="adj3" fmla="val 16667"/>
            </a:avLst>
          </a:prstGeom>
          <a:solidFill>
            <a:srgbClr val="916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đặc điểm của 3 nghề nghiệp thuộc lĩnh vực kĩ thuật, công nghệ?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291454">
            <a:off x="367469" y="4217739"/>
            <a:ext cx="3293472" cy="2258149"/>
          </a:xfrm>
          <a:prstGeom prst="wedgeRoundRectCallout">
            <a:avLst>
              <a:gd name="adj1" fmla="val 81335"/>
              <a:gd name="adj2" fmla="val -36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 thân em cảm thấy mình phù hợp với nghề nghiệp nào?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879574" y="3442589"/>
            <a:ext cx="3207558" cy="2077425"/>
          </a:xfrm>
          <a:prstGeom prst="wedgeRoundRectCallout">
            <a:avLst>
              <a:gd name="adj1" fmla="val -96753"/>
              <a:gd name="adj2" fmla="val -4450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yêu cầu đối với người làm nghề thuộc các nghề mà em vừa nêu?</a:t>
            </a:r>
            <a:endParaRPr lang="vi-VN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44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6A3EF4-3911-EB27-A894-91CA6C1B7460}"/>
              </a:ext>
            </a:extLst>
          </p:cNvPr>
          <p:cNvSpPr txBox="1"/>
          <p:nvPr/>
        </p:nvSpPr>
        <p:spPr>
          <a:xfrm>
            <a:off x="1537084" y="1861800"/>
            <a:ext cx="48766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6F4B02"/>
                </a:solidFill>
                <a:latin typeface="#9Slide06 SVNJonitha Script" panose="02000000000000000000" pitchFamily="2" charset="0"/>
              </a:rPr>
              <a:t>Luyện</a:t>
            </a:r>
            <a:r>
              <a:rPr lang="en-US" sz="8000" dirty="0">
                <a:solidFill>
                  <a:srgbClr val="6F4B02"/>
                </a:solidFill>
                <a:latin typeface="#9Slide06 SVNJonitha Script" panose="02000000000000000000" pitchFamily="2" charset="0"/>
              </a:rPr>
              <a:t> </a:t>
            </a:r>
            <a:r>
              <a:rPr lang="en-US" sz="8000" dirty="0" err="1">
                <a:solidFill>
                  <a:srgbClr val="6F4B02"/>
                </a:solidFill>
                <a:latin typeface="#9Slide06 SVNJonitha Script" panose="02000000000000000000" pitchFamily="2" charset="0"/>
              </a:rPr>
              <a:t>tập</a:t>
            </a:r>
            <a:endParaRPr lang="en-US" sz="8000" dirty="0">
              <a:solidFill>
                <a:srgbClr val="6F4B02"/>
              </a:solidFill>
              <a:latin typeface="#9Slide06 SVNJonitha Scrip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6ABF704-8E28-50F0-3FEB-B990E9DA397F}"/>
              </a:ext>
            </a:extLst>
          </p:cNvPr>
          <p:cNvSpPr txBox="1"/>
          <p:nvPr/>
        </p:nvSpPr>
        <p:spPr>
          <a:xfrm>
            <a:off x="3754927" y="3811111"/>
            <a:ext cx="59428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52309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C27D024-DE56-66B0-09AA-ACF6F21C66FC}"/>
              </a:ext>
            </a:extLst>
          </p:cNvPr>
          <p:cNvGrpSpPr/>
          <p:nvPr/>
        </p:nvGrpSpPr>
        <p:grpSpPr>
          <a:xfrm>
            <a:off x="3069823" y="142226"/>
            <a:ext cx="4706815" cy="3134812"/>
            <a:chOff x="2510971" y="188959"/>
            <a:chExt cx="4706815" cy="313481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10C54B6-2CD7-644E-FFA2-A894E0426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0971" y="188959"/>
              <a:ext cx="4706815" cy="3134812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9E697E1-259C-0B45-7D9A-56E7D5AEA16D}"/>
                </a:ext>
              </a:extLst>
            </p:cNvPr>
            <p:cNvSpPr/>
            <p:nvPr/>
          </p:nvSpPr>
          <p:spPr>
            <a:xfrm>
              <a:off x="6536231" y="2646730"/>
              <a:ext cx="618186" cy="618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1C26749-610F-442A-AC67-D4291C775BCC}"/>
              </a:ext>
            </a:extLst>
          </p:cNvPr>
          <p:cNvGrpSpPr/>
          <p:nvPr/>
        </p:nvGrpSpPr>
        <p:grpSpPr>
          <a:xfrm>
            <a:off x="7848496" y="116825"/>
            <a:ext cx="4281715" cy="3160213"/>
            <a:chOff x="7540171" y="163558"/>
            <a:chExt cx="4281715" cy="3160213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B2C2B85-765B-9E33-CF5C-C4CAAE06C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54" r="10751"/>
            <a:stretch/>
          </p:blipFill>
          <p:spPr>
            <a:xfrm>
              <a:off x="7540171" y="163558"/>
              <a:ext cx="4281715" cy="316021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4F15B81-1B2E-1C76-9AC1-E643F3EB2A16}"/>
                </a:ext>
              </a:extLst>
            </p:cNvPr>
            <p:cNvSpPr/>
            <p:nvPr/>
          </p:nvSpPr>
          <p:spPr>
            <a:xfrm>
              <a:off x="11131842" y="2646730"/>
              <a:ext cx="618186" cy="618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EB59614-B207-4D9C-4E9A-70304B545286}"/>
              </a:ext>
            </a:extLst>
          </p:cNvPr>
          <p:cNvGrpSpPr/>
          <p:nvPr/>
        </p:nvGrpSpPr>
        <p:grpSpPr>
          <a:xfrm>
            <a:off x="3106369" y="3505468"/>
            <a:ext cx="4721330" cy="3143250"/>
            <a:chOff x="2510971" y="3607734"/>
            <a:chExt cx="4721330" cy="314325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F15288F-5C10-6A02-4FD7-25C13834A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509"/>
            <a:stretch/>
          </p:blipFill>
          <p:spPr>
            <a:xfrm>
              <a:off x="2510971" y="3607734"/>
              <a:ext cx="4721330" cy="314325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E8AACAAF-B3B8-AD22-2BB2-ABB22055A48D}"/>
                </a:ext>
              </a:extLst>
            </p:cNvPr>
            <p:cNvSpPr/>
            <p:nvPr/>
          </p:nvSpPr>
          <p:spPr>
            <a:xfrm>
              <a:off x="6536231" y="6050855"/>
              <a:ext cx="618186" cy="618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AA05560-A486-5ECB-723D-2DBD174F1199}"/>
              </a:ext>
            </a:extLst>
          </p:cNvPr>
          <p:cNvGrpSpPr/>
          <p:nvPr/>
        </p:nvGrpSpPr>
        <p:grpSpPr>
          <a:xfrm>
            <a:off x="7863011" y="3505468"/>
            <a:ext cx="4281715" cy="3160213"/>
            <a:chOff x="7540170" y="3580962"/>
            <a:chExt cx="4281715" cy="3160213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3EBC406-70FA-6FA9-43AC-962BC298B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0170" y="3580962"/>
              <a:ext cx="4281715" cy="3160213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2D0B5754-2F5A-6B77-4760-495F5C2A79A2}"/>
                </a:ext>
              </a:extLst>
            </p:cNvPr>
            <p:cNvSpPr/>
            <p:nvPr/>
          </p:nvSpPr>
          <p:spPr>
            <a:xfrm>
              <a:off x="11131842" y="6050855"/>
              <a:ext cx="618186" cy="618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487E5DD-0C95-787F-54C7-A55FB354D76A}"/>
              </a:ext>
            </a:extLst>
          </p:cNvPr>
          <p:cNvSpPr txBox="1"/>
          <p:nvPr/>
        </p:nvSpPr>
        <p:spPr>
          <a:xfrm>
            <a:off x="181480" y="997089"/>
            <a:ext cx="2810459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68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en sign with bamboo sticks&#10;&#10;Description automatically generated">
            <a:extLst>
              <a:ext uri="{FF2B5EF4-FFF2-40B4-BE49-F238E27FC236}">
                <a16:creationId xmlns="" xmlns:a16="http://schemas.microsoft.com/office/drawing/2014/main" id="{362D04CB-218B-F303-2485-ECE43F3DD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168113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4989F4-3CAE-9371-4C70-92743850C70F}"/>
              </a:ext>
            </a:extLst>
          </p:cNvPr>
          <p:cNvSpPr txBox="1"/>
          <p:nvPr/>
        </p:nvSpPr>
        <p:spPr>
          <a:xfrm rot="301510">
            <a:off x="2914935" y="746023"/>
            <a:ext cx="5008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00FF"/>
                </a:solidFill>
                <a:latin typeface="#9Slide06 SVNJonitha Script" panose="02000000000000000000" pitchFamily="2" charset="0"/>
              </a:rPr>
              <a:t>Vận</a:t>
            </a:r>
            <a:r>
              <a:rPr lang="en-US" sz="8000" dirty="0">
                <a:solidFill>
                  <a:srgbClr val="0000FF"/>
                </a:solidFill>
                <a:latin typeface="#9Slide06 SVNJonitha Script" panose="02000000000000000000" pitchFamily="2" charset="0"/>
              </a:rPr>
              <a:t> </a:t>
            </a:r>
            <a:r>
              <a:rPr lang="en-US" sz="8000" dirty="0" err="1">
                <a:solidFill>
                  <a:srgbClr val="0000FF"/>
                </a:solidFill>
                <a:latin typeface="#9Slide06 SVNJonitha Script" panose="02000000000000000000" pitchFamily="2" charset="0"/>
              </a:rPr>
              <a:t>dụng</a:t>
            </a:r>
            <a:endParaRPr lang="en-US" sz="8000" dirty="0">
              <a:solidFill>
                <a:srgbClr val="0000FF"/>
              </a:solidFill>
              <a:latin typeface="#9Slide06 SVNJonitha Scrip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FFA710-3A83-A56C-5BE6-0D17A7B45A22}"/>
              </a:ext>
            </a:extLst>
          </p:cNvPr>
          <p:cNvSpPr txBox="1"/>
          <p:nvPr/>
        </p:nvSpPr>
        <p:spPr>
          <a:xfrm>
            <a:off x="1807334" y="2633136"/>
            <a:ext cx="8577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712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C27D024-DE56-66B0-09AA-ACF6F21C66FC}"/>
              </a:ext>
            </a:extLst>
          </p:cNvPr>
          <p:cNvGrpSpPr/>
          <p:nvPr/>
        </p:nvGrpSpPr>
        <p:grpSpPr>
          <a:xfrm>
            <a:off x="275316" y="116825"/>
            <a:ext cx="4706815" cy="3134812"/>
            <a:chOff x="2510971" y="188959"/>
            <a:chExt cx="4706815" cy="313481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10C54B6-2CD7-644E-FFA2-A894E0426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0971" y="188959"/>
              <a:ext cx="4706815" cy="3134812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9E697E1-259C-0B45-7D9A-56E7D5AEA16D}"/>
                </a:ext>
              </a:extLst>
            </p:cNvPr>
            <p:cNvSpPr/>
            <p:nvPr/>
          </p:nvSpPr>
          <p:spPr>
            <a:xfrm>
              <a:off x="6536231" y="2646730"/>
              <a:ext cx="618186" cy="618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1C26749-610F-442A-AC67-D4291C775BCC}"/>
              </a:ext>
            </a:extLst>
          </p:cNvPr>
          <p:cNvGrpSpPr/>
          <p:nvPr/>
        </p:nvGrpSpPr>
        <p:grpSpPr>
          <a:xfrm>
            <a:off x="7734220" y="91424"/>
            <a:ext cx="4281715" cy="3160213"/>
            <a:chOff x="7540171" y="163558"/>
            <a:chExt cx="4281715" cy="3160213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B2C2B85-765B-9E33-CF5C-C4CAAE06C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54" r="10751"/>
            <a:stretch/>
          </p:blipFill>
          <p:spPr>
            <a:xfrm>
              <a:off x="7540171" y="163558"/>
              <a:ext cx="4281715" cy="316021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4F15B81-1B2E-1C76-9AC1-E643F3EB2A16}"/>
                </a:ext>
              </a:extLst>
            </p:cNvPr>
            <p:cNvSpPr/>
            <p:nvPr/>
          </p:nvSpPr>
          <p:spPr>
            <a:xfrm>
              <a:off x="11131842" y="2646730"/>
              <a:ext cx="618186" cy="618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EB59614-B207-4D9C-4E9A-70304B545286}"/>
              </a:ext>
            </a:extLst>
          </p:cNvPr>
          <p:cNvGrpSpPr/>
          <p:nvPr/>
        </p:nvGrpSpPr>
        <p:grpSpPr>
          <a:xfrm>
            <a:off x="275316" y="3597925"/>
            <a:ext cx="4721330" cy="3143250"/>
            <a:chOff x="2510971" y="3607734"/>
            <a:chExt cx="4721330" cy="314325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F15288F-5C10-6A02-4FD7-25C13834A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509"/>
            <a:stretch/>
          </p:blipFill>
          <p:spPr>
            <a:xfrm>
              <a:off x="2510971" y="3607734"/>
              <a:ext cx="4721330" cy="314325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E8AACAAF-B3B8-AD22-2BB2-ABB22055A48D}"/>
                </a:ext>
              </a:extLst>
            </p:cNvPr>
            <p:cNvSpPr/>
            <p:nvPr/>
          </p:nvSpPr>
          <p:spPr>
            <a:xfrm>
              <a:off x="6536231" y="6050855"/>
              <a:ext cx="618186" cy="618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AA05560-A486-5ECB-723D-2DBD174F1199}"/>
              </a:ext>
            </a:extLst>
          </p:cNvPr>
          <p:cNvGrpSpPr/>
          <p:nvPr/>
        </p:nvGrpSpPr>
        <p:grpSpPr>
          <a:xfrm>
            <a:off x="7734221" y="3505468"/>
            <a:ext cx="4281715" cy="3160213"/>
            <a:chOff x="7540170" y="3580962"/>
            <a:chExt cx="4281715" cy="3160213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3EBC406-70FA-6FA9-43AC-962BC298B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0170" y="3580962"/>
              <a:ext cx="4281715" cy="3160213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2D0B5754-2F5A-6B77-4760-495F5C2A79A2}"/>
                </a:ext>
              </a:extLst>
            </p:cNvPr>
            <p:cNvSpPr/>
            <p:nvPr/>
          </p:nvSpPr>
          <p:spPr>
            <a:xfrm>
              <a:off x="11131842" y="6050855"/>
              <a:ext cx="618186" cy="6181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487E5DD-0C95-787F-54C7-A55FB354D76A}"/>
              </a:ext>
            </a:extLst>
          </p:cNvPr>
          <p:cNvSpPr txBox="1"/>
          <p:nvPr/>
        </p:nvSpPr>
        <p:spPr>
          <a:xfrm>
            <a:off x="1965524" y="2543751"/>
            <a:ext cx="22227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2EEC22-91D2-71F2-A109-9E5600F42648}"/>
              </a:ext>
            </a:extLst>
          </p:cNvPr>
          <p:cNvSpPr txBox="1"/>
          <p:nvPr/>
        </p:nvSpPr>
        <p:spPr>
          <a:xfrm>
            <a:off x="6880883" y="2522018"/>
            <a:ext cx="437315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5EC4BA6-D892-30CF-AE44-520B3BF6EAD3}"/>
              </a:ext>
            </a:extLst>
          </p:cNvPr>
          <p:cNvSpPr txBox="1"/>
          <p:nvPr/>
        </p:nvSpPr>
        <p:spPr>
          <a:xfrm>
            <a:off x="1149382" y="5951346"/>
            <a:ext cx="303893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9473CE-E2DB-E326-6F35-54A8E05056C2}"/>
              </a:ext>
            </a:extLst>
          </p:cNvPr>
          <p:cNvSpPr txBox="1"/>
          <p:nvPr/>
        </p:nvSpPr>
        <p:spPr>
          <a:xfrm>
            <a:off x="6948499" y="5965265"/>
            <a:ext cx="301504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04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ABB43D3-3E5E-5A88-34BB-8DB57137A2EE}"/>
              </a:ext>
            </a:extLst>
          </p:cNvPr>
          <p:cNvSpPr/>
          <p:nvPr/>
        </p:nvSpPr>
        <p:spPr>
          <a:xfrm rot="2680077">
            <a:off x="6197382" y="4418958"/>
            <a:ext cx="489542" cy="489542"/>
          </a:xfrm>
          <a:prstGeom prst="rect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778B99-C157-3E38-CE23-DA9D78E19582}"/>
              </a:ext>
            </a:extLst>
          </p:cNvPr>
          <p:cNvSpPr txBox="1"/>
          <p:nvPr/>
        </p:nvSpPr>
        <p:spPr>
          <a:xfrm>
            <a:off x="3717894" y="655173"/>
            <a:ext cx="2278188" cy="1015663"/>
          </a:xfrm>
          <a:prstGeom prst="rect">
            <a:avLst/>
          </a:prstGeom>
          <a:noFill/>
          <a:effectLst>
            <a:outerShdw blurRad="50800" dist="38100" sx="130000" sy="130000" algn="l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000" b="1" i="1" dirty="0" smtClean="0">
                <a:ln w="1270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Vivaldi" panose="03020602050506090804" pitchFamily="66" charset="0"/>
                <a:ea typeface="Verdana" panose="020B0604030504040204" pitchFamily="34" charset="0"/>
              </a:rPr>
              <a:t> </a:t>
            </a:r>
            <a:r>
              <a:rPr lang="en-US" sz="6000" b="1" i="1" dirty="0" err="1">
                <a:ln w="1270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Vivaldi" panose="03020602050506090804" pitchFamily="66" charset="0"/>
                <a:ea typeface="Verdana" panose="020B0604030504040204" pitchFamily="34" charset="0"/>
              </a:rPr>
              <a:t>Bài</a:t>
            </a:r>
            <a:r>
              <a:rPr lang="en-US" sz="6000" b="1" i="1" dirty="0">
                <a:ln w="1270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Vivaldi" panose="03020602050506090804" pitchFamily="66" charset="0"/>
                <a:ea typeface="Verdana" panose="020B0604030504040204" pitchFamily="34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4D188C-0B95-FA4A-F34E-A4AA06385DF9}"/>
              </a:ext>
            </a:extLst>
          </p:cNvPr>
          <p:cNvSpPr txBox="1"/>
          <p:nvPr/>
        </p:nvSpPr>
        <p:spPr>
          <a:xfrm>
            <a:off x="650448" y="1810993"/>
            <a:ext cx="10891104" cy="341632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outerShdw blurRad="457200" dist="800100" dir="5400000" sx="98000" sy="98000" algn="ctr" rotWithShape="0">
              <a:srgbClr val="FF0000">
                <a:alpha val="6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spc="300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 NGHIỆP TRONG LĨNH VỰC KĨ THUẬT VÀ CÔNG NGHỆ</a:t>
            </a:r>
          </a:p>
        </p:txBody>
      </p:sp>
    </p:spTree>
    <p:extLst>
      <p:ext uri="{BB962C8B-B14F-4D97-AF65-F5344CB8AC3E}">
        <p14:creationId xmlns:p14="http://schemas.microsoft.com/office/powerpoint/2010/main" val="9995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36042 -2.59259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2.59259E-6 L 0.34414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1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5A417CAB-B8DC-8A11-8512-3C9908C97A8D}"/>
              </a:ext>
            </a:extLst>
          </p:cNvPr>
          <p:cNvCxnSpPr>
            <a:cxnSpLocks/>
          </p:cNvCxnSpPr>
          <p:nvPr/>
        </p:nvCxnSpPr>
        <p:spPr>
          <a:xfrm>
            <a:off x="3434716" y="1970386"/>
            <a:ext cx="836907" cy="0"/>
          </a:xfrm>
          <a:prstGeom prst="line">
            <a:avLst/>
          </a:prstGeom>
          <a:ln w="57150">
            <a:solidFill>
              <a:srgbClr val="4472C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="" xmlns:a16="http://schemas.microsoft.com/office/drawing/2014/main" id="{DC58225E-B319-245B-87A4-879AC4590AE2}"/>
              </a:ext>
            </a:extLst>
          </p:cNvPr>
          <p:cNvSpPr/>
          <p:nvPr/>
        </p:nvSpPr>
        <p:spPr>
          <a:xfrm>
            <a:off x="850421" y="2105790"/>
            <a:ext cx="2584295" cy="25842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B085AE89-E6BB-94A6-519A-3469C604A944}"/>
              </a:ext>
            </a:extLst>
          </p:cNvPr>
          <p:cNvSpPr/>
          <p:nvPr/>
        </p:nvSpPr>
        <p:spPr>
          <a:xfrm>
            <a:off x="1126712" y="2387109"/>
            <a:ext cx="2031713" cy="203171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>
            <a:extLst>
              <a:ext uri="{FF2B5EF4-FFF2-40B4-BE49-F238E27FC236}">
                <a16:creationId xmlns="" xmlns:a16="http://schemas.microsoft.com/office/drawing/2014/main" id="{E0FCF764-D93C-C229-A83C-E8FC6CA97945}"/>
              </a:ext>
            </a:extLst>
          </p:cNvPr>
          <p:cNvSpPr/>
          <p:nvPr/>
        </p:nvSpPr>
        <p:spPr>
          <a:xfrm>
            <a:off x="449181" y="1748590"/>
            <a:ext cx="3383369" cy="3383369"/>
          </a:xfrm>
          <a:prstGeom prst="arc">
            <a:avLst>
              <a:gd name="adj1" fmla="val 17829427"/>
              <a:gd name="adj2" fmla="val 3755173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D04DF31-8D5F-C9BB-F633-3C38E7339A62}"/>
              </a:ext>
            </a:extLst>
          </p:cNvPr>
          <p:cNvSpPr/>
          <p:nvPr/>
        </p:nvSpPr>
        <p:spPr>
          <a:xfrm>
            <a:off x="2946201" y="1763765"/>
            <a:ext cx="457200" cy="457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D2C7E306-6455-AE9E-2E93-8CE96EDFEDD3}"/>
              </a:ext>
            </a:extLst>
          </p:cNvPr>
          <p:cNvSpPr/>
          <p:nvPr/>
        </p:nvSpPr>
        <p:spPr>
          <a:xfrm>
            <a:off x="4815267" y="1325265"/>
            <a:ext cx="7088370" cy="1359743"/>
          </a:xfrm>
          <a:prstGeom prst="roundRect">
            <a:avLst>
              <a:gd name="adj" fmla="val 50000"/>
            </a:avLst>
          </a:prstGeom>
          <a:solidFill>
            <a:srgbClr val="DEEBF7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5EB32905-6912-DCB8-D06A-F3D67E6D3B17}"/>
              </a:ext>
            </a:extLst>
          </p:cNvPr>
          <p:cNvSpPr/>
          <p:nvPr/>
        </p:nvSpPr>
        <p:spPr>
          <a:xfrm>
            <a:off x="4152579" y="1181805"/>
            <a:ext cx="1561318" cy="156131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328B9839-9A89-2B35-224B-166A6EFEC8FC}"/>
              </a:ext>
            </a:extLst>
          </p:cNvPr>
          <p:cNvSpPr/>
          <p:nvPr/>
        </p:nvSpPr>
        <p:spPr>
          <a:xfrm>
            <a:off x="4335522" y="1364748"/>
            <a:ext cx="1195433" cy="119543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B0AC3FC5-DD60-0752-9094-71F4C221C937}"/>
              </a:ext>
            </a:extLst>
          </p:cNvPr>
          <p:cNvSpPr txBox="1"/>
          <p:nvPr/>
        </p:nvSpPr>
        <p:spPr>
          <a:xfrm>
            <a:off x="5755866" y="1750657"/>
            <a:ext cx="59413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KHÁI QUÁT VỀ NGHỀ NGHIỆP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EAA079CA-2509-41F6-5989-C81137876C8B}"/>
              </a:ext>
            </a:extLst>
          </p:cNvPr>
          <p:cNvSpPr txBox="1"/>
          <p:nvPr/>
        </p:nvSpPr>
        <p:spPr>
          <a:xfrm flipH="1">
            <a:off x="985592" y="2741247"/>
            <a:ext cx="2310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917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072B0720-586C-9DFD-D4CE-6EFA444C7C0C}"/>
              </a:ext>
            </a:extLst>
          </p:cNvPr>
          <p:cNvSpPr/>
          <p:nvPr/>
        </p:nvSpPr>
        <p:spPr>
          <a:xfrm>
            <a:off x="2701225" y="4667096"/>
            <a:ext cx="457200" cy="457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="" xmlns:a16="http://schemas.microsoft.com/office/drawing/2014/main" id="{651F0CC0-B395-00B6-C8BF-ECE71C99A4B4}"/>
              </a:ext>
            </a:extLst>
          </p:cNvPr>
          <p:cNvCxnSpPr>
            <a:cxnSpLocks/>
          </p:cNvCxnSpPr>
          <p:nvPr/>
        </p:nvCxnSpPr>
        <p:spPr>
          <a:xfrm>
            <a:off x="3158425" y="4927647"/>
            <a:ext cx="799186" cy="0"/>
          </a:xfrm>
          <a:prstGeom prst="line">
            <a:avLst/>
          </a:prstGeom>
          <a:ln w="57150">
            <a:solidFill>
              <a:srgbClr val="4472C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CE2C07A-83AD-A854-1C07-F03F53E95931}"/>
              </a:ext>
            </a:extLst>
          </p:cNvPr>
          <p:cNvGrpSpPr/>
          <p:nvPr/>
        </p:nvGrpSpPr>
        <p:grpSpPr>
          <a:xfrm>
            <a:off x="4299943" y="4269244"/>
            <a:ext cx="7593471" cy="1359743"/>
            <a:chOff x="5483636" y="4234461"/>
            <a:chExt cx="6606379" cy="110624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B8673641-ACFA-68DF-65FF-C542AC29D8DF}"/>
                </a:ext>
              </a:extLst>
            </p:cNvPr>
            <p:cNvSpPr/>
            <p:nvPr/>
          </p:nvSpPr>
          <p:spPr>
            <a:xfrm>
              <a:off x="5483636" y="4234461"/>
              <a:ext cx="6606379" cy="1106248"/>
            </a:xfrm>
            <a:prstGeom prst="roundRect">
              <a:avLst>
                <a:gd name="adj" fmla="val 50000"/>
              </a:avLst>
            </a:prstGeom>
            <a:solidFill>
              <a:srgbClr val="DEEBF7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54ACF50-01C4-3A21-DB69-4D35DA7CE3B4}"/>
                </a:ext>
              </a:extLst>
            </p:cNvPr>
            <p:cNvSpPr txBox="1"/>
            <p:nvPr/>
          </p:nvSpPr>
          <p:spPr>
            <a:xfrm>
              <a:off x="6679131" y="4252259"/>
              <a:ext cx="5276953" cy="105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ĐIỂM, YÊU CẦU CHUNG CỦA CÁC NGÀNH NGHỀ TRONG LĨNH VỰC KĨ THUẬT, CÔNG NGHỆ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1704D22A-6353-3AC2-6A1E-1F3B1632F345}"/>
              </a:ext>
            </a:extLst>
          </p:cNvPr>
          <p:cNvSpPr/>
          <p:nvPr/>
        </p:nvSpPr>
        <p:spPr>
          <a:xfrm>
            <a:off x="4091976" y="4159625"/>
            <a:ext cx="1561318" cy="156131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10115724-7B57-0FC7-3D0D-3F2B9F430159}"/>
              </a:ext>
            </a:extLst>
          </p:cNvPr>
          <p:cNvSpPr/>
          <p:nvPr/>
        </p:nvSpPr>
        <p:spPr>
          <a:xfrm>
            <a:off x="4274919" y="4342568"/>
            <a:ext cx="1195433" cy="119543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-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pic>
        <p:nvPicPr>
          <p:cNvPr id="6" name="audio3">
            <a:hlinkClick r:id="" action="ppaction://media"/>
            <a:extLst>
              <a:ext uri="{FF2B5EF4-FFF2-40B4-BE49-F238E27FC236}">
                <a16:creationId xmlns="" xmlns:a16="http://schemas.microsoft.com/office/drawing/2014/main" id="{49361326-7D59-5201-C3DF-621FD6CD6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14" name="audio5">
            <a:hlinkClick r:id="" action="ppaction://media"/>
            <a:extLst>
              <a:ext uri="{FF2B5EF4-FFF2-40B4-BE49-F238E27FC236}">
                <a16:creationId xmlns="" xmlns:a16="http://schemas.microsoft.com/office/drawing/2014/main" id="{7A84B500-D665-3933-C0C9-D6DB994877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6415" y="1615239"/>
            <a:ext cx="609600" cy="609600"/>
          </a:xfrm>
          <a:prstGeom prst="rect">
            <a:avLst/>
          </a:prstGeom>
        </p:spPr>
      </p:pic>
      <p:pic>
        <p:nvPicPr>
          <p:cNvPr id="16" name="audio4">
            <a:hlinkClick r:id="" action="ppaction://media"/>
            <a:extLst>
              <a:ext uri="{FF2B5EF4-FFF2-40B4-BE49-F238E27FC236}">
                <a16:creationId xmlns="" xmlns:a16="http://schemas.microsoft.com/office/drawing/2014/main" id="{08BAA2FE-91FA-4FCE-0BBD-9FB6B0BC96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1318" y="2342305"/>
            <a:ext cx="609600" cy="609600"/>
          </a:xfrm>
          <a:prstGeom prst="rect">
            <a:avLst/>
          </a:prstGeom>
        </p:spPr>
      </p:pic>
      <p:pic>
        <p:nvPicPr>
          <p:cNvPr id="17" name="audio5">
            <a:hlinkClick r:id="" action="ppaction://media"/>
            <a:extLst>
              <a:ext uri="{FF2B5EF4-FFF2-40B4-BE49-F238E27FC236}">
                <a16:creationId xmlns="" xmlns:a16="http://schemas.microsoft.com/office/drawing/2014/main" id="{CD5296E0-6144-12BD-B7CC-5DF2577FD0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171" y="3052710"/>
            <a:ext cx="609600" cy="609600"/>
          </a:xfrm>
          <a:prstGeom prst="rect">
            <a:avLst/>
          </a:prstGeom>
        </p:spPr>
      </p:pic>
      <p:pic>
        <p:nvPicPr>
          <p:cNvPr id="18" name="audio4">
            <a:hlinkClick r:id="" action="ppaction://media"/>
            <a:extLst>
              <a:ext uri="{FF2B5EF4-FFF2-40B4-BE49-F238E27FC236}">
                <a16:creationId xmlns="" xmlns:a16="http://schemas.microsoft.com/office/drawing/2014/main" id="{85AD46FD-679C-F007-9C6B-3F71815A04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-1097542" y="3711986"/>
            <a:ext cx="609600" cy="9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4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53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53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53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53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53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5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999" showWhenStopped="0">
                <p:cTn id="93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40909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0909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3939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697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15" grpId="0" animBg="1"/>
      <p:bldP spid="35" grpId="0" animBg="1"/>
      <p:bldP spid="36" grpId="0" animBg="1"/>
      <p:bldP spid="37" grpId="0" animBg="1"/>
      <p:bldP spid="70" grpId="0"/>
      <p:bldP spid="74" grpId="0"/>
      <p:bldP spid="67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xmlns="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xmlns="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xmlns="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xmlns="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xmlns="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xmlns="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xmlns="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xmlns="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723" y="2709235"/>
            <a:ext cx="6191250" cy="4001281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951512" y="2156057"/>
            <a:ext cx="3966338" cy="353833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kern="100" smtClean="0">
                <a:solidFill>
                  <a:srgbClr val="2E74B5"/>
                </a:solidFill>
                <a:latin typeface="Times New Roman" panose="02020603050405020304" pitchFamily="18" charset="0"/>
              </a:rPr>
              <a:t>?Hãy </a:t>
            </a:r>
            <a:r>
              <a:rPr lang="en-US" sz="3600" kern="100">
                <a:solidFill>
                  <a:srgbClr val="2E74B5"/>
                </a:solidFill>
                <a:latin typeface="Times New Roman" panose="02020603050405020304" pitchFamily="18" charset="0"/>
              </a:rPr>
              <a:t>kể tên các nghề mà em biết? </a:t>
            </a:r>
          </a:p>
        </p:txBody>
      </p:sp>
    </p:spTree>
    <p:extLst>
      <p:ext uri="{BB962C8B-B14F-4D97-AF65-F5344CB8AC3E}">
        <p14:creationId xmlns:p14="http://schemas.microsoft.com/office/powerpoint/2010/main" val="1280733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07" y="793058"/>
            <a:ext cx="5636527" cy="986326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1:Hoàn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881" y="2054836"/>
            <a:ext cx="5104262" cy="45392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09916" y="723480"/>
            <a:ext cx="5582084" cy="9513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(7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" y="2054836"/>
            <a:ext cx="6073254" cy="45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8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9" y="1858298"/>
            <a:ext cx="11088330" cy="3635968"/>
          </a:xfrm>
        </p:spPr>
        <p:txBody>
          <a:bodyPr/>
          <a:lstStyle/>
          <a:p>
            <a:pPr marR="0" lvl="0" rtl="0"/>
            <a:r>
              <a:rPr lang="en-US" b="0" i="0" u="none" strike="noStrike" kern="100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0" i="0" u="none" strike="noStrike" kern="1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0" i="0" u="none" strike="noStrike" kern="1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i="0" u="none" strike="noStrike" kern="1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kern="100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0" i="0" u="none" strike="noStrike" kern="10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R="0" lvl="0" rtl="0"/>
            <a:endParaRPr lang="en-US" b="0" i="0" u="none" strike="noStrike" kern="100" baseline="0" dirty="0" smtClean="0">
              <a:solidFill>
                <a:srgbClr val="1F4D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rtl="0"/>
            <a:endParaRPr lang="en-US" b="0" i="0" u="none" strike="noStrike" kern="100" baseline="0" dirty="0" smtClean="0">
              <a:solidFill>
                <a:srgbClr val="1F4D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rtl="0">
              <a:buNone/>
            </a:pPr>
            <a:endParaRPr lang="en-US" sz="2800" b="0" i="0" u="none" strike="noStrike" kern="100" baseline="0" dirty="0" smtClean="0">
              <a:solidFill>
                <a:srgbClr val="1F4D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223105"/>
              </p:ext>
            </p:extLst>
          </p:nvPr>
        </p:nvGraphicFramePr>
        <p:xfrm>
          <a:off x="162230" y="3156156"/>
          <a:ext cx="8229600" cy="284499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84871887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345224230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12107492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31733885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399198336"/>
                    </a:ext>
                  </a:extLst>
                </a:gridCol>
              </a:tblGrid>
              <a:tr h="1516105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nghề của bố mẹ hoặc anh chị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đang làm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trường làm việc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trình đào tạo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9439013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5456961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338447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36155"/>
            <a:ext cx="11543071" cy="1202710"/>
            <a:chOff x="0" y="36154"/>
            <a:chExt cx="11543071" cy="2154620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3519948" y="212773"/>
              <a:ext cx="8023123" cy="1978001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280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vi-VN" sz="2800" kern="100" smtClean="0">
                  <a:solidFill>
                    <a:srgbClr val="2E74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kern="1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mô tả nghề nghiệp của một người thân trong gia đình vào phiếu học tập sau?</a:t>
              </a:r>
            </a:p>
            <a:p>
              <a:pPr algn="ctr"/>
              <a:r>
                <a:rPr lang="vi-VN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154"/>
              <a:ext cx="2344994" cy="1747682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2460523" y="343511"/>
              <a:ext cx="943896" cy="1440323"/>
            </a:xfrm>
            <a:prstGeom prst="rightArrow">
              <a:avLst>
                <a:gd name="adj1" fmla="val 26371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91" y="3900699"/>
            <a:ext cx="3670508" cy="2957301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059998" y="1400443"/>
            <a:ext cx="8023123" cy="1297858"/>
          </a:xfrm>
          <a:prstGeom prst="round2Diag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với bạn cùng bàn về kết quả trong phiếu học tập của em</a:t>
            </a:r>
            <a:endParaRPr lang="vi-VN" sz="2800" kern="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6033790">
            <a:off x="9729544" y="2892071"/>
            <a:ext cx="1155103" cy="8738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6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4428</TotalTime>
  <Words>2141</Words>
  <Application>Microsoft Office PowerPoint</Application>
  <PresentationFormat>Custom</PresentationFormat>
  <Paragraphs>417</Paragraphs>
  <Slides>30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1:Hoàn thành phiếu khảo sát (2 phút)</vt:lpstr>
      <vt:lpstr>PowerPoint Presentation</vt:lpstr>
      <vt:lpstr>PowerPoint Presentation</vt:lpstr>
      <vt:lpstr>PowerPoint Presentation</vt:lpstr>
      <vt:lpstr>PowerPoint Presentation</vt:lpstr>
      <vt:lpstr>Các tệ nạn xã hội do thất nghiệp gây 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Ý nghĩa của việc chọn đúng nghề nghiệp của mỗi người</vt:lpstr>
      <vt:lpstr>PowerPoint Presentation</vt:lpstr>
      <vt:lpstr>PowerPoint Presentation</vt:lpstr>
      <vt:lpstr>II. Đặc điểm, yêu cầu chung của các ngành nghề trong lĩnh vực kĩ thuật, công nghệ.</vt:lpstr>
      <vt:lpstr>PowerPoint Presentation</vt:lpstr>
      <vt:lpstr>Đặc điểm của các ngành nghề trong lĩnh vực kĩ thuật, công nghệ</vt:lpstr>
      <vt:lpstr>2. Yêu cầu chung của các ngành nghề trong lĩnh vực kĩ thuật công nghệ</vt:lpstr>
      <vt:lpstr>2. Yêu cầu chung của các ngành nghề trong lĩnh vực kĩ thuật công nghệ</vt:lpstr>
      <vt:lpstr>KẾT NỐI NGHỀ NGHIỆP</vt:lpstr>
      <vt:lpstr>3. Luyện tập – vận dụng                                                                                                                             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VHL</dc:creator>
  <cp:lastModifiedBy>pc</cp:lastModifiedBy>
  <cp:revision>50</cp:revision>
  <dcterms:created xsi:type="dcterms:W3CDTF">2023-11-18T12:59:30Z</dcterms:created>
  <dcterms:modified xsi:type="dcterms:W3CDTF">2024-09-24T14:24:53Z</dcterms:modified>
</cp:coreProperties>
</file>