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2" r:id="rId13"/>
  </p:sldMasterIdLst>
  <p:sldIdLst>
    <p:sldId id="257" r:id="rId14"/>
    <p:sldId id="258" r:id="rId15"/>
    <p:sldId id="256" r:id="rId16"/>
    <p:sldId id="260" r:id="rId17"/>
    <p:sldId id="261" r:id="rId18"/>
    <p:sldId id="262" r:id="rId19"/>
    <p:sldId id="263" r:id="rId20"/>
    <p:sldId id="259" r:id="rId21"/>
    <p:sldId id="264" r:id="rId22"/>
    <p:sldId id="266" r:id="rId23"/>
    <p:sldId id="267" r:id="rId24"/>
    <p:sldId id="268" r:id="rId25"/>
    <p:sldId id="269" r:id="rId26"/>
    <p:sldId id="270" r:id="rId27"/>
    <p:sldId id="265" r:id="rId28"/>
    <p:sldId id="27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8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8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8345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09154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0175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0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3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70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014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0888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054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8831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9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109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9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5319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0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94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94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5577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5747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5201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118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8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1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9307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171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367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2211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3417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7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6788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7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8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5696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6264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1101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5109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3363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6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8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7577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240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5293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5243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631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5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28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6930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5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3450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0169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6731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2129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9070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86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2356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65718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36779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9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61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2408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67237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0323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1654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12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01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19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00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73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8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0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58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8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9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740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3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67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8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61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210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51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69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60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2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5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7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23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7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1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520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18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3711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115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8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60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738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448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819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4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786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65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7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405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7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919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431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791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649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080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7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6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661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293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0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0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44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796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278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6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976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6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628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962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367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552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292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6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9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7129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45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878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303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1769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019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5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74134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5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21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6473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025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7387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2646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5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7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3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817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77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063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1627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313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4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265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4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158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767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950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818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04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20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104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884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7128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713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625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85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30922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0296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1332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664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5387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135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2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4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0362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7207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729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9698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3152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1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4077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1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341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2261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4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5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CAAA-751A-4AD3-A9B2-BBCB2E447F9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50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5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27A10-942F-4A03-812A-1F4395C7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1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1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1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4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9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03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50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4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50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50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50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6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5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50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5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9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9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9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9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4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8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61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7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92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6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6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7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3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3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3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4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90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0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77" y="228604"/>
            <a:ext cx="6019799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khan.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6324754"/>
            <a:ext cx="63246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326" y="1019801"/>
            <a:ext cx="2842412" cy="21737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" y="3429004"/>
            <a:ext cx="9003737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12xy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4,5xy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12xy + 4,5xy.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876954"/>
            <a:ext cx="8239836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12x + 4,5x = 16,5x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Do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16,5xy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16,5xy.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0878" y="314980"/>
            <a:ext cx="243839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/>
              <a:t>KHỞI ĐỘNG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5390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 animBg="1"/>
      <p:bldP spid="5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4256" y="668843"/>
            <a:ext cx="7912289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= 3x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8541" y="259307"/>
            <a:ext cx="1155509" cy="4094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HĐ3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499" y="2029067"/>
            <a:ext cx="917951" cy="4094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HĐ4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181016"/>
              </p:ext>
            </p:extLst>
          </p:nvPr>
        </p:nvGraphicFramePr>
        <p:xfrm>
          <a:off x="3295650" y="2362303"/>
          <a:ext cx="685800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914400" imgH="220320" progId="Equation.DSMT4">
                  <p:embed/>
                </p:oleObj>
              </mc:Choice>
              <mc:Fallback>
                <p:oleObj name="Equation" r:id="rId3" imgW="914400" imgH="220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5650" y="2362303"/>
                        <a:ext cx="685800" cy="220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547193" y="2233665"/>
            <a:ext cx="7801401" cy="814485"/>
            <a:chOff x="729588" y="2233562"/>
            <a:chExt cx="10401868" cy="814485"/>
          </a:xfrm>
        </p:grpSpPr>
        <p:sp>
          <p:nvSpPr>
            <p:cNvPr id="6" name="TextBox 5"/>
            <p:cNvSpPr txBox="1"/>
            <p:nvPr/>
          </p:nvSpPr>
          <p:spPr>
            <a:xfrm>
              <a:off x="729588" y="2339117"/>
              <a:ext cx="104018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đơn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= 2x</a:t>
              </a:r>
              <a:r>
                <a:rPr lang="en-US" sz="28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sz="28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                     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 = x</a:t>
              </a:r>
              <a:r>
                <a:rPr lang="en-US" sz="28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sz="28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1179884"/>
                </p:ext>
              </p:extLst>
            </p:nvPr>
          </p:nvGraphicFramePr>
          <p:xfrm>
            <a:off x="6257803" y="2233562"/>
            <a:ext cx="1768596" cy="814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1" name="Equation" r:id="rId5" imgW="965160" imgH="444240" progId="Equation.DSMT4">
                    <p:embed/>
                  </p:oleObj>
                </mc:Choice>
                <mc:Fallback>
                  <p:oleObj name="Equation" r:id="rId5" imgW="96516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57803" y="2233562"/>
                          <a:ext cx="1768596" cy="8144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544207" y="2832046"/>
            <a:ext cx="7803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AutoNum type="alphaLcParenR"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298" y="4815517"/>
            <a:ext cx="7402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297" y="5500151"/>
            <a:ext cx="76071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2213" y="4331058"/>
            <a:ext cx="849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2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381" y="1169918"/>
            <a:ext cx="73190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prstClr val="blac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57203"/>
              </p:ext>
            </p:extLst>
          </p:nvPr>
        </p:nvGraphicFramePr>
        <p:xfrm>
          <a:off x="4850607" y="1095459"/>
          <a:ext cx="1321594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1761907" imgH="809830" progId="Equation.DSMT4">
                  <p:embed/>
                </p:oleObj>
              </mc:Choice>
              <mc:Fallback>
                <p:oleObj name="Equation" r:id="rId3" imgW="1761907" imgH="8098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50607" y="1095459"/>
                        <a:ext cx="1321594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18424" y="1979586"/>
            <a:ext cx="676178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380" y="2796499"/>
            <a:ext cx="7749002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đơn thức đồng dạng </a:t>
            </a:r>
            <a:r>
              <a:rPr lang="nl-NL" sz="28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 hai đơn thức với hệ số khác 0 và có phần biến giống nhau.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8423" y="3810879"/>
            <a:ext cx="757499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4630998"/>
            <a:ext cx="8255786" cy="5533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4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7" grpId="0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7313" y="204718"/>
            <a:ext cx="2121088" cy="533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52736" y="737904"/>
            <a:ext cx="8438864" cy="1395696"/>
            <a:chOff x="736979" y="737904"/>
            <a:chExt cx="10918209" cy="1395696"/>
          </a:xfrm>
        </p:grpSpPr>
        <p:sp>
          <p:nvSpPr>
            <p:cNvPr id="4" name="TextBox 3"/>
            <p:cNvSpPr txBox="1"/>
            <p:nvPr/>
          </p:nvSpPr>
          <p:spPr>
            <a:xfrm>
              <a:off x="736979" y="737904"/>
              <a:ext cx="109182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đơn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2062865"/>
                </p:ext>
              </p:extLst>
            </p:nvPr>
          </p:nvGraphicFramePr>
          <p:xfrm>
            <a:off x="1891893" y="1263656"/>
            <a:ext cx="8481656" cy="869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8" name="Equation" r:id="rId3" imgW="3479760" imgH="444240" progId="Equation.DSMT4">
                    <p:embed/>
                  </p:oleObj>
                </mc:Choice>
                <mc:Fallback>
                  <p:oleObj name="Equation" r:id="rId3" imgW="347976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91893" y="1263656"/>
                          <a:ext cx="8481656" cy="8699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317313" y="2196471"/>
            <a:ext cx="8598088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28230" y="3362980"/>
            <a:ext cx="127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65362" y="3957581"/>
            <a:ext cx="3525671" cy="884461"/>
            <a:chOff x="887105" y="2951781"/>
            <a:chExt cx="3667563" cy="884461"/>
          </a:xfrm>
        </p:grpSpPr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5635678"/>
                </p:ext>
              </p:extLst>
            </p:nvPr>
          </p:nvGraphicFramePr>
          <p:xfrm>
            <a:off x="2390561" y="2951781"/>
            <a:ext cx="2164107" cy="884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9" name="Equation" r:id="rId5" imgW="1091726" imgH="444307" progId="Equation.DSMT4">
                    <p:embed/>
                  </p:oleObj>
                </mc:Choice>
                <mc:Fallback>
                  <p:oleObj name="Equation" r:id="rId5" imgW="1091726" imgH="44430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0561" y="2951781"/>
                          <a:ext cx="2164107" cy="8844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887105" y="3132402"/>
              <a:ext cx="167867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nl-NL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1: </a:t>
              </a:r>
              <a:endParaRPr lang="nl-NL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5352" y="4892381"/>
            <a:ext cx="4440071" cy="607241"/>
            <a:chOff x="887105" y="3967664"/>
            <a:chExt cx="4394579" cy="607241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7043057"/>
                </p:ext>
              </p:extLst>
            </p:nvPr>
          </p:nvGraphicFramePr>
          <p:xfrm>
            <a:off x="2352509" y="3967664"/>
            <a:ext cx="2929175" cy="573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0" name="Equation" r:id="rId7" imgW="1358310" imgH="266584" progId="Equation.DSMT4">
                    <p:embed/>
                  </p:oleObj>
                </mc:Choice>
                <mc:Fallback>
                  <p:oleObj name="Equation" r:id="rId7" imgW="1358310" imgH="26658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509" y="3967664"/>
                          <a:ext cx="2929175" cy="5735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887105" y="4051685"/>
              <a:ext cx="150345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nl-NL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2: </a:t>
              </a:r>
              <a:endParaRPr lang="nl-NL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5362" y="5648489"/>
            <a:ext cx="3801469" cy="536868"/>
            <a:chOff x="887105" y="4839603"/>
            <a:chExt cx="3570682" cy="536868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7732825"/>
                </p:ext>
              </p:extLst>
            </p:nvPr>
          </p:nvGraphicFramePr>
          <p:xfrm>
            <a:off x="2442949" y="4839603"/>
            <a:ext cx="2014838" cy="484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Equation" r:id="rId9" imgW="990170" imgH="241195" progId="Equation.DSMT4">
                    <p:embed/>
                  </p:oleObj>
                </mc:Choice>
                <mc:Fallback>
                  <p:oleObj name="Equation" r:id="rId9" imgW="990170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2949" y="4839603"/>
                          <a:ext cx="2014838" cy="48433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887105" y="4853251"/>
              <a:ext cx="146540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nl-NL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3: </a:t>
              </a:r>
              <a:endParaRPr lang="nl-NL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106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0042" y="541289"/>
            <a:ext cx="1186358" cy="4094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HĐ5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5068" y="381023"/>
            <a:ext cx="71241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2,5.3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+ 8,5.3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(2,5 + 8,5)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11.3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1" y="2971320"/>
            <a:ext cx="1011926" cy="4094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HĐ6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4341" y="2895600"/>
            <a:ext cx="71650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= 2,5x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8,5x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HĐ5,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AutoNum type="alphaLcParenR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+ P;</a:t>
            </a:r>
          </a:p>
          <a:p>
            <a:pPr marL="342900" indent="-342900">
              <a:buFontTx/>
              <a:buAutoNum type="alphaLcParenR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– P.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9237" y="4886980"/>
            <a:ext cx="900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81135"/>
              </p:ext>
            </p:extLst>
          </p:nvPr>
        </p:nvGraphicFramePr>
        <p:xfrm>
          <a:off x="1164325" y="5384443"/>
          <a:ext cx="5536406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4241520" imgH="266400" progId="Equation.DSMT4">
                  <p:embed/>
                </p:oleObj>
              </mc:Choice>
              <mc:Fallback>
                <p:oleObj name="Equation" r:id="rId3" imgW="42415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325" y="5384443"/>
                        <a:ext cx="5536406" cy="46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63221"/>
              </p:ext>
            </p:extLst>
          </p:nvPr>
        </p:nvGraphicFramePr>
        <p:xfrm>
          <a:off x="1164326" y="5979006"/>
          <a:ext cx="56292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5" imgW="4292280" imgH="266400" progId="Equation.DSMT4">
                  <p:embed/>
                </p:oleObj>
              </mc:Choice>
              <mc:Fallback>
                <p:oleObj name="Equation" r:id="rId5" imgW="42922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326" y="5979006"/>
                        <a:ext cx="5629275" cy="465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52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4" grpId="1"/>
      <p:bldP spid="5" grpId="0" animBg="1"/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505" y="685802"/>
            <a:ext cx="80010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8504" y="1672342"/>
            <a:ext cx="7929350" cy="157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nl-NL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 tắc cộng, trừ hai đơn thức đồng dạng:</a:t>
            </a:r>
            <a:endParaRPr lang="en-US" sz="28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 cộng (hay trừ) các đơn thức đồng dạng, ta cộng (hay trừ các hệ số với nhau và giữ nguyên phần biến.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12" y="3352800"/>
            <a:ext cx="16335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1" y="4386287"/>
            <a:ext cx="8839201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95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6855" y="395809"/>
            <a:ext cx="2047164" cy="641445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9" y="1282006"/>
            <a:ext cx="7533563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y; 4x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-2x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y.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2; y = -3.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39" y="2905780"/>
            <a:ext cx="3002507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1.5 (SGK/10)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1" y="4025229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134425"/>
              </p:ext>
            </p:extLst>
          </p:nvPr>
        </p:nvGraphicFramePr>
        <p:xfrm>
          <a:off x="1610438" y="4623449"/>
          <a:ext cx="3533478" cy="101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511280" imgH="444240" progId="Equation.DSMT4">
                  <p:embed/>
                </p:oleObj>
              </mc:Choice>
              <mc:Fallback>
                <p:oleObj name="Equation" r:id="rId3" imgW="1511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0438" y="4623449"/>
                        <a:ext cx="3533478" cy="1015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10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9588" y="908467"/>
            <a:ext cx="5794612" cy="22769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HƯỚNG DẪN VỀ NHÀ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Ghi nhớ kiến thức trong bài.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Hoàn thành bài tập 1.6; 1.7 SGK/10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541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5137" y="228750"/>
            <a:ext cx="611078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I. ĐA THỨC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63" y="1066800"/>
            <a:ext cx="59595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1+2 :BÀI </a:t>
            </a:r>
            <a:r>
              <a:rPr lang="en-US" sz="3200" b="1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  <a:r>
              <a:rPr lang="en-US" sz="3200" b="1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3200" b="1" dirty="0">
              <a:solidFill>
                <a:srgbClr val="4472C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(</a:t>
            </a:r>
            <a:r>
              <a:rPr lang="en-US" sz="3200" dirty="0" err="1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4472C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40038"/>
            <a:ext cx="8382000" cy="142716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1219200" y="2286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1" y="1066800"/>
            <a:ext cx="8106770" cy="5509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094824"/>
              </p:ext>
            </p:extLst>
          </p:nvPr>
        </p:nvGraphicFramePr>
        <p:xfrm>
          <a:off x="914417" y="1752600"/>
          <a:ext cx="7609285" cy="778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4343400" imgH="444240" progId="Equation.DSMT4">
                  <p:embed/>
                </p:oleObj>
              </mc:Choice>
              <mc:Fallback>
                <p:oleObj name="Equation" r:id="rId3" imgW="43434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17" y="1752600"/>
                        <a:ext cx="7609285" cy="7787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381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0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13409" y="762144"/>
            <a:ext cx="647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1696" y="1371600"/>
            <a:ext cx="7830402" cy="15696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72" y="3054350"/>
            <a:ext cx="2487613" cy="7493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75100"/>
            <a:ext cx="8610600" cy="8255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641446" y="5344180"/>
            <a:ext cx="10263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x)x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12x</a:t>
            </a:r>
            <a:r>
              <a:rPr lang="en-US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;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2" y="5257800"/>
            <a:ext cx="10191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677" y="5200650"/>
            <a:ext cx="6191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5172219"/>
            <a:ext cx="8572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3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ular Callout 4"/>
          <p:cNvSpPr/>
          <p:nvPr/>
        </p:nvSpPr>
        <p:spPr>
          <a:xfrm>
            <a:off x="3377889" y="1842445"/>
            <a:ext cx="2129051" cy="1255598"/>
          </a:xfrm>
          <a:prstGeom prst="wedgeRectCallout">
            <a:avLst>
              <a:gd name="adj1" fmla="val -22275"/>
              <a:gd name="adj2" fmla="val 10665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135472" y="1256152"/>
            <a:ext cx="2227196" cy="1924337"/>
          </a:xfrm>
          <a:prstGeom prst="wedgeRectCallout">
            <a:avLst>
              <a:gd name="adj1" fmla="val 1334"/>
              <a:gd name="adj2" fmla="val 896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8668" y="1842445"/>
            <a:ext cx="3149221" cy="1255600"/>
            <a:chOff x="600500" y="955337"/>
            <a:chExt cx="3193577" cy="1255600"/>
          </a:xfrm>
        </p:grpSpPr>
        <p:sp>
          <p:nvSpPr>
            <p:cNvPr id="4" name="Rectangular Callout 3"/>
            <p:cNvSpPr/>
            <p:nvPr/>
          </p:nvSpPr>
          <p:spPr>
            <a:xfrm>
              <a:off x="600500" y="1023577"/>
              <a:ext cx="3193577" cy="1187360"/>
            </a:xfrm>
            <a:prstGeom prst="wedgeRectCallout">
              <a:avLst>
                <a:gd name="adj1" fmla="val -9404"/>
                <a:gd name="adj2" fmla="val 119833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đơn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4587338"/>
                </p:ext>
              </p:extLst>
            </p:nvPr>
          </p:nvGraphicFramePr>
          <p:xfrm>
            <a:off x="2091893" y="955337"/>
            <a:ext cx="1573734" cy="600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3" imgW="965160" imgH="368280" progId="Equation.DSMT4">
                    <p:embed/>
                  </p:oleObj>
                </mc:Choice>
                <mc:Fallback>
                  <p:oleObj name="Equation" r:id="rId3" imgW="9651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91893" y="955337"/>
                          <a:ext cx="1573734" cy="60050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308901" y="458124"/>
            <a:ext cx="3068987" cy="1118558"/>
            <a:chOff x="411777" y="458124"/>
            <a:chExt cx="2822742" cy="1118558"/>
          </a:xfrm>
        </p:grpSpPr>
        <p:sp>
          <p:nvSpPr>
            <p:cNvPr id="3" name="TextBox 2"/>
            <p:cNvSpPr txBox="1"/>
            <p:nvPr/>
          </p:nvSpPr>
          <p:spPr>
            <a:xfrm>
              <a:off x="1228298" y="925739"/>
              <a:ext cx="2006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Tranh</a:t>
              </a:r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luận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1777" y="458124"/>
              <a:ext cx="912055" cy="1118558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4892" y="4026654"/>
            <a:ext cx="1084247" cy="12961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21401" y="4026515"/>
            <a:ext cx="819357" cy="1064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6226" y="3862742"/>
            <a:ext cx="803566" cy="10285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70515" y="5472752"/>
            <a:ext cx="629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9407" y="5600475"/>
            <a:ext cx="6793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4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387" y="668741"/>
            <a:ext cx="766663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= 2xy(-3)x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= 5x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11" y="1241954"/>
            <a:ext cx="7492621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386" y="2398693"/>
            <a:ext cx="714801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276600"/>
            <a:ext cx="58037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979" y="4127781"/>
            <a:ext cx="7554036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luỹ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3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88158" y="396033"/>
            <a:ext cx="7779224" cy="138499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luỹ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579300"/>
              </p:ext>
            </p:extLst>
          </p:nvPr>
        </p:nvGraphicFramePr>
        <p:xfrm>
          <a:off x="1320477" y="1725212"/>
          <a:ext cx="5156579" cy="601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3124200" imgH="266700" progId="Equation.DSMT4">
                  <p:embed/>
                </p:oleObj>
              </mc:Choice>
              <mc:Fallback>
                <p:oleObj name="Equation" r:id="rId3" imgW="31242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477" y="1725212"/>
                        <a:ext cx="5156579" cy="601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74511" y="2378957"/>
            <a:ext cx="46975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 + 1 = 4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47808" y="2968331"/>
            <a:ext cx="17646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</a:t>
            </a:r>
            <a:r>
              <a:rPr lang="en-US" altLang="en-US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800" u="sng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8158" y="4585197"/>
            <a:ext cx="7779224" cy="10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850690" y="3467689"/>
            <a:ext cx="1011815" cy="959507"/>
            <a:chOff x="3800921" y="3467684"/>
            <a:chExt cx="1349087" cy="959507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4575943" y="3467684"/>
              <a:ext cx="237642" cy="410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800921" y="3903971"/>
              <a:ext cx="13490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endParaRPr lang="en-US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36735" y="3464741"/>
            <a:ext cx="1609736" cy="957865"/>
            <a:chOff x="5249059" y="3464738"/>
            <a:chExt cx="2146315" cy="95786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249059" y="3464738"/>
              <a:ext cx="446002" cy="4403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5249059" y="3899383"/>
              <a:ext cx="21463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Phần</a:t>
              </a:r>
              <a:r>
                <a:rPr lang="en-US" alt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biến</a:t>
              </a:r>
              <a:endParaRPr lang="en-US" sz="2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45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24" y="1364785"/>
            <a:ext cx="8379725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+1 hay -1, 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xy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-1.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036" y="696042"/>
            <a:ext cx="204716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57" y="2981980"/>
            <a:ext cx="769392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048780"/>
            <a:ext cx="822505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8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89" y="254189"/>
            <a:ext cx="955343" cy="868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129719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sau: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2,5x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0,35 xy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357174"/>
              </p:ext>
            </p:extLst>
          </p:nvPr>
        </p:nvGraphicFramePr>
        <p:xfrm>
          <a:off x="2577237" y="1529688"/>
          <a:ext cx="1156564" cy="83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711000" imgH="444240" progId="Equation.DSMT4">
                  <p:embed/>
                </p:oleObj>
              </mc:Choice>
              <mc:Fallback>
                <p:oleObj name="Equation" r:id="rId4" imgW="711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77237" y="1529688"/>
                        <a:ext cx="1156564" cy="83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2752" y="2246350"/>
            <a:ext cx="7998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0,5xy</a:t>
            </a:r>
            <a:r>
              <a:rPr lang="en-US" sz="2800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4x</a:t>
            </a:r>
            <a:r>
              <a:rPr lang="en-US" sz="2800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712" y="3439188"/>
            <a:ext cx="7617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4,5x</a:t>
            </a:r>
            <a:r>
              <a:rPr lang="en-US" sz="2800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y(-2)xyz.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0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1057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7</cp:revision>
  <dcterms:created xsi:type="dcterms:W3CDTF">2024-09-23T11:19:18Z</dcterms:created>
  <dcterms:modified xsi:type="dcterms:W3CDTF">2024-09-23T12:20:12Z</dcterms:modified>
</cp:coreProperties>
</file>