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notesMasterIdLst>
    <p:notesMasterId r:id="rId31"/>
  </p:notesMasterIdLst>
  <p:sldIdLst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56" r:id="rId30"/>
  </p:sldIdLst>
  <p:sldSz cx="9144000" cy="5143500" type="screen16x9"/>
  <p:notesSz cx="6858000" cy="9144000"/>
  <p:defaultTextStyle>
    <a:defPPr>
      <a:defRPr lang="en-US"/>
    </a:defPPr>
    <a:lvl1pPr marL="0" algn="l" defTabSz="9115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765" algn="l" defTabSz="9115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534" algn="l" defTabSz="9115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301" algn="l" defTabSz="9115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067" algn="l" defTabSz="9115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816" algn="l" defTabSz="9115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4575" algn="l" defTabSz="9115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0340" algn="l" defTabSz="9115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6129" algn="l" defTabSz="9115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BB88-D9B6-43CE-BE43-CBE7035CF39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C8EE3-9E27-4D36-8180-BD4C27AE2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5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765" algn="l" defTabSz="9115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534" algn="l" defTabSz="9115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301" algn="l" defTabSz="9115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067" algn="l" defTabSz="9115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816" algn="l" defTabSz="9115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575" algn="l" defTabSz="9115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340" algn="l" defTabSz="9115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129" algn="l" defTabSz="9115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8EE3-9E27-4D36-8180-BD4C27AE26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4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B30B-D58C-4465-841B-130BD373ACE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2BE-0A96-4528-ADAF-EBF857C73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1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B30B-D58C-4465-841B-130BD373ACE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2BE-0A96-4528-ADAF-EBF857C73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02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858" indent="0" algn="ctr">
              <a:buNone/>
              <a:defRPr sz="1700"/>
            </a:lvl2pPr>
            <a:lvl3pPr marL="767712" indent="0" algn="ctr">
              <a:buNone/>
              <a:defRPr sz="1500"/>
            </a:lvl3pPr>
            <a:lvl4pPr marL="1151567" indent="0" algn="ctr">
              <a:buNone/>
              <a:defRPr sz="1300"/>
            </a:lvl4pPr>
            <a:lvl5pPr marL="1535422" indent="0" algn="ctr">
              <a:buNone/>
              <a:defRPr sz="1300"/>
            </a:lvl5pPr>
            <a:lvl6pPr marL="1919280" indent="0" algn="ctr">
              <a:buNone/>
              <a:defRPr sz="1300"/>
            </a:lvl6pPr>
            <a:lvl7pPr marL="2303138" indent="0" algn="ctr">
              <a:buNone/>
              <a:defRPr sz="1300"/>
            </a:lvl7pPr>
            <a:lvl8pPr marL="2686993" indent="0" algn="ctr">
              <a:buNone/>
              <a:defRPr sz="1300"/>
            </a:lvl8pPr>
            <a:lvl9pPr marL="3070845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284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251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55"/>
            <a:ext cx="7886700" cy="21395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8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7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15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54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92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31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69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08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708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76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858" indent="0">
              <a:buNone/>
              <a:defRPr sz="1700" b="1"/>
            </a:lvl2pPr>
            <a:lvl3pPr marL="767712" indent="0">
              <a:buNone/>
              <a:defRPr sz="1500" b="1"/>
            </a:lvl3pPr>
            <a:lvl4pPr marL="1151567" indent="0">
              <a:buNone/>
              <a:defRPr sz="1300" b="1"/>
            </a:lvl4pPr>
            <a:lvl5pPr marL="1535422" indent="0">
              <a:buNone/>
              <a:defRPr sz="1300" b="1"/>
            </a:lvl5pPr>
            <a:lvl6pPr marL="1919280" indent="0">
              <a:buNone/>
              <a:defRPr sz="1300" b="1"/>
            </a:lvl6pPr>
            <a:lvl7pPr marL="2303138" indent="0">
              <a:buNone/>
              <a:defRPr sz="1300" b="1"/>
            </a:lvl7pPr>
            <a:lvl8pPr marL="2686993" indent="0">
              <a:buNone/>
              <a:defRPr sz="1300" b="1"/>
            </a:lvl8pPr>
            <a:lvl9pPr marL="3070845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858" indent="0">
              <a:buNone/>
              <a:defRPr sz="1700" b="1"/>
            </a:lvl2pPr>
            <a:lvl3pPr marL="767712" indent="0">
              <a:buNone/>
              <a:defRPr sz="1500" b="1"/>
            </a:lvl3pPr>
            <a:lvl4pPr marL="1151567" indent="0">
              <a:buNone/>
              <a:defRPr sz="1300" b="1"/>
            </a:lvl4pPr>
            <a:lvl5pPr marL="1535422" indent="0">
              <a:buNone/>
              <a:defRPr sz="1300" b="1"/>
            </a:lvl5pPr>
            <a:lvl6pPr marL="1919280" indent="0">
              <a:buNone/>
              <a:defRPr sz="1300" b="1"/>
            </a:lvl6pPr>
            <a:lvl7pPr marL="2303138" indent="0">
              <a:buNone/>
              <a:defRPr sz="1300" b="1"/>
            </a:lvl7pPr>
            <a:lvl8pPr marL="2686993" indent="0">
              <a:buNone/>
              <a:defRPr sz="1300" b="1"/>
            </a:lvl8pPr>
            <a:lvl9pPr marL="3070845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547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360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294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3858" indent="0">
              <a:buNone/>
              <a:defRPr sz="1200"/>
            </a:lvl2pPr>
            <a:lvl3pPr marL="767712" indent="0">
              <a:buNone/>
              <a:defRPr sz="1000"/>
            </a:lvl3pPr>
            <a:lvl4pPr marL="1151567" indent="0">
              <a:buNone/>
              <a:defRPr sz="800"/>
            </a:lvl4pPr>
            <a:lvl5pPr marL="1535422" indent="0">
              <a:buNone/>
              <a:defRPr sz="800"/>
            </a:lvl5pPr>
            <a:lvl6pPr marL="1919280" indent="0">
              <a:buNone/>
              <a:defRPr sz="800"/>
            </a:lvl6pPr>
            <a:lvl7pPr marL="2303138" indent="0">
              <a:buNone/>
              <a:defRPr sz="800"/>
            </a:lvl7pPr>
            <a:lvl8pPr marL="2686993" indent="0">
              <a:buNone/>
              <a:defRPr sz="800"/>
            </a:lvl8pPr>
            <a:lvl9pPr marL="307084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307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3858" indent="0">
              <a:buNone/>
              <a:defRPr sz="2400"/>
            </a:lvl2pPr>
            <a:lvl3pPr marL="767712" indent="0">
              <a:buNone/>
              <a:defRPr sz="2000"/>
            </a:lvl3pPr>
            <a:lvl4pPr marL="1151567" indent="0">
              <a:buNone/>
              <a:defRPr sz="1700"/>
            </a:lvl4pPr>
            <a:lvl5pPr marL="1535422" indent="0">
              <a:buNone/>
              <a:defRPr sz="1700"/>
            </a:lvl5pPr>
            <a:lvl6pPr marL="1919280" indent="0">
              <a:buNone/>
              <a:defRPr sz="1700"/>
            </a:lvl6pPr>
            <a:lvl7pPr marL="2303138" indent="0">
              <a:buNone/>
              <a:defRPr sz="1700"/>
            </a:lvl7pPr>
            <a:lvl8pPr marL="2686993" indent="0">
              <a:buNone/>
              <a:defRPr sz="1700"/>
            </a:lvl8pPr>
            <a:lvl9pPr marL="3070845" indent="0">
              <a:buNone/>
              <a:defRPr sz="1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3858" indent="0">
              <a:buNone/>
              <a:defRPr sz="1200"/>
            </a:lvl2pPr>
            <a:lvl3pPr marL="767712" indent="0">
              <a:buNone/>
              <a:defRPr sz="1000"/>
            </a:lvl3pPr>
            <a:lvl4pPr marL="1151567" indent="0">
              <a:buNone/>
              <a:defRPr sz="800"/>
            </a:lvl4pPr>
            <a:lvl5pPr marL="1535422" indent="0">
              <a:buNone/>
              <a:defRPr sz="800"/>
            </a:lvl5pPr>
            <a:lvl6pPr marL="1919280" indent="0">
              <a:buNone/>
              <a:defRPr sz="800"/>
            </a:lvl6pPr>
            <a:lvl7pPr marL="2303138" indent="0">
              <a:buNone/>
              <a:defRPr sz="800"/>
            </a:lvl7pPr>
            <a:lvl8pPr marL="2686993" indent="0">
              <a:buNone/>
              <a:defRPr sz="800"/>
            </a:lvl8pPr>
            <a:lvl9pPr marL="307084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193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9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B30B-D58C-4465-841B-130BD373ACE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2BE-0A96-4528-ADAF-EBF857C73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534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54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4048" indent="0" algn="ctr">
              <a:buNone/>
              <a:defRPr sz="1700"/>
            </a:lvl2pPr>
            <a:lvl3pPr marL="768096" indent="0" algn="ctr">
              <a:buNone/>
              <a:defRPr sz="1500"/>
            </a:lvl3pPr>
            <a:lvl4pPr marL="1152144" indent="0" algn="ctr">
              <a:buNone/>
              <a:defRPr sz="1300"/>
            </a:lvl4pPr>
            <a:lvl5pPr marL="1536192" indent="0" algn="ctr">
              <a:buNone/>
              <a:defRPr sz="1300"/>
            </a:lvl5pPr>
            <a:lvl6pPr marL="1920240" indent="0" algn="ctr">
              <a:buNone/>
              <a:defRPr sz="1300"/>
            </a:lvl6pPr>
            <a:lvl7pPr marL="2304288" indent="0" algn="ctr">
              <a:buNone/>
              <a:defRPr sz="1300"/>
            </a:lvl7pPr>
            <a:lvl8pPr marL="2688336" indent="0" algn="ctr">
              <a:buNone/>
              <a:defRPr sz="1300"/>
            </a:lvl8pPr>
            <a:lvl9pPr marL="307238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771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217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55"/>
            <a:ext cx="7886700" cy="21395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40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8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21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61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42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83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23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522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401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873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346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175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4048" indent="0">
              <a:buNone/>
              <a:defRPr sz="1200"/>
            </a:lvl2pPr>
            <a:lvl3pPr marL="768096" indent="0">
              <a:buNone/>
              <a:defRPr sz="10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037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4048" indent="0">
              <a:buNone/>
              <a:defRPr sz="2400"/>
            </a:lvl2pPr>
            <a:lvl3pPr marL="768096" indent="0">
              <a:buNone/>
              <a:defRPr sz="2000"/>
            </a:lvl3pPr>
            <a:lvl4pPr marL="1152144" indent="0">
              <a:buNone/>
              <a:defRPr sz="1700"/>
            </a:lvl4pPr>
            <a:lvl5pPr marL="1536192" indent="0">
              <a:buNone/>
              <a:defRPr sz="1700"/>
            </a:lvl5pPr>
            <a:lvl6pPr marL="1920240" indent="0">
              <a:buNone/>
              <a:defRPr sz="1700"/>
            </a:lvl6pPr>
            <a:lvl7pPr marL="2304288" indent="0">
              <a:buNone/>
              <a:defRPr sz="1700"/>
            </a:lvl7pPr>
            <a:lvl8pPr marL="2688336" indent="0">
              <a:buNone/>
              <a:defRPr sz="1700"/>
            </a:lvl8pPr>
            <a:lvl9pPr marL="3072384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4048" indent="0">
              <a:buNone/>
              <a:defRPr sz="1200"/>
            </a:lvl2pPr>
            <a:lvl3pPr marL="768096" indent="0">
              <a:buNone/>
              <a:defRPr sz="10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8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2870" indent="0" algn="ctr">
              <a:buNone/>
              <a:defRPr sz="1700"/>
            </a:lvl2pPr>
            <a:lvl3pPr marL="765710" indent="0" algn="ctr">
              <a:buNone/>
              <a:defRPr sz="1500"/>
            </a:lvl3pPr>
            <a:lvl4pPr marL="1148566" indent="0" algn="ctr">
              <a:buNone/>
              <a:defRPr sz="1300"/>
            </a:lvl4pPr>
            <a:lvl5pPr marL="1531419" indent="0" algn="ctr">
              <a:buNone/>
              <a:defRPr sz="1300"/>
            </a:lvl5pPr>
            <a:lvl6pPr marL="1914296" indent="0" algn="ctr">
              <a:buNone/>
              <a:defRPr sz="1300"/>
            </a:lvl6pPr>
            <a:lvl7pPr marL="2297158" indent="0" algn="ctr">
              <a:buNone/>
              <a:defRPr sz="1300"/>
            </a:lvl7pPr>
            <a:lvl8pPr marL="2680023" indent="0" algn="ctr">
              <a:buNone/>
              <a:defRPr sz="1300"/>
            </a:lvl8pPr>
            <a:lvl9pPr marL="3062851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617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669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4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081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620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557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4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030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399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83"/>
            <a:ext cx="7886700" cy="9941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588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369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248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1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609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339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296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128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40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840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080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636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71"/>
            <a:ext cx="7886700" cy="9941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176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032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2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55"/>
            <a:ext cx="7886700" cy="21395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28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57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85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42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71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00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28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514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827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978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956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946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589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742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395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003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58"/>
            <a:ext cx="7886700" cy="9941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017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03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070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5270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380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50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633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930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741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254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681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227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9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870" indent="0">
              <a:buNone/>
              <a:defRPr sz="1700" b="1"/>
            </a:lvl2pPr>
            <a:lvl3pPr marL="765710" indent="0">
              <a:buNone/>
              <a:defRPr sz="1500" b="1"/>
            </a:lvl3pPr>
            <a:lvl4pPr marL="1148566" indent="0">
              <a:buNone/>
              <a:defRPr sz="1300" b="1"/>
            </a:lvl4pPr>
            <a:lvl5pPr marL="1531419" indent="0">
              <a:buNone/>
              <a:defRPr sz="1300" b="1"/>
            </a:lvl5pPr>
            <a:lvl6pPr marL="1914296" indent="0">
              <a:buNone/>
              <a:defRPr sz="1300" b="1"/>
            </a:lvl6pPr>
            <a:lvl7pPr marL="2297158" indent="0">
              <a:buNone/>
              <a:defRPr sz="1300" b="1"/>
            </a:lvl7pPr>
            <a:lvl8pPr marL="2680023" indent="0">
              <a:buNone/>
              <a:defRPr sz="1300" b="1"/>
            </a:lvl8pPr>
            <a:lvl9pPr marL="3062851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6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870" indent="0">
              <a:buNone/>
              <a:defRPr sz="1700" b="1"/>
            </a:lvl2pPr>
            <a:lvl3pPr marL="765710" indent="0">
              <a:buNone/>
              <a:defRPr sz="1500" b="1"/>
            </a:lvl3pPr>
            <a:lvl4pPr marL="1148566" indent="0">
              <a:buNone/>
              <a:defRPr sz="1300" b="1"/>
            </a:lvl4pPr>
            <a:lvl5pPr marL="1531419" indent="0">
              <a:buNone/>
              <a:defRPr sz="1300" b="1"/>
            </a:lvl5pPr>
            <a:lvl6pPr marL="1914296" indent="0">
              <a:buNone/>
              <a:defRPr sz="1300" b="1"/>
            </a:lvl6pPr>
            <a:lvl7pPr marL="2297158" indent="0">
              <a:buNone/>
              <a:defRPr sz="1300" b="1"/>
            </a:lvl7pPr>
            <a:lvl8pPr marL="2680023" indent="0">
              <a:buNone/>
              <a:defRPr sz="1300" b="1"/>
            </a:lvl8pPr>
            <a:lvl9pPr marL="3062851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6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6402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713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222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600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0285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24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5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09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2870" indent="0">
              <a:buNone/>
              <a:defRPr sz="1200"/>
            </a:lvl2pPr>
            <a:lvl3pPr marL="765710" indent="0">
              <a:buNone/>
              <a:defRPr sz="1000"/>
            </a:lvl3pPr>
            <a:lvl4pPr marL="1148566" indent="0">
              <a:buNone/>
              <a:defRPr sz="800"/>
            </a:lvl4pPr>
            <a:lvl5pPr marL="1531419" indent="0">
              <a:buNone/>
              <a:defRPr sz="800"/>
            </a:lvl5pPr>
            <a:lvl6pPr marL="1914296" indent="0">
              <a:buNone/>
              <a:defRPr sz="800"/>
            </a:lvl6pPr>
            <a:lvl7pPr marL="2297158" indent="0">
              <a:buNone/>
              <a:defRPr sz="800"/>
            </a:lvl7pPr>
            <a:lvl8pPr marL="2680023" indent="0">
              <a:buNone/>
              <a:defRPr sz="800"/>
            </a:lvl8pPr>
            <a:lvl9pPr marL="306285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9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B30B-D58C-4465-841B-130BD373ACE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2BE-0A96-4528-ADAF-EBF857C73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7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2870" indent="0">
              <a:buNone/>
              <a:defRPr sz="2400"/>
            </a:lvl2pPr>
            <a:lvl3pPr marL="765710" indent="0">
              <a:buNone/>
              <a:defRPr sz="2000"/>
            </a:lvl3pPr>
            <a:lvl4pPr marL="1148566" indent="0">
              <a:buNone/>
              <a:defRPr sz="1700"/>
            </a:lvl4pPr>
            <a:lvl5pPr marL="1531419" indent="0">
              <a:buNone/>
              <a:defRPr sz="1700"/>
            </a:lvl5pPr>
            <a:lvl6pPr marL="1914296" indent="0">
              <a:buNone/>
              <a:defRPr sz="1700"/>
            </a:lvl6pPr>
            <a:lvl7pPr marL="2297158" indent="0">
              <a:buNone/>
              <a:defRPr sz="1700"/>
            </a:lvl7pPr>
            <a:lvl8pPr marL="2680023" indent="0">
              <a:buNone/>
              <a:defRPr sz="1700"/>
            </a:lvl8pPr>
            <a:lvl9pPr marL="3062851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2870" indent="0">
              <a:buNone/>
              <a:defRPr sz="1200"/>
            </a:lvl2pPr>
            <a:lvl3pPr marL="765710" indent="0">
              <a:buNone/>
              <a:defRPr sz="1000"/>
            </a:lvl3pPr>
            <a:lvl4pPr marL="1148566" indent="0">
              <a:buNone/>
              <a:defRPr sz="800"/>
            </a:lvl4pPr>
            <a:lvl5pPr marL="1531419" indent="0">
              <a:buNone/>
              <a:defRPr sz="800"/>
            </a:lvl5pPr>
            <a:lvl6pPr marL="1914296" indent="0">
              <a:buNone/>
              <a:defRPr sz="800"/>
            </a:lvl6pPr>
            <a:lvl7pPr marL="2297158" indent="0">
              <a:buNone/>
              <a:defRPr sz="800"/>
            </a:lvl7pPr>
            <a:lvl8pPr marL="2680023" indent="0">
              <a:buNone/>
              <a:defRPr sz="800"/>
            </a:lvl8pPr>
            <a:lvl9pPr marL="306285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90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29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4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3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2908" indent="0" algn="ctr">
              <a:buNone/>
              <a:defRPr sz="1700"/>
            </a:lvl2pPr>
            <a:lvl3pPr marL="765787" indent="0" algn="ctr">
              <a:buNone/>
              <a:defRPr sz="1500"/>
            </a:lvl3pPr>
            <a:lvl4pPr marL="1148682" indent="0" algn="ctr">
              <a:buNone/>
              <a:defRPr sz="1300"/>
            </a:lvl4pPr>
            <a:lvl5pPr marL="1531573" indent="0" algn="ctr">
              <a:buNone/>
              <a:defRPr sz="1300"/>
            </a:lvl5pPr>
            <a:lvl6pPr marL="1914487" indent="0" algn="ctr">
              <a:buNone/>
              <a:defRPr sz="1300"/>
            </a:lvl6pPr>
            <a:lvl7pPr marL="2297388" indent="0" algn="ctr">
              <a:buNone/>
              <a:defRPr sz="1300"/>
            </a:lvl7pPr>
            <a:lvl8pPr marL="2680291" indent="0" algn="ctr">
              <a:buNone/>
              <a:defRPr sz="1300"/>
            </a:lvl8pPr>
            <a:lvl9pPr marL="3063157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04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2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55"/>
            <a:ext cx="7886700" cy="21395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29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57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86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15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44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73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02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31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2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39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908" indent="0">
              <a:buNone/>
              <a:defRPr sz="1700" b="1"/>
            </a:lvl2pPr>
            <a:lvl3pPr marL="765787" indent="0">
              <a:buNone/>
              <a:defRPr sz="1500" b="1"/>
            </a:lvl3pPr>
            <a:lvl4pPr marL="1148682" indent="0">
              <a:buNone/>
              <a:defRPr sz="1300" b="1"/>
            </a:lvl4pPr>
            <a:lvl5pPr marL="1531573" indent="0">
              <a:buNone/>
              <a:defRPr sz="1300" b="1"/>
            </a:lvl5pPr>
            <a:lvl6pPr marL="1914487" indent="0">
              <a:buNone/>
              <a:defRPr sz="1300" b="1"/>
            </a:lvl6pPr>
            <a:lvl7pPr marL="2297388" indent="0">
              <a:buNone/>
              <a:defRPr sz="1300" b="1"/>
            </a:lvl7pPr>
            <a:lvl8pPr marL="2680291" indent="0">
              <a:buNone/>
              <a:defRPr sz="1300" b="1"/>
            </a:lvl8pPr>
            <a:lvl9pPr marL="3063157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908" indent="0">
              <a:buNone/>
              <a:defRPr sz="1700" b="1"/>
            </a:lvl2pPr>
            <a:lvl3pPr marL="765787" indent="0">
              <a:buNone/>
              <a:defRPr sz="1500" b="1"/>
            </a:lvl3pPr>
            <a:lvl4pPr marL="1148682" indent="0">
              <a:buNone/>
              <a:defRPr sz="1300" b="1"/>
            </a:lvl4pPr>
            <a:lvl5pPr marL="1531573" indent="0">
              <a:buNone/>
              <a:defRPr sz="1300" b="1"/>
            </a:lvl5pPr>
            <a:lvl6pPr marL="1914487" indent="0">
              <a:buNone/>
              <a:defRPr sz="1300" b="1"/>
            </a:lvl6pPr>
            <a:lvl7pPr marL="2297388" indent="0">
              <a:buNone/>
              <a:defRPr sz="1300" b="1"/>
            </a:lvl7pPr>
            <a:lvl8pPr marL="2680291" indent="0">
              <a:buNone/>
              <a:defRPr sz="1300" b="1"/>
            </a:lvl8pPr>
            <a:lvl9pPr marL="3063157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80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85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7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0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8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B30B-D58C-4465-841B-130BD373ACE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2BE-0A96-4528-ADAF-EBF857C73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96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2908" indent="0">
              <a:buNone/>
              <a:defRPr sz="1200"/>
            </a:lvl2pPr>
            <a:lvl3pPr marL="765787" indent="0">
              <a:buNone/>
              <a:defRPr sz="1000"/>
            </a:lvl3pPr>
            <a:lvl4pPr marL="1148682" indent="0">
              <a:buNone/>
              <a:defRPr sz="800"/>
            </a:lvl4pPr>
            <a:lvl5pPr marL="1531573" indent="0">
              <a:buNone/>
              <a:defRPr sz="800"/>
            </a:lvl5pPr>
            <a:lvl6pPr marL="1914487" indent="0">
              <a:buNone/>
              <a:defRPr sz="800"/>
            </a:lvl6pPr>
            <a:lvl7pPr marL="2297388" indent="0">
              <a:buNone/>
              <a:defRPr sz="800"/>
            </a:lvl7pPr>
            <a:lvl8pPr marL="2680291" indent="0">
              <a:buNone/>
              <a:defRPr sz="800"/>
            </a:lvl8pPr>
            <a:lvl9pPr marL="306315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27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2908" indent="0">
              <a:buNone/>
              <a:defRPr sz="2400"/>
            </a:lvl2pPr>
            <a:lvl3pPr marL="765787" indent="0">
              <a:buNone/>
              <a:defRPr sz="2000"/>
            </a:lvl3pPr>
            <a:lvl4pPr marL="1148682" indent="0">
              <a:buNone/>
              <a:defRPr sz="1700"/>
            </a:lvl4pPr>
            <a:lvl5pPr marL="1531573" indent="0">
              <a:buNone/>
              <a:defRPr sz="1700"/>
            </a:lvl5pPr>
            <a:lvl6pPr marL="1914487" indent="0">
              <a:buNone/>
              <a:defRPr sz="1700"/>
            </a:lvl6pPr>
            <a:lvl7pPr marL="2297388" indent="0">
              <a:buNone/>
              <a:defRPr sz="1700"/>
            </a:lvl7pPr>
            <a:lvl8pPr marL="2680291" indent="0">
              <a:buNone/>
              <a:defRPr sz="1700"/>
            </a:lvl8pPr>
            <a:lvl9pPr marL="3063157" indent="0">
              <a:buNone/>
              <a:defRPr sz="1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2908" indent="0">
              <a:buNone/>
              <a:defRPr sz="1200"/>
            </a:lvl2pPr>
            <a:lvl3pPr marL="765787" indent="0">
              <a:buNone/>
              <a:defRPr sz="1000"/>
            </a:lvl3pPr>
            <a:lvl4pPr marL="1148682" indent="0">
              <a:buNone/>
              <a:defRPr sz="800"/>
            </a:lvl4pPr>
            <a:lvl5pPr marL="1531573" indent="0">
              <a:buNone/>
              <a:defRPr sz="800"/>
            </a:lvl5pPr>
            <a:lvl6pPr marL="1914487" indent="0">
              <a:buNone/>
              <a:defRPr sz="800"/>
            </a:lvl6pPr>
            <a:lvl7pPr marL="2297388" indent="0">
              <a:buNone/>
              <a:defRPr sz="800"/>
            </a:lvl7pPr>
            <a:lvl8pPr marL="2680291" indent="0">
              <a:buNone/>
              <a:defRPr sz="800"/>
            </a:lvl8pPr>
            <a:lvl9pPr marL="306315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09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94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99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2965" indent="0" algn="ctr">
              <a:buNone/>
              <a:defRPr sz="1700"/>
            </a:lvl2pPr>
            <a:lvl3pPr marL="765903" indent="0" algn="ctr">
              <a:buNone/>
              <a:defRPr sz="1500"/>
            </a:lvl3pPr>
            <a:lvl4pPr marL="1148853" indent="0" algn="ctr">
              <a:buNone/>
              <a:defRPr sz="1300"/>
            </a:lvl4pPr>
            <a:lvl5pPr marL="1531804" indent="0" algn="ctr">
              <a:buNone/>
              <a:defRPr sz="1300"/>
            </a:lvl5pPr>
            <a:lvl6pPr marL="1914774" indent="0" algn="ctr">
              <a:buNone/>
              <a:defRPr sz="1300"/>
            </a:lvl6pPr>
            <a:lvl7pPr marL="2297733" indent="0" algn="ctr">
              <a:buNone/>
              <a:defRPr sz="1300"/>
            </a:lvl7pPr>
            <a:lvl8pPr marL="2680693" indent="0" algn="ctr">
              <a:buNone/>
              <a:defRPr sz="1300"/>
            </a:lvl8pPr>
            <a:lvl9pPr marL="3063616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3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7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55"/>
            <a:ext cx="7886700" cy="21395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29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5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88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18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4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77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06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36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32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42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965" indent="0">
              <a:buNone/>
              <a:defRPr sz="1700" b="1"/>
            </a:lvl2pPr>
            <a:lvl3pPr marL="765903" indent="0">
              <a:buNone/>
              <a:defRPr sz="1500" b="1"/>
            </a:lvl3pPr>
            <a:lvl4pPr marL="1148853" indent="0">
              <a:buNone/>
              <a:defRPr sz="1300" b="1"/>
            </a:lvl4pPr>
            <a:lvl5pPr marL="1531804" indent="0">
              <a:buNone/>
              <a:defRPr sz="1300" b="1"/>
            </a:lvl5pPr>
            <a:lvl6pPr marL="1914774" indent="0">
              <a:buNone/>
              <a:defRPr sz="1300" b="1"/>
            </a:lvl6pPr>
            <a:lvl7pPr marL="2297733" indent="0">
              <a:buNone/>
              <a:defRPr sz="1300" b="1"/>
            </a:lvl7pPr>
            <a:lvl8pPr marL="2680693" indent="0">
              <a:buNone/>
              <a:defRPr sz="1300" b="1"/>
            </a:lvl8pPr>
            <a:lvl9pPr marL="306361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965" indent="0">
              <a:buNone/>
              <a:defRPr sz="1700" b="1"/>
            </a:lvl2pPr>
            <a:lvl3pPr marL="765903" indent="0">
              <a:buNone/>
              <a:defRPr sz="1500" b="1"/>
            </a:lvl3pPr>
            <a:lvl4pPr marL="1148853" indent="0">
              <a:buNone/>
              <a:defRPr sz="1300" b="1"/>
            </a:lvl4pPr>
            <a:lvl5pPr marL="1531804" indent="0">
              <a:buNone/>
              <a:defRPr sz="1300" b="1"/>
            </a:lvl5pPr>
            <a:lvl6pPr marL="1914774" indent="0">
              <a:buNone/>
              <a:defRPr sz="1300" b="1"/>
            </a:lvl6pPr>
            <a:lvl7pPr marL="2297733" indent="0">
              <a:buNone/>
              <a:defRPr sz="1300" b="1"/>
            </a:lvl7pPr>
            <a:lvl8pPr marL="2680693" indent="0">
              <a:buNone/>
              <a:defRPr sz="1300" b="1"/>
            </a:lvl8pPr>
            <a:lvl9pPr marL="306361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B30B-D58C-4465-841B-130BD373ACE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2BE-0A96-4528-ADAF-EBF857C73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36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3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2965" indent="0">
              <a:buNone/>
              <a:defRPr sz="1200"/>
            </a:lvl2pPr>
            <a:lvl3pPr marL="765903" indent="0">
              <a:buNone/>
              <a:defRPr sz="1000"/>
            </a:lvl3pPr>
            <a:lvl4pPr marL="1148853" indent="0">
              <a:buNone/>
              <a:defRPr sz="800"/>
            </a:lvl4pPr>
            <a:lvl5pPr marL="1531804" indent="0">
              <a:buNone/>
              <a:defRPr sz="800"/>
            </a:lvl5pPr>
            <a:lvl6pPr marL="1914774" indent="0">
              <a:buNone/>
              <a:defRPr sz="800"/>
            </a:lvl6pPr>
            <a:lvl7pPr marL="2297733" indent="0">
              <a:buNone/>
              <a:defRPr sz="800"/>
            </a:lvl7pPr>
            <a:lvl8pPr marL="2680693" indent="0">
              <a:buNone/>
              <a:defRPr sz="800"/>
            </a:lvl8pPr>
            <a:lvl9pPr marL="306361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75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2965" indent="0">
              <a:buNone/>
              <a:defRPr sz="2400"/>
            </a:lvl2pPr>
            <a:lvl3pPr marL="765903" indent="0">
              <a:buNone/>
              <a:defRPr sz="2000"/>
            </a:lvl3pPr>
            <a:lvl4pPr marL="1148853" indent="0">
              <a:buNone/>
              <a:defRPr sz="1700"/>
            </a:lvl4pPr>
            <a:lvl5pPr marL="1531804" indent="0">
              <a:buNone/>
              <a:defRPr sz="1700"/>
            </a:lvl5pPr>
            <a:lvl6pPr marL="1914774" indent="0">
              <a:buNone/>
              <a:defRPr sz="1700"/>
            </a:lvl6pPr>
            <a:lvl7pPr marL="2297733" indent="0">
              <a:buNone/>
              <a:defRPr sz="1700"/>
            </a:lvl7pPr>
            <a:lvl8pPr marL="2680693" indent="0">
              <a:buNone/>
              <a:defRPr sz="1700"/>
            </a:lvl8pPr>
            <a:lvl9pPr marL="3063616" indent="0">
              <a:buNone/>
              <a:defRPr sz="1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2965" indent="0">
              <a:buNone/>
              <a:defRPr sz="1200"/>
            </a:lvl2pPr>
            <a:lvl3pPr marL="765903" indent="0">
              <a:buNone/>
              <a:defRPr sz="1000"/>
            </a:lvl3pPr>
            <a:lvl4pPr marL="1148853" indent="0">
              <a:buNone/>
              <a:defRPr sz="800"/>
            </a:lvl4pPr>
            <a:lvl5pPr marL="1531804" indent="0">
              <a:buNone/>
              <a:defRPr sz="800"/>
            </a:lvl5pPr>
            <a:lvl6pPr marL="1914774" indent="0">
              <a:buNone/>
              <a:defRPr sz="800"/>
            </a:lvl6pPr>
            <a:lvl7pPr marL="2297733" indent="0">
              <a:buNone/>
              <a:defRPr sz="800"/>
            </a:lvl7pPr>
            <a:lvl8pPr marL="2680693" indent="0">
              <a:buNone/>
              <a:defRPr sz="800"/>
            </a:lvl8pPr>
            <a:lvl9pPr marL="306361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20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06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14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041" indent="0" algn="ctr">
              <a:buNone/>
              <a:defRPr sz="1700"/>
            </a:lvl2pPr>
            <a:lvl3pPr marL="766057" indent="0" algn="ctr">
              <a:buNone/>
              <a:defRPr sz="1500"/>
            </a:lvl3pPr>
            <a:lvl4pPr marL="1149084" indent="0" algn="ctr">
              <a:buNone/>
              <a:defRPr sz="1300"/>
            </a:lvl4pPr>
            <a:lvl5pPr marL="1532112" indent="0" algn="ctr">
              <a:buNone/>
              <a:defRPr sz="1300"/>
            </a:lvl5pPr>
            <a:lvl6pPr marL="1915157" indent="0" algn="ctr">
              <a:buNone/>
              <a:defRPr sz="1300"/>
            </a:lvl6pPr>
            <a:lvl7pPr marL="2298193" indent="0" algn="ctr">
              <a:buNone/>
              <a:defRPr sz="1300"/>
            </a:lvl7pPr>
            <a:lvl8pPr marL="2681229" indent="0" algn="ctr">
              <a:buNone/>
              <a:defRPr sz="1300"/>
            </a:lvl8pPr>
            <a:lvl9pPr marL="3064228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26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994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55"/>
            <a:ext cx="7886700" cy="21395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0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60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9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21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51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81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12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42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371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61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041" indent="0">
              <a:buNone/>
              <a:defRPr sz="1700" b="1"/>
            </a:lvl2pPr>
            <a:lvl3pPr marL="766057" indent="0">
              <a:buNone/>
              <a:defRPr sz="1500" b="1"/>
            </a:lvl3pPr>
            <a:lvl4pPr marL="1149084" indent="0">
              <a:buNone/>
              <a:defRPr sz="1300" b="1"/>
            </a:lvl4pPr>
            <a:lvl5pPr marL="1532112" indent="0">
              <a:buNone/>
              <a:defRPr sz="1300" b="1"/>
            </a:lvl5pPr>
            <a:lvl6pPr marL="1915157" indent="0">
              <a:buNone/>
              <a:defRPr sz="1300" b="1"/>
            </a:lvl6pPr>
            <a:lvl7pPr marL="2298193" indent="0">
              <a:buNone/>
              <a:defRPr sz="1300" b="1"/>
            </a:lvl7pPr>
            <a:lvl8pPr marL="2681229" indent="0">
              <a:buNone/>
              <a:defRPr sz="1300" b="1"/>
            </a:lvl8pPr>
            <a:lvl9pPr marL="3064228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041" indent="0">
              <a:buNone/>
              <a:defRPr sz="1700" b="1"/>
            </a:lvl2pPr>
            <a:lvl3pPr marL="766057" indent="0">
              <a:buNone/>
              <a:defRPr sz="1500" b="1"/>
            </a:lvl3pPr>
            <a:lvl4pPr marL="1149084" indent="0">
              <a:buNone/>
              <a:defRPr sz="1300" b="1"/>
            </a:lvl4pPr>
            <a:lvl5pPr marL="1532112" indent="0">
              <a:buNone/>
              <a:defRPr sz="1300" b="1"/>
            </a:lvl5pPr>
            <a:lvl6pPr marL="1915157" indent="0">
              <a:buNone/>
              <a:defRPr sz="1300" b="1"/>
            </a:lvl6pPr>
            <a:lvl7pPr marL="2298193" indent="0">
              <a:buNone/>
              <a:defRPr sz="1300" b="1"/>
            </a:lvl7pPr>
            <a:lvl8pPr marL="2681229" indent="0">
              <a:buNone/>
              <a:defRPr sz="1300" b="1"/>
            </a:lvl8pPr>
            <a:lvl9pPr marL="3064228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3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65" indent="0">
              <a:buNone/>
              <a:defRPr sz="2000" b="1"/>
            </a:lvl2pPr>
            <a:lvl3pPr marL="911534" indent="0">
              <a:buNone/>
              <a:defRPr sz="1800" b="1"/>
            </a:lvl3pPr>
            <a:lvl4pPr marL="1367301" indent="0">
              <a:buNone/>
              <a:defRPr sz="1600" b="1"/>
            </a:lvl4pPr>
            <a:lvl5pPr marL="1823067" indent="0">
              <a:buNone/>
              <a:defRPr sz="1600" b="1"/>
            </a:lvl5pPr>
            <a:lvl6pPr marL="2278816" indent="0">
              <a:buNone/>
              <a:defRPr sz="1600" b="1"/>
            </a:lvl6pPr>
            <a:lvl7pPr marL="2734575" indent="0">
              <a:buNone/>
              <a:defRPr sz="1600" b="1"/>
            </a:lvl7pPr>
            <a:lvl8pPr marL="3190340" indent="0">
              <a:buNone/>
              <a:defRPr sz="1600" b="1"/>
            </a:lvl8pPr>
            <a:lvl9pPr marL="36461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65" indent="0">
              <a:buNone/>
              <a:defRPr sz="2000" b="1"/>
            </a:lvl2pPr>
            <a:lvl3pPr marL="911534" indent="0">
              <a:buNone/>
              <a:defRPr sz="1800" b="1"/>
            </a:lvl3pPr>
            <a:lvl4pPr marL="1367301" indent="0">
              <a:buNone/>
              <a:defRPr sz="1600" b="1"/>
            </a:lvl4pPr>
            <a:lvl5pPr marL="1823067" indent="0">
              <a:buNone/>
              <a:defRPr sz="1600" b="1"/>
            </a:lvl5pPr>
            <a:lvl6pPr marL="2278816" indent="0">
              <a:buNone/>
              <a:defRPr sz="1600" b="1"/>
            </a:lvl6pPr>
            <a:lvl7pPr marL="2734575" indent="0">
              <a:buNone/>
              <a:defRPr sz="1600" b="1"/>
            </a:lvl7pPr>
            <a:lvl8pPr marL="3190340" indent="0">
              <a:buNone/>
              <a:defRPr sz="1600" b="1"/>
            </a:lvl8pPr>
            <a:lvl9pPr marL="36461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B30B-D58C-4465-841B-130BD373ACE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2BE-0A96-4528-ADAF-EBF857C73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898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37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33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3041" indent="0">
              <a:buNone/>
              <a:defRPr sz="1200"/>
            </a:lvl2pPr>
            <a:lvl3pPr marL="766057" indent="0">
              <a:buNone/>
              <a:defRPr sz="1000"/>
            </a:lvl3pPr>
            <a:lvl4pPr marL="1149084" indent="0">
              <a:buNone/>
              <a:defRPr sz="800"/>
            </a:lvl4pPr>
            <a:lvl5pPr marL="1532112" indent="0">
              <a:buNone/>
              <a:defRPr sz="800"/>
            </a:lvl5pPr>
            <a:lvl6pPr marL="1915157" indent="0">
              <a:buNone/>
              <a:defRPr sz="800"/>
            </a:lvl6pPr>
            <a:lvl7pPr marL="2298193" indent="0">
              <a:buNone/>
              <a:defRPr sz="800"/>
            </a:lvl7pPr>
            <a:lvl8pPr marL="2681229" indent="0">
              <a:buNone/>
              <a:defRPr sz="800"/>
            </a:lvl8pPr>
            <a:lvl9pPr marL="306422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02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3041" indent="0">
              <a:buNone/>
              <a:defRPr sz="2400"/>
            </a:lvl2pPr>
            <a:lvl3pPr marL="766057" indent="0">
              <a:buNone/>
              <a:defRPr sz="2000"/>
            </a:lvl3pPr>
            <a:lvl4pPr marL="1149084" indent="0">
              <a:buNone/>
              <a:defRPr sz="1700"/>
            </a:lvl4pPr>
            <a:lvl5pPr marL="1532112" indent="0">
              <a:buNone/>
              <a:defRPr sz="1700"/>
            </a:lvl5pPr>
            <a:lvl6pPr marL="1915157" indent="0">
              <a:buNone/>
              <a:defRPr sz="1700"/>
            </a:lvl6pPr>
            <a:lvl7pPr marL="2298193" indent="0">
              <a:buNone/>
              <a:defRPr sz="1700"/>
            </a:lvl7pPr>
            <a:lvl8pPr marL="2681229" indent="0">
              <a:buNone/>
              <a:defRPr sz="1700"/>
            </a:lvl8pPr>
            <a:lvl9pPr marL="3064228" indent="0">
              <a:buNone/>
              <a:defRPr sz="1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3041" indent="0">
              <a:buNone/>
              <a:defRPr sz="1200"/>
            </a:lvl2pPr>
            <a:lvl3pPr marL="766057" indent="0">
              <a:buNone/>
              <a:defRPr sz="1000"/>
            </a:lvl3pPr>
            <a:lvl4pPr marL="1149084" indent="0">
              <a:buNone/>
              <a:defRPr sz="800"/>
            </a:lvl4pPr>
            <a:lvl5pPr marL="1532112" indent="0">
              <a:buNone/>
              <a:defRPr sz="800"/>
            </a:lvl5pPr>
            <a:lvl6pPr marL="1915157" indent="0">
              <a:buNone/>
              <a:defRPr sz="800"/>
            </a:lvl6pPr>
            <a:lvl7pPr marL="2298193" indent="0">
              <a:buNone/>
              <a:defRPr sz="800"/>
            </a:lvl7pPr>
            <a:lvl8pPr marL="2681229" indent="0">
              <a:buNone/>
              <a:defRPr sz="800"/>
            </a:lvl8pPr>
            <a:lvl9pPr marL="306422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155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319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53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136" indent="0" algn="ctr">
              <a:buNone/>
              <a:defRPr sz="1700"/>
            </a:lvl2pPr>
            <a:lvl3pPr marL="766249" indent="0" algn="ctr">
              <a:buNone/>
              <a:defRPr sz="1500"/>
            </a:lvl3pPr>
            <a:lvl4pPr marL="1149373" indent="0" algn="ctr">
              <a:buNone/>
              <a:defRPr sz="1300"/>
            </a:lvl4pPr>
            <a:lvl5pPr marL="1532497" indent="0" algn="ctr">
              <a:buNone/>
              <a:defRPr sz="1300"/>
            </a:lvl5pPr>
            <a:lvl6pPr marL="1915635" indent="0" algn="ctr">
              <a:buNone/>
              <a:defRPr sz="1300"/>
            </a:lvl6pPr>
            <a:lvl7pPr marL="2298768" indent="0" algn="ctr">
              <a:buNone/>
              <a:defRPr sz="1300"/>
            </a:lvl7pPr>
            <a:lvl8pPr marL="2681899" indent="0" algn="ctr">
              <a:buNone/>
              <a:defRPr sz="1300"/>
            </a:lvl8pPr>
            <a:lvl9pPr marL="3064993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09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68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55"/>
            <a:ext cx="7886700" cy="21395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1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62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93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24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56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87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18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49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67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9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B30B-D58C-4465-841B-130BD373ACE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2BE-0A96-4528-ADAF-EBF857C73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400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136" indent="0">
              <a:buNone/>
              <a:defRPr sz="1700" b="1"/>
            </a:lvl2pPr>
            <a:lvl3pPr marL="766249" indent="0">
              <a:buNone/>
              <a:defRPr sz="1500" b="1"/>
            </a:lvl3pPr>
            <a:lvl4pPr marL="1149373" indent="0">
              <a:buNone/>
              <a:defRPr sz="1300" b="1"/>
            </a:lvl4pPr>
            <a:lvl5pPr marL="1532497" indent="0">
              <a:buNone/>
              <a:defRPr sz="1300" b="1"/>
            </a:lvl5pPr>
            <a:lvl6pPr marL="1915635" indent="0">
              <a:buNone/>
              <a:defRPr sz="1300" b="1"/>
            </a:lvl6pPr>
            <a:lvl7pPr marL="2298768" indent="0">
              <a:buNone/>
              <a:defRPr sz="1300" b="1"/>
            </a:lvl7pPr>
            <a:lvl8pPr marL="2681899" indent="0">
              <a:buNone/>
              <a:defRPr sz="1300" b="1"/>
            </a:lvl8pPr>
            <a:lvl9pPr marL="3064993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136" indent="0">
              <a:buNone/>
              <a:defRPr sz="1700" b="1"/>
            </a:lvl2pPr>
            <a:lvl3pPr marL="766249" indent="0">
              <a:buNone/>
              <a:defRPr sz="1500" b="1"/>
            </a:lvl3pPr>
            <a:lvl4pPr marL="1149373" indent="0">
              <a:buNone/>
              <a:defRPr sz="1300" b="1"/>
            </a:lvl4pPr>
            <a:lvl5pPr marL="1532497" indent="0">
              <a:buNone/>
              <a:defRPr sz="1300" b="1"/>
            </a:lvl5pPr>
            <a:lvl6pPr marL="1915635" indent="0">
              <a:buNone/>
              <a:defRPr sz="1300" b="1"/>
            </a:lvl6pPr>
            <a:lvl7pPr marL="2298768" indent="0">
              <a:buNone/>
              <a:defRPr sz="1300" b="1"/>
            </a:lvl7pPr>
            <a:lvl8pPr marL="2681899" indent="0">
              <a:buNone/>
              <a:defRPr sz="1300" b="1"/>
            </a:lvl8pPr>
            <a:lvl9pPr marL="3064993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959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30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175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3136" indent="0">
              <a:buNone/>
              <a:defRPr sz="1200"/>
            </a:lvl2pPr>
            <a:lvl3pPr marL="766249" indent="0">
              <a:buNone/>
              <a:defRPr sz="1000"/>
            </a:lvl3pPr>
            <a:lvl4pPr marL="1149373" indent="0">
              <a:buNone/>
              <a:defRPr sz="800"/>
            </a:lvl4pPr>
            <a:lvl5pPr marL="1532497" indent="0">
              <a:buNone/>
              <a:defRPr sz="800"/>
            </a:lvl5pPr>
            <a:lvl6pPr marL="1915635" indent="0">
              <a:buNone/>
              <a:defRPr sz="800"/>
            </a:lvl6pPr>
            <a:lvl7pPr marL="2298768" indent="0">
              <a:buNone/>
              <a:defRPr sz="800"/>
            </a:lvl7pPr>
            <a:lvl8pPr marL="2681899" indent="0">
              <a:buNone/>
              <a:defRPr sz="800"/>
            </a:lvl8pPr>
            <a:lvl9pPr marL="306499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420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3136" indent="0">
              <a:buNone/>
              <a:defRPr sz="2400"/>
            </a:lvl2pPr>
            <a:lvl3pPr marL="766249" indent="0">
              <a:buNone/>
              <a:defRPr sz="2000"/>
            </a:lvl3pPr>
            <a:lvl4pPr marL="1149373" indent="0">
              <a:buNone/>
              <a:defRPr sz="1700"/>
            </a:lvl4pPr>
            <a:lvl5pPr marL="1532497" indent="0">
              <a:buNone/>
              <a:defRPr sz="1700"/>
            </a:lvl5pPr>
            <a:lvl6pPr marL="1915635" indent="0">
              <a:buNone/>
              <a:defRPr sz="1700"/>
            </a:lvl6pPr>
            <a:lvl7pPr marL="2298768" indent="0">
              <a:buNone/>
              <a:defRPr sz="1700"/>
            </a:lvl7pPr>
            <a:lvl8pPr marL="2681899" indent="0">
              <a:buNone/>
              <a:defRPr sz="1700"/>
            </a:lvl8pPr>
            <a:lvl9pPr marL="3064993" indent="0">
              <a:buNone/>
              <a:defRPr sz="1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3136" indent="0">
              <a:buNone/>
              <a:defRPr sz="1200"/>
            </a:lvl2pPr>
            <a:lvl3pPr marL="766249" indent="0">
              <a:buNone/>
              <a:defRPr sz="1000"/>
            </a:lvl3pPr>
            <a:lvl4pPr marL="1149373" indent="0">
              <a:buNone/>
              <a:defRPr sz="800"/>
            </a:lvl4pPr>
            <a:lvl5pPr marL="1532497" indent="0">
              <a:buNone/>
              <a:defRPr sz="800"/>
            </a:lvl5pPr>
            <a:lvl6pPr marL="1915635" indent="0">
              <a:buNone/>
              <a:defRPr sz="800"/>
            </a:lvl6pPr>
            <a:lvl7pPr marL="2298768" indent="0">
              <a:buNone/>
              <a:defRPr sz="800"/>
            </a:lvl7pPr>
            <a:lvl8pPr marL="2681899" indent="0">
              <a:buNone/>
              <a:defRPr sz="800"/>
            </a:lvl8pPr>
            <a:lvl9pPr marL="306499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135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09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033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250" indent="0" algn="ctr">
              <a:buNone/>
              <a:defRPr sz="1700"/>
            </a:lvl2pPr>
            <a:lvl3pPr marL="766480" indent="0" algn="ctr">
              <a:buNone/>
              <a:defRPr sz="1500"/>
            </a:lvl3pPr>
            <a:lvl4pPr marL="1149719" indent="0" algn="ctr">
              <a:buNone/>
              <a:defRPr sz="1300"/>
            </a:lvl4pPr>
            <a:lvl5pPr marL="1532958" indent="0" algn="ctr">
              <a:buNone/>
              <a:defRPr sz="1300"/>
            </a:lvl5pPr>
            <a:lvl6pPr marL="1916209" indent="0" algn="ctr">
              <a:buNone/>
              <a:defRPr sz="1300"/>
            </a:lvl6pPr>
            <a:lvl7pPr marL="2299458" indent="0" algn="ctr">
              <a:buNone/>
              <a:defRPr sz="1300"/>
            </a:lvl7pPr>
            <a:lvl8pPr marL="2682703" indent="0" algn="ctr">
              <a:buNone/>
              <a:defRPr sz="1300"/>
            </a:lvl8pPr>
            <a:lvl9pPr marL="3065917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843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440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55"/>
            <a:ext cx="7886700" cy="21395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2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64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97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29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62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94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27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59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6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B30B-D58C-4465-841B-130BD373ACE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2BE-0A96-4528-ADAF-EBF857C73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408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310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250" indent="0">
              <a:buNone/>
              <a:defRPr sz="1700" b="1"/>
            </a:lvl2pPr>
            <a:lvl3pPr marL="766480" indent="0">
              <a:buNone/>
              <a:defRPr sz="1500" b="1"/>
            </a:lvl3pPr>
            <a:lvl4pPr marL="1149719" indent="0">
              <a:buNone/>
              <a:defRPr sz="1300" b="1"/>
            </a:lvl4pPr>
            <a:lvl5pPr marL="1532958" indent="0">
              <a:buNone/>
              <a:defRPr sz="1300" b="1"/>
            </a:lvl5pPr>
            <a:lvl6pPr marL="1916209" indent="0">
              <a:buNone/>
              <a:defRPr sz="1300" b="1"/>
            </a:lvl6pPr>
            <a:lvl7pPr marL="2299458" indent="0">
              <a:buNone/>
              <a:defRPr sz="1300" b="1"/>
            </a:lvl7pPr>
            <a:lvl8pPr marL="2682703" indent="0">
              <a:buNone/>
              <a:defRPr sz="1300" b="1"/>
            </a:lvl8pPr>
            <a:lvl9pPr marL="3065917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250" indent="0">
              <a:buNone/>
              <a:defRPr sz="1700" b="1"/>
            </a:lvl2pPr>
            <a:lvl3pPr marL="766480" indent="0">
              <a:buNone/>
              <a:defRPr sz="1500" b="1"/>
            </a:lvl3pPr>
            <a:lvl4pPr marL="1149719" indent="0">
              <a:buNone/>
              <a:defRPr sz="1300" b="1"/>
            </a:lvl4pPr>
            <a:lvl5pPr marL="1532958" indent="0">
              <a:buNone/>
              <a:defRPr sz="1300" b="1"/>
            </a:lvl5pPr>
            <a:lvl6pPr marL="1916209" indent="0">
              <a:buNone/>
              <a:defRPr sz="1300" b="1"/>
            </a:lvl6pPr>
            <a:lvl7pPr marL="2299458" indent="0">
              <a:buNone/>
              <a:defRPr sz="1300" b="1"/>
            </a:lvl7pPr>
            <a:lvl8pPr marL="2682703" indent="0">
              <a:buNone/>
              <a:defRPr sz="1300" b="1"/>
            </a:lvl8pPr>
            <a:lvl9pPr marL="3065917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684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73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636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3250" indent="0">
              <a:buNone/>
              <a:defRPr sz="1200"/>
            </a:lvl2pPr>
            <a:lvl3pPr marL="766480" indent="0">
              <a:buNone/>
              <a:defRPr sz="1000"/>
            </a:lvl3pPr>
            <a:lvl4pPr marL="1149719" indent="0">
              <a:buNone/>
              <a:defRPr sz="800"/>
            </a:lvl4pPr>
            <a:lvl5pPr marL="1532958" indent="0">
              <a:buNone/>
              <a:defRPr sz="800"/>
            </a:lvl5pPr>
            <a:lvl6pPr marL="1916209" indent="0">
              <a:buNone/>
              <a:defRPr sz="800"/>
            </a:lvl6pPr>
            <a:lvl7pPr marL="2299458" indent="0">
              <a:buNone/>
              <a:defRPr sz="800"/>
            </a:lvl7pPr>
            <a:lvl8pPr marL="2682703" indent="0">
              <a:buNone/>
              <a:defRPr sz="800"/>
            </a:lvl8pPr>
            <a:lvl9pPr marL="306591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99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3250" indent="0">
              <a:buNone/>
              <a:defRPr sz="2400"/>
            </a:lvl2pPr>
            <a:lvl3pPr marL="766480" indent="0">
              <a:buNone/>
              <a:defRPr sz="2000"/>
            </a:lvl3pPr>
            <a:lvl4pPr marL="1149719" indent="0">
              <a:buNone/>
              <a:defRPr sz="1700"/>
            </a:lvl4pPr>
            <a:lvl5pPr marL="1532958" indent="0">
              <a:buNone/>
              <a:defRPr sz="1700"/>
            </a:lvl5pPr>
            <a:lvl6pPr marL="1916209" indent="0">
              <a:buNone/>
              <a:defRPr sz="1700"/>
            </a:lvl6pPr>
            <a:lvl7pPr marL="2299458" indent="0">
              <a:buNone/>
              <a:defRPr sz="1700"/>
            </a:lvl7pPr>
            <a:lvl8pPr marL="2682703" indent="0">
              <a:buNone/>
              <a:defRPr sz="1700"/>
            </a:lvl8pPr>
            <a:lvl9pPr marL="3065917" indent="0">
              <a:buNone/>
              <a:defRPr sz="1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3250" indent="0">
              <a:buNone/>
              <a:defRPr sz="1200"/>
            </a:lvl2pPr>
            <a:lvl3pPr marL="766480" indent="0">
              <a:buNone/>
              <a:defRPr sz="1000"/>
            </a:lvl3pPr>
            <a:lvl4pPr marL="1149719" indent="0">
              <a:buNone/>
              <a:defRPr sz="800"/>
            </a:lvl4pPr>
            <a:lvl5pPr marL="1532958" indent="0">
              <a:buNone/>
              <a:defRPr sz="800"/>
            </a:lvl5pPr>
            <a:lvl6pPr marL="1916209" indent="0">
              <a:buNone/>
              <a:defRPr sz="800"/>
            </a:lvl6pPr>
            <a:lvl7pPr marL="2299458" indent="0">
              <a:buNone/>
              <a:defRPr sz="800"/>
            </a:lvl7pPr>
            <a:lvl8pPr marL="2682703" indent="0">
              <a:buNone/>
              <a:defRPr sz="800"/>
            </a:lvl8pPr>
            <a:lvl9pPr marL="306591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63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784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41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383" indent="0" algn="ctr">
              <a:buNone/>
              <a:defRPr sz="1700"/>
            </a:lvl2pPr>
            <a:lvl3pPr marL="766750" indent="0" algn="ctr">
              <a:buNone/>
              <a:defRPr sz="1500"/>
            </a:lvl3pPr>
            <a:lvl4pPr marL="1150124" indent="0" algn="ctr">
              <a:buNone/>
              <a:defRPr sz="1300"/>
            </a:lvl4pPr>
            <a:lvl5pPr marL="1533497" indent="0" algn="ctr">
              <a:buNone/>
              <a:defRPr sz="1300"/>
            </a:lvl5pPr>
            <a:lvl6pPr marL="1916880" indent="0" algn="ctr">
              <a:buNone/>
              <a:defRPr sz="1300"/>
            </a:lvl6pPr>
            <a:lvl7pPr marL="2300263" indent="0" algn="ctr">
              <a:buNone/>
              <a:defRPr sz="1300"/>
            </a:lvl7pPr>
            <a:lvl8pPr marL="2683641" indent="0" algn="ctr">
              <a:buNone/>
              <a:defRPr sz="1300"/>
            </a:lvl8pPr>
            <a:lvl9pPr marL="3066995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461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9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16" y="107637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765" indent="0">
              <a:buNone/>
              <a:defRPr sz="1200"/>
            </a:lvl2pPr>
            <a:lvl3pPr marL="911534" indent="0">
              <a:buNone/>
              <a:defRPr sz="1000"/>
            </a:lvl3pPr>
            <a:lvl4pPr marL="1367301" indent="0">
              <a:buNone/>
              <a:defRPr sz="900"/>
            </a:lvl4pPr>
            <a:lvl5pPr marL="1823067" indent="0">
              <a:buNone/>
              <a:defRPr sz="900"/>
            </a:lvl5pPr>
            <a:lvl6pPr marL="2278816" indent="0">
              <a:buNone/>
              <a:defRPr sz="900"/>
            </a:lvl6pPr>
            <a:lvl7pPr marL="2734575" indent="0">
              <a:buNone/>
              <a:defRPr sz="900"/>
            </a:lvl7pPr>
            <a:lvl8pPr marL="3190340" indent="0">
              <a:buNone/>
              <a:defRPr sz="900"/>
            </a:lvl8pPr>
            <a:lvl9pPr marL="36461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B30B-D58C-4465-841B-130BD373ACE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2BE-0A96-4528-ADAF-EBF857C73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641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55"/>
            <a:ext cx="7886700" cy="21395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3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6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01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34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68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02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36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69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526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50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383" indent="0">
              <a:buNone/>
              <a:defRPr sz="1700" b="1"/>
            </a:lvl2pPr>
            <a:lvl3pPr marL="766750" indent="0">
              <a:buNone/>
              <a:defRPr sz="1500" b="1"/>
            </a:lvl3pPr>
            <a:lvl4pPr marL="1150124" indent="0">
              <a:buNone/>
              <a:defRPr sz="1300" b="1"/>
            </a:lvl4pPr>
            <a:lvl5pPr marL="1533497" indent="0">
              <a:buNone/>
              <a:defRPr sz="1300" b="1"/>
            </a:lvl5pPr>
            <a:lvl6pPr marL="1916880" indent="0">
              <a:buNone/>
              <a:defRPr sz="1300" b="1"/>
            </a:lvl6pPr>
            <a:lvl7pPr marL="2300263" indent="0">
              <a:buNone/>
              <a:defRPr sz="1300" b="1"/>
            </a:lvl7pPr>
            <a:lvl8pPr marL="2683641" indent="0">
              <a:buNone/>
              <a:defRPr sz="1300" b="1"/>
            </a:lvl8pPr>
            <a:lvl9pPr marL="3066995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383" indent="0">
              <a:buNone/>
              <a:defRPr sz="1700" b="1"/>
            </a:lvl2pPr>
            <a:lvl3pPr marL="766750" indent="0">
              <a:buNone/>
              <a:defRPr sz="1500" b="1"/>
            </a:lvl3pPr>
            <a:lvl4pPr marL="1150124" indent="0">
              <a:buNone/>
              <a:defRPr sz="1300" b="1"/>
            </a:lvl4pPr>
            <a:lvl5pPr marL="1533497" indent="0">
              <a:buNone/>
              <a:defRPr sz="1300" b="1"/>
            </a:lvl5pPr>
            <a:lvl6pPr marL="1916880" indent="0">
              <a:buNone/>
              <a:defRPr sz="1300" b="1"/>
            </a:lvl6pPr>
            <a:lvl7pPr marL="2300263" indent="0">
              <a:buNone/>
              <a:defRPr sz="1300" b="1"/>
            </a:lvl7pPr>
            <a:lvl8pPr marL="2683641" indent="0">
              <a:buNone/>
              <a:defRPr sz="1300" b="1"/>
            </a:lvl8pPr>
            <a:lvl9pPr marL="3066995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424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06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986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3383" indent="0">
              <a:buNone/>
              <a:defRPr sz="1200"/>
            </a:lvl2pPr>
            <a:lvl3pPr marL="766750" indent="0">
              <a:buNone/>
              <a:defRPr sz="1000"/>
            </a:lvl3pPr>
            <a:lvl4pPr marL="1150124" indent="0">
              <a:buNone/>
              <a:defRPr sz="800"/>
            </a:lvl4pPr>
            <a:lvl5pPr marL="1533497" indent="0">
              <a:buNone/>
              <a:defRPr sz="800"/>
            </a:lvl5pPr>
            <a:lvl6pPr marL="1916880" indent="0">
              <a:buNone/>
              <a:defRPr sz="800"/>
            </a:lvl6pPr>
            <a:lvl7pPr marL="2300263" indent="0">
              <a:buNone/>
              <a:defRPr sz="800"/>
            </a:lvl7pPr>
            <a:lvl8pPr marL="2683641" indent="0">
              <a:buNone/>
              <a:defRPr sz="800"/>
            </a:lvl8pPr>
            <a:lvl9pPr marL="306699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646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3383" indent="0">
              <a:buNone/>
              <a:defRPr sz="2400"/>
            </a:lvl2pPr>
            <a:lvl3pPr marL="766750" indent="0">
              <a:buNone/>
              <a:defRPr sz="2000"/>
            </a:lvl3pPr>
            <a:lvl4pPr marL="1150124" indent="0">
              <a:buNone/>
              <a:defRPr sz="1700"/>
            </a:lvl4pPr>
            <a:lvl5pPr marL="1533497" indent="0">
              <a:buNone/>
              <a:defRPr sz="1700"/>
            </a:lvl5pPr>
            <a:lvl6pPr marL="1916880" indent="0">
              <a:buNone/>
              <a:defRPr sz="1700"/>
            </a:lvl6pPr>
            <a:lvl7pPr marL="2300263" indent="0">
              <a:buNone/>
              <a:defRPr sz="1700"/>
            </a:lvl7pPr>
            <a:lvl8pPr marL="2683641" indent="0">
              <a:buNone/>
              <a:defRPr sz="1700"/>
            </a:lvl8pPr>
            <a:lvl9pPr marL="3066995" indent="0">
              <a:buNone/>
              <a:defRPr sz="1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3383" indent="0">
              <a:buNone/>
              <a:defRPr sz="1200"/>
            </a:lvl2pPr>
            <a:lvl3pPr marL="766750" indent="0">
              <a:buNone/>
              <a:defRPr sz="1000"/>
            </a:lvl3pPr>
            <a:lvl4pPr marL="1150124" indent="0">
              <a:buNone/>
              <a:defRPr sz="800"/>
            </a:lvl4pPr>
            <a:lvl5pPr marL="1533497" indent="0">
              <a:buNone/>
              <a:defRPr sz="800"/>
            </a:lvl5pPr>
            <a:lvl6pPr marL="1916880" indent="0">
              <a:buNone/>
              <a:defRPr sz="800"/>
            </a:lvl6pPr>
            <a:lvl7pPr marL="2300263" indent="0">
              <a:buNone/>
              <a:defRPr sz="800"/>
            </a:lvl7pPr>
            <a:lvl8pPr marL="2683641" indent="0">
              <a:buNone/>
              <a:defRPr sz="800"/>
            </a:lvl8pPr>
            <a:lvl9pPr marL="306699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519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160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493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687" indent="0" algn="ctr">
              <a:buNone/>
              <a:defRPr sz="1700"/>
            </a:lvl2pPr>
            <a:lvl3pPr marL="767366" indent="0" algn="ctr">
              <a:buNone/>
              <a:defRPr sz="1500"/>
            </a:lvl3pPr>
            <a:lvl4pPr marL="1151047" indent="0" algn="ctr">
              <a:buNone/>
              <a:defRPr sz="1300"/>
            </a:lvl4pPr>
            <a:lvl5pPr marL="1534729" indent="0" algn="ctr">
              <a:buNone/>
              <a:defRPr sz="1300"/>
            </a:lvl5pPr>
            <a:lvl6pPr marL="1918416" indent="0" algn="ctr">
              <a:buNone/>
              <a:defRPr sz="1300"/>
            </a:lvl6pPr>
            <a:lvl7pPr marL="2302103" indent="0" algn="ctr">
              <a:buNone/>
              <a:defRPr sz="1300"/>
            </a:lvl7pPr>
            <a:lvl8pPr marL="2685786" indent="0" algn="ctr">
              <a:buNone/>
              <a:defRPr sz="1300"/>
            </a:lvl8pPr>
            <a:lvl9pPr marL="306945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1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765" indent="0">
              <a:buNone/>
              <a:defRPr sz="2800"/>
            </a:lvl2pPr>
            <a:lvl3pPr marL="911534" indent="0">
              <a:buNone/>
              <a:defRPr sz="2400"/>
            </a:lvl3pPr>
            <a:lvl4pPr marL="1367301" indent="0">
              <a:buNone/>
              <a:defRPr sz="2000"/>
            </a:lvl4pPr>
            <a:lvl5pPr marL="1823067" indent="0">
              <a:buNone/>
              <a:defRPr sz="2000"/>
            </a:lvl5pPr>
            <a:lvl6pPr marL="2278816" indent="0">
              <a:buNone/>
              <a:defRPr sz="2000"/>
            </a:lvl6pPr>
            <a:lvl7pPr marL="2734575" indent="0">
              <a:buNone/>
              <a:defRPr sz="2000"/>
            </a:lvl7pPr>
            <a:lvl8pPr marL="3190340" indent="0">
              <a:buNone/>
              <a:defRPr sz="2000"/>
            </a:lvl8pPr>
            <a:lvl9pPr marL="364612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765" indent="0">
              <a:buNone/>
              <a:defRPr sz="1200"/>
            </a:lvl2pPr>
            <a:lvl3pPr marL="911534" indent="0">
              <a:buNone/>
              <a:defRPr sz="1000"/>
            </a:lvl3pPr>
            <a:lvl4pPr marL="1367301" indent="0">
              <a:buNone/>
              <a:defRPr sz="900"/>
            </a:lvl4pPr>
            <a:lvl5pPr marL="1823067" indent="0">
              <a:buNone/>
              <a:defRPr sz="900"/>
            </a:lvl5pPr>
            <a:lvl6pPr marL="2278816" indent="0">
              <a:buNone/>
              <a:defRPr sz="900"/>
            </a:lvl6pPr>
            <a:lvl7pPr marL="2734575" indent="0">
              <a:buNone/>
              <a:defRPr sz="900"/>
            </a:lvl7pPr>
            <a:lvl8pPr marL="3190340" indent="0">
              <a:buNone/>
              <a:defRPr sz="900"/>
            </a:lvl8pPr>
            <a:lvl9pPr marL="36461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B30B-D58C-4465-841B-130BD373ACE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2BE-0A96-4528-ADAF-EBF857C73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217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969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55"/>
            <a:ext cx="7886700" cy="21395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6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3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10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47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84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21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57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94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47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750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687" indent="0">
              <a:buNone/>
              <a:defRPr sz="1700" b="1"/>
            </a:lvl2pPr>
            <a:lvl3pPr marL="767366" indent="0">
              <a:buNone/>
              <a:defRPr sz="1500" b="1"/>
            </a:lvl3pPr>
            <a:lvl4pPr marL="1151047" indent="0">
              <a:buNone/>
              <a:defRPr sz="1300" b="1"/>
            </a:lvl4pPr>
            <a:lvl5pPr marL="1534729" indent="0">
              <a:buNone/>
              <a:defRPr sz="1300" b="1"/>
            </a:lvl5pPr>
            <a:lvl6pPr marL="1918416" indent="0">
              <a:buNone/>
              <a:defRPr sz="1300" b="1"/>
            </a:lvl6pPr>
            <a:lvl7pPr marL="2302103" indent="0">
              <a:buNone/>
              <a:defRPr sz="1300" b="1"/>
            </a:lvl7pPr>
            <a:lvl8pPr marL="2685786" indent="0">
              <a:buNone/>
              <a:defRPr sz="1300" b="1"/>
            </a:lvl8pPr>
            <a:lvl9pPr marL="306945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687" indent="0">
              <a:buNone/>
              <a:defRPr sz="1700" b="1"/>
            </a:lvl2pPr>
            <a:lvl3pPr marL="767366" indent="0">
              <a:buNone/>
              <a:defRPr sz="1500" b="1"/>
            </a:lvl3pPr>
            <a:lvl4pPr marL="1151047" indent="0">
              <a:buNone/>
              <a:defRPr sz="1300" b="1"/>
            </a:lvl4pPr>
            <a:lvl5pPr marL="1534729" indent="0">
              <a:buNone/>
              <a:defRPr sz="1300" b="1"/>
            </a:lvl5pPr>
            <a:lvl6pPr marL="1918416" indent="0">
              <a:buNone/>
              <a:defRPr sz="1300" b="1"/>
            </a:lvl6pPr>
            <a:lvl7pPr marL="2302103" indent="0">
              <a:buNone/>
              <a:defRPr sz="1300" b="1"/>
            </a:lvl7pPr>
            <a:lvl8pPr marL="2685786" indent="0">
              <a:buNone/>
              <a:defRPr sz="1300" b="1"/>
            </a:lvl8pPr>
            <a:lvl9pPr marL="306945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604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009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529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3687" indent="0">
              <a:buNone/>
              <a:defRPr sz="1200"/>
            </a:lvl2pPr>
            <a:lvl3pPr marL="767366" indent="0">
              <a:buNone/>
              <a:defRPr sz="1000"/>
            </a:lvl3pPr>
            <a:lvl4pPr marL="1151047" indent="0">
              <a:buNone/>
              <a:defRPr sz="800"/>
            </a:lvl4pPr>
            <a:lvl5pPr marL="1534729" indent="0">
              <a:buNone/>
              <a:defRPr sz="800"/>
            </a:lvl5pPr>
            <a:lvl6pPr marL="1918416" indent="0">
              <a:buNone/>
              <a:defRPr sz="800"/>
            </a:lvl6pPr>
            <a:lvl7pPr marL="2302103" indent="0">
              <a:buNone/>
              <a:defRPr sz="800"/>
            </a:lvl7pPr>
            <a:lvl8pPr marL="2685786" indent="0">
              <a:buNone/>
              <a:defRPr sz="800"/>
            </a:lvl8pPr>
            <a:lvl9pPr marL="3069459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176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3687" indent="0">
              <a:buNone/>
              <a:defRPr sz="2400"/>
            </a:lvl2pPr>
            <a:lvl3pPr marL="767366" indent="0">
              <a:buNone/>
              <a:defRPr sz="2000"/>
            </a:lvl3pPr>
            <a:lvl4pPr marL="1151047" indent="0">
              <a:buNone/>
              <a:defRPr sz="1700"/>
            </a:lvl4pPr>
            <a:lvl5pPr marL="1534729" indent="0">
              <a:buNone/>
              <a:defRPr sz="1700"/>
            </a:lvl5pPr>
            <a:lvl6pPr marL="1918416" indent="0">
              <a:buNone/>
              <a:defRPr sz="1700"/>
            </a:lvl6pPr>
            <a:lvl7pPr marL="2302103" indent="0">
              <a:buNone/>
              <a:defRPr sz="1700"/>
            </a:lvl7pPr>
            <a:lvl8pPr marL="2685786" indent="0">
              <a:buNone/>
              <a:defRPr sz="1700"/>
            </a:lvl8pPr>
            <a:lvl9pPr marL="3069459" indent="0">
              <a:buNone/>
              <a:defRPr sz="1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83687" indent="0">
              <a:buNone/>
              <a:defRPr sz="1200"/>
            </a:lvl2pPr>
            <a:lvl3pPr marL="767366" indent="0">
              <a:buNone/>
              <a:defRPr sz="1000"/>
            </a:lvl3pPr>
            <a:lvl4pPr marL="1151047" indent="0">
              <a:buNone/>
              <a:defRPr sz="800"/>
            </a:lvl4pPr>
            <a:lvl5pPr marL="1534729" indent="0">
              <a:buNone/>
              <a:defRPr sz="800"/>
            </a:lvl5pPr>
            <a:lvl6pPr marL="1918416" indent="0">
              <a:buNone/>
              <a:defRPr sz="800"/>
            </a:lvl6pPr>
            <a:lvl7pPr marL="2302103" indent="0">
              <a:buNone/>
              <a:defRPr sz="800"/>
            </a:lvl7pPr>
            <a:lvl8pPr marL="2685786" indent="0">
              <a:buNone/>
              <a:defRPr sz="800"/>
            </a:lvl8pPr>
            <a:lvl9pPr marL="3069459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790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165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2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146" tIns="45574" rIns="91146" bIns="455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146" tIns="45574" rIns="91146" bIns="455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146" tIns="45574" rIns="91146" bIns="4557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8B30B-D58C-4465-841B-130BD373ACE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146" tIns="45574" rIns="91146" bIns="4557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146" tIns="45574" rIns="91146" bIns="4557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32BE-0A96-4528-ADAF-EBF857C73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153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29" indent="-341829" algn="l" defTabSz="91153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19" indent="-284868" algn="l" defTabSz="91153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09" indent="-227865" algn="l" defTabSz="91153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165" indent="-227865" algn="l" defTabSz="91153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929" indent="-227865" algn="l" defTabSz="91153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666" indent="-227865" algn="l" defTabSz="9115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454" indent="-227865" algn="l" defTabSz="9115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215" indent="-227865" algn="l" defTabSz="9115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981" indent="-227865" algn="l" defTabSz="9115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65" algn="l" defTabSz="911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34" algn="l" defTabSz="911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01" algn="l" defTabSz="911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67" algn="l" defTabSz="911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816" algn="l" defTabSz="911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575" algn="l" defTabSz="911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340" algn="l" defTabSz="911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129" algn="l" defTabSz="911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76773" tIns="38385" rIns="76773" bIns="3838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773" tIns="38385" rIns="76773" bIns="3838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76773" tIns="38385" rIns="76773" bIns="3838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712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67712"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76773" tIns="38385" rIns="76773" bIns="3838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712"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76773" tIns="38385" rIns="76773" bIns="3838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712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67712"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6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76771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30" indent="-191930" algn="l" defTabSz="767712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5789" indent="-191930" algn="l" defTabSz="76771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9640" indent="-191930" algn="l" defTabSz="76771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498" indent="-191930" algn="l" defTabSz="76771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354" indent="-191930" algn="l" defTabSz="76771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213" indent="-191930" algn="l" defTabSz="76771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064" indent="-191930" algn="l" defTabSz="76771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920" indent="-191930" algn="l" defTabSz="76771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778" indent="-191930" algn="l" defTabSz="76771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7677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858" algn="l" defTabSz="7677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12" algn="l" defTabSz="7677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567" algn="l" defTabSz="7677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422" algn="l" defTabSz="7677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280" algn="l" defTabSz="7677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138" algn="l" defTabSz="7677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6993" algn="l" defTabSz="7677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0845" algn="l" defTabSz="7677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76810" tIns="38405" rIns="76810" bIns="384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810" tIns="38405" rIns="76810" bIns="3840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6810" tIns="38405" rIns="76810" bIns="3840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/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76810" tIns="38405" rIns="76810" bIns="3840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6810" tIns="38405" rIns="76810" bIns="3840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/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76809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7680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1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0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83"/>
            <a:ext cx="7886700" cy="9941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6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71"/>
            <a:ext cx="7886700" cy="9941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58"/>
            <a:ext cx="7886700" cy="9941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9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76591" tIns="38281" rIns="76591" bIns="382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591" tIns="38281" rIns="76591" bIns="382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76591" tIns="38281" rIns="76591" bIns="3828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710"/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5710"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76591" tIns="38281" rIns="76591" bIns="3828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7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76591" tIns="38281" rIns="76591" bIns="3828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710"/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57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571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444" indent="-191444" algn="l" defTabSz="76571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333" indent="-191444" algn="l" defTabSz="76571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7144" indent="-191444" algn="l" defTabSz="76571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0014" indent="-191444" algn="l" defTabSz="76571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2873" indent="-191444" algn="l" defTabSz="76571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753" indent="-191444" algn="l" defTabSz="76571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596" indent="-191444" algn="l" defTabSz="76571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450" indent="-191444" algn="l" defTabSz="76571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306" indent="-191444" algn="l" defTabSz="76571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57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870" algn="l" defTabSz="7657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710" algn="l" defTabSz="7657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566" algn="l" defTabSz="7657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419" algn="l" defTabSz="7657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296" algn="l" defTabSz="7657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7158" algn="l" defTabSz="7657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0023" algn="l" defTabSz="7657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2851" algn="l" defTabSz="7657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76598" tIns="38285" rIns="76598" bIns="3828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598" tIns="38285" rIns="76598" bIns="3828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76598" tIns="38285" rIns="76598" bIns="3828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787"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65787"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76598" tIns="38285" rIns="76598" bIns="3828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787"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76598" tIns="38285" rIns="76598" bIns="3828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787"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65787"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4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5787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463" indent="-191463" algn="l" defTabSz="765787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389" indent="-191463" algn="l" defTabSz="76578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40" indent="-191463" algn="l" defTabSz="76578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0148" indent="-191463" algn="l" defTabSz="76578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3045" indent="-191463" algn="l" defTabSz="76578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963" indent="-191463" algn="l" defTabSz="76578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844" indent="-191463" algn="l" defTabSz="76578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737" indent="-191463" algn="l" defTabSz="76578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631" indent="-191463" algn="l" defTabSz="76578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7657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8" algn="l" defTabSz="7657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787" algn="l" defTabSz="7657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682" algn="l" defTabSz="7657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573" algn="l" defTabSz="7657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487" algn="l" defTabSz="7657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7388" algn="l" defTabSz="7657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0291" algn="l" defTabSz="7657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3157" algn="l" defTabSz="7657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76608" tIns="38291" rIns="76608" bIns="3829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608" tIns="38291" rIns="76608" bIns="3829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76608" tIns="38291" rIns="76608" bIns="3829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903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65903"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76608" tIns="38291" rIns="76608" bIns="3829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903"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76608" tIns="38291" rIns="76608" bIns="3829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903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65903"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2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65903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491" indent="-191491" algn="l" defTabSz="765903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473" indent="-191491" algn="l" defTabSz="76590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7384" indent="-191491" algn="l" defTabSz="76590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0349" indent="-191491" algn="l" defTabSz="76590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3303" indent="-191491" algn="l" defTabSz="76590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6278" indent="-191491" algn="l" defTabSz="76590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9217" indent="-191491" algn="l" defTabSz="76590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167" indent="-191491" algn="l" defTabSz="76590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5119" indent="-191491" algn="l" defTabSz="76590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7659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965" algn="l" defTabSz="7659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903" algn="l" defTabSz="7659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853" algn="l" defTabSz="7659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804" algn="l" defTabSz="7659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774" algn="l" defTabSz="7659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7733" algn="l" defTabSz="7659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0693" algn="l" defTabSz="7659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3616" algn="l" defTabSz="7659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76622" tIns="38299" rIns="76622" bIns="382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622" tIns="38299" rIns="76622" bIns="3829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76622" tIns="38299" rIns="76622" bIns="3829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057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66057"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76622" tIns="38299" rIns="76622" bIns="3829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057"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76622" tIns="38299" rIns="76622" bIns="3829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057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66057"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0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66057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528" indent="-191528" algn="l" defTabSz="766057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85" indent="-191528" algn="l" defTabSz="76605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7576" indent="-191528" algn="l" defTabSz="76605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0617" indent="-191528" algn="l" defTabSz="76605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3647" indent="-191528" algn="l" defTabSz="76605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6698" indent="-191528" algn="l" defTabSz="76605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9714" indent="-191528" algn="l" defTabSz="76605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741" indent="-191528" algn="l" defTabSz="76605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5770" indent="-191528" algn="l" defTabSz="76605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7660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041" algn="l" defTabSz="7660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6057" algn="l" defTabSz="7660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084" algn="l" defTabSz="7660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112" algn="l" defTabSz="7660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157" algn="l" defTabSz="7660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8193" algn="l" defTabSz="7660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1229" algn="l" defTabSz="7660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4228" algn="l" defTabSz="7660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76640" tIns="38309" rIns="76640" bIns="3830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640" tIns="38309" rIns="76640" bIns="3830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76640" tIns="38309" rIns="76640" bIns="3830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249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66249"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76640" tIns="38309" rIns="76640" bIns="3830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249"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76640" tIns="38309" rIns="76640" bIns="3830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249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66249"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3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66249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575" indent="-191575" algn="l" defTabSz="766249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725" indent="-191575" algn="l" defTabSz="76624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indent="-191575" algn="l" defTabSz="76624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0952" indent="-191575" algn="l" defTabSz="76624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077" indent="-191575" algn="l" defTabSz="76624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7223" indent="-191575" algn="l" defTabSz="76624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0335" indent="-191575" algn="l" defTabSz="76624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3458" indent="-191575" algn="l" defTabSz="76624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6584" indent="-191575" algn="l" defTabSz="76624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7662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136" algn="l" defTabSz="7662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6249" algn="l" defTabSz="7662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373" algn="l" defTabSz="7662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497" algn="l" defTabSz="7662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635" algn="l" defTabSz="7662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8768" algn="l" defTabSz="7662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1899" algn="l" defTabSz="7662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4993" algn="l" defTabSz="7662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76661" tIns="38321" rIns="76661" bIns="3832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661" tIns="38321" rIns="76661" bIns="3832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76661" tIns="38321" rIns="76661" bIns="3832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48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66480"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76661" tIns="38321" rIns="76661" bIns="3832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480"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76661" tIns="38321" rIns="76661" bIns="3832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48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66480"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5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6648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631" indent="-191631" algn="l" defTabSz="76648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893" indent="-191631" algn="l" defTabSz="76648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104" indent="-191631" algn="l" defTabSz="76648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354" indent="-191631" algn="l" defTabSz="76648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593" indent="-191631" algn="l" defTabSz="76648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7853" indent="-191631" algn="l" defTabSz="76648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1080" indent="-191631" algn="l" defTabSz="76648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4319" indent="-191631" algn="l" defTabSz="76648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7562" indent="-191631" algn="l" defTabSz="76648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7664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250" algn="l" defTabSz="7664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6480" algn="l" defTabSz="7664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719" algn="l" defTabSz="7664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958" algn="l" defTabSz="7664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209" algn="l" defTabSz="7664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9458" algn="l" defTabSz="7664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2703" algn="l" defTabSz="7664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5917" algn="l" defTabSz="7664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76685" tIns="38335" rIns="76685" bIns="3833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685" tIns="38335" rIns="76685" bIns="3833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76685" tIns="38335" rIns="76685" bIns="3833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75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66750"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76685" tIns="38335" rIns="76685" bIns="3833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750"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76685" tIns="38335" rIns="76685" bIns="3833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75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66750"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1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76675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696" indent="-191696" algn="l" defTabSz="76675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5089" indent="-191696" algn="l" defTabSz="76675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440" indent="-191696" algn="l" defTabSz="76675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823" indent="-191696" algn="l" defTabSz="76675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196" indent="-191696" algn="l" defTabSz="76675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8588" indent="-191696" algn="l" defTabSz="76675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1950" indent="-191696" algn="l" defTabSz="76675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5324" indent="-191696" algn="l" defTabSz="76675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8703" indent="-191696" algn="l" defTabSz="76675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766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383" algn="l" defTabSz="766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6750" algn="l" defTabSz="766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0124" algn="l" defTabSz="766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3497" algn="l" defTabSz="766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880" algn="l" defTabSz="766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0263" algn="l" defTabSz="766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3641" algn="l" defTabSz="766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6995" algn="l" defTabSz="766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76741" tIns="38367" rIns="76741" bIns="3836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741" tIns="38367" rIns="76741" bIns="3836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76741" tIns="38367" rIns="76741" bIns="3836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366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67366">
                <a:defRPr/>
              </a:pPr>
              <a:t>21/10/2024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76741" tIns="38367" rIns="76741" bIns="3836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366"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76741" tIns="38367" rIns="76741" bIns="3836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366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67366"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76736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46" indent="-191846" algn="l" defTabSz="76736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5537" indent="-191846" algn="l" defTabSz="76736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9208" indent="-191846" algn="l" defTabSz="76736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895" indent="-191846" algn="l" defTabSz="76736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6577" indent="-191846" algn="l" defTabSz="76736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68" indent="-191846" algn="l" defTabSz="76736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3941" indent="-191846" algn="l" defTabSz="76736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7624" indent="-191846" algn="l" defTabSz="76736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1311" indent="-191846" algn="l" defTabSz="76736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767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687" algn="l" defTabSz="767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366" algn="l" defTabSz="767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047" algn="l" defTabSz="767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729" algn="l" defTabSz="767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8416" algn="l" defTabSz="767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2103" algn="l" defTabSz="767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5786" algn="l" defTabSz="767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9459" algn="l" defTabSz="767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24.xml"/><Relationship Id="rId7" Type="http://schemas.openxmlformats.org/officeDocument/2006/relationships/slide" Target="slide5.xml"/><Relationship Id="rId12" Type="http://schemas.openxmlformats.org/officeDocument/2006/relationships/image" Target="../media/image2.gif"/><Relationship Id="rId2" Type="http://schemas.openxmlformats.org/officeDocument/2006/relationships/audio" Target="../media/media1.wav"/><Relationship Id="rId16" Type="http://schemas.openxmlformats.org/officeDocument/2006/relationships/slide" Target="slide10.xml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image" Target="../media/image5.png"/><Relationship Id="rId10" Type="http://schemas.openxmlformats.org/officeDocument/2006/relationships/slide" Target="slide8.xml"/><Relationship Id="rId4" Type="http://schemas.openxmlformats.org/officeDocument/2006/relationships/image" Target="../media/image1.png"/><Relationship Id="rId9" Type="http://schemas.openxmlformats.org/officeDocument/2006/relationships/slide" Target="slide7.xml"/><Relationship Id="rId1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audio" Target="../media/audio2.wav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9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0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71550"/>
            <a:ext cx="5562600" cy="923154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3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962150"/>
            <a:ext cx="8534400" cy="30935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6587" tIns="38279" rIns="76587" bIns="38279" rtlCol="0">
            <a:spAutoFit/>
          </a:bodyPr>
          <a:lstStyle/>
          <a:p>
            <a:pPr defTabSz="765672"/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765672">
              <a:buFontTx/>
              <a:buChar char="-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vi-VN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, nếu quay vào ô ‘Mất lượt’ thì lượt chơi sẽ dành cho nhóm chơi tiếp theo. Nếu trả lời sai, 1 nhóm khác được dành quyền trả lời.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765672"/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defTabSz="765672"/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8076" y="285750"/>
            <a:ext cx="2370731" cy="5229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151" tIns="45576" rIns="91151" bIns="45576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455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03189" y="1299041"/>
            <a:ext cx="152345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 defTabSz="768058"/>
            <a:r>
              <a:rPr lang="vi-VN" sz="2800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Đơn thức</a:t>
            </a:r>
            <a:endParaRPr lang="en-US" sz="2800" u="sng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104" y="3144085"/>
            <a:ext cx="1523484" cy="637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 defTabSz="768058"/>
            <a:r>
              <a:rPr lang="vi-VN" sz="2800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Đa thức</a:t>
            </a:r>
            <a:endParaRPr lang="en-US" sz="2800" u="sng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3350571" y="1213519"/>
            <a:ext cx="300790" cy="3223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 defTabSz="768058"/>
            <a:r>
              <a:rPr lang="en-US" sz="15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6402" y="1046417"/>
            <a:ext cx="4015788" cy="772517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defTabSz="768058"/>
            <a:r>
              <a:rPr 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Đơn thức </a:t>
            </a:r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gọn, bậc của </a:t>
            </a:r>
            <a:r>
              <a:rPr lang="vi-VN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đơn thức.Đơn </a:t>
            </a:r>
            <a:r>
              <a:rPr 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 đồng dạng</a:t>
            </a:r>
            <a:endPara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79594" y="1733600"/>
            <a:ext cx="4273806" cy="433963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defTabSz="768058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Cộng, trừ đơn thức đồng dạng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578" y="2431851"/>
            <a:ext cx="4710022" cy="433963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defTabSz="768058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gọn đa thức, bậc của đa thức.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08651" y="2943609"/>
            <a:ext cx="4500694" cy="433963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defTabSz="768058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và phép trừ đa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00579" y="3415851"/>
            <a:ext cx="3816458" cy="433963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defTabSz="768058"/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Phép nhân đa thức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79738" y="3864999"/>
            <a:ext cx="4429657" cy="803295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defTabSz="768058"/>
            <a:r>
              <a:rPr lang="vi-VN" sz="2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Phép chia đa thức cho đơn thức </a:t>
            </a:r>
          </a:p>
          <a:p>
            <a:pPr defTabSz="768058"/>
            <a:r>
              <a:rPr lang="vi-VN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(trường hợp chia hết)</a:t>
            </a:r>
          </a:p>
        </p:txBody>
      </p:sp>
      <p:sp>
        <p:nvSpPr>
          <p:cNvPr id="41" name="Flowchart: Connector 40"/>
          <p:cNvSpPr/>
          <p:nvPr/>
        </p:nvSpPr>
        <p:spPr>
          <a:xfrm>
            <a:off x="3361785" y="1793019"/>
            <a:ext cx="318468" cy="3223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 defTabSz="768058"/>
            <a:r>
              <a:rPr lang="en-US" sz="15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42" name="Flowchart: Connector 41"/>
          <p:cNvSpPr/>
          <p:nvPr/>
        </p:nvSpPr>
        <p:spPr>
          <a:xfrm>
            <a:off x="3373850" y="2489199"/>
            <a:ext cx="318468" cy="3223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 defTabSz="768058"/>
            <a:r>
              <a:rPr lang="vi-VN" sz="1500" dirty="0">
                <a:solidFill>
                  <a:prstClr val="white"/>
                </a:solidFill>
              </a:rPr>
              <a:t>1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43" name="Flowchart: Connector 42"/>
          <p:cNvSpPr/>
          <p:nvPr/>
        </p:nvSpPr>
        <p:spPr>
          <a:xfrm>
            <a:off x="3378864" y="2995527"/>
            <a:ext cx="318468" cy="3223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 defTabSz="768058"/>
            <a:r>
              <a:rPr lang="vi-VN" sz="1500" dirty="0">
                <a:solidFill>
                  <a:prstClr val="white"/>
                </a:solidFill>
              </a:rPr>
              <a:t>2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44" name="Flowchart: Connector 43"/>
          <p:cNvSpPr/>
          <p:nvPr/>
        </p:nvSpPr>
        <p:spPr>
          <a:xfrm>
            <a:off x="3390679" y="3469437"/>
            <a:ext cx="318468" cy="3223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 defTabSz="768058"/>
            <a:r>
              <a:rPr lang="vi-VN" sz="1500" dirty="0">
                <a:solidFill>
                  <a:prstClr val="white"/>
                </a:solidFill>
              </a:rPr>
              <a:t>3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45" name="Flowchart: Connector 44"/>
          <p:cNvSpPr/>
          <p:nvPr/>
        </p:nvSpPr>
        <p:spPr>
          <a:xfrm>
            <a:off x="3385667" y="3905580"/>
            <a:ext cx="318468" cy="3223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 defTabSz="768058"/>
            <a:r>
              <a:rPr lang="vi-VN" sz="1500" dirty="0">
                <a:solidFill>
                  <a:prstClr val="white"/>
                </a:solidFill>
              </a:rPr>
              <a:t>4</a:t>
            </a:r>
            <a:endParaRPr lang="en-US" sz="1500" dirty="0">
              <a:solidFill>
                <a:prstClr val="white"/>
              </a:solidFill>
            </a:endParaRP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2930806" y="1445649"/>
            <a:ext cx="419771" cy="94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  <a:endCxn id="41" idx="1"/>
          </p:cNvCxnSpPr>
          <p:nvPr/>
        </p:nvCxnSpPr>
        <p:spPr>
          <a:xfrm>
            <a:off x="2930854" y="1540628"/>
            <a:ext cx="477623" cy="299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12" idx="3"/>
          </p:cNvCxnSpPr>
          <p:nvPr/>
        </p:nvCxnSpPr>
        <p:spPr>
          <a:xfrm flipV="1">
            <a:off x="2926642" y="2778717"/>
            <a:ext cx="435197" cy="683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2947437" y="3174138"/>
            <a:ext cx="426419" cy="295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954504" y="3455528"/>
            <a:ext cx="426419" cy="175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954504" y="3482672"/>
            <a:ext cx="677849" cy="637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1000" y="114317"/>
            <a:ext cx="8229600" cy="64603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146" tIns="45574" rIns="91146" bIns="45574" rtlCol="0">
            <a:spAutoFit/>
          </a:bodyPr>
          <a:lstStyle/>
          <a:p>
            <a:pPr defTabSz="914400"/>
            <a:r>
              <a:rPr lang="en-US" sz="3600" ker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TIẾT 13-  </a:t>
            </a:r>
            <a:r>
              <a:rPr lang="en-US" sz="3600" ker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 TẬP CUỐI CHƯƠNG I</a:t>
            </a:r>
          </a:p>
        </p:txBody>
      </p:sp>
    </p:spTree>
    <p:extLst>
      <p:ext uri="{BB962C8B-B14F-4D97-AF65-F5344CB8AC3E}">
        <p14:creationId xmlns:p14="http://schemas.microsoft.com/office/powerpoint/2010/main" val="35960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485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defTabSz="685800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436" y="2681252"/>
            <a:ext cx="4245403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3x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+ y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(3x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852" y="833922"/>
            <a:ext cx="7091618" cy="4424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.44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biểu thức 3x</a:t>
            </a:r>
            <a:r>
              <a:rPr lang="vi-VN" sz="25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vi-VN" sz="25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25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+ y</a:t>
            </a:r>
            <a:r>
              <a:rPr lang="vi-VN" sz="25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(3x</a:t>
            </a:r>
            <a:r>
              <a:rPr lang="vi-VN" sz="25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vi-VN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5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9593" y="1321156"/>
            <a:ext cx="5620843" cy="4885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Rút gọn biểu thức đã cho.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9554" y="2343151"/>
            <a:ext cx="1721918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23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CE73C8-5672-41E2-A7AA-109077FC16A9}"/>
              </a:ext>
            </a:extLst>
          </p:cNvPr>
          <p:cNvSpPr txBox="1"/>
          <p:nvPr/>
        </p:nvSpPr>
        <p:spPr>
          <a:xfrm>
            <a:off x="1066800" y="3138452"/>
            <a:ext cx="386490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3x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+ 3x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B819D8-F4E6-40E5-9DD9-DFD922BCA3F9}"/>
              </a:ext>
            </a:extLst>
          </p:cNvPr>
          <p:cNvSpPr txBox="1"/>
          <p:nvPr/>
        </p:nvSpPr>
        <p:spPr>
          <a:xfrm>
            <a:off x="4876800" y="3181389"/>
            <a:ext cx="160780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CD540F8-5321-455B-9E32-27F313D90A32}"/>
              </a:ext>
            </a:extLst>
          </p:cNvPr>
          <p:cNvSpPr txBox="1"/>
          <p:nvPr/>
        </p:nvSpPr>
        <p:spPr>
          <a:xfrm>
            <a:off x="3109946" y="3671852"/>
            <a:ext cx="94539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có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1470C19-F0F0-4854-AD77-D9E69B4776F6}"/>
              </a:ext>
            </a:extLst>
          </p:cNvPr>
          <p:cNvSpPr txBox="1"/>
          <p:nvPr/>
        </p:nvSpPr>
        <p:spPr>
          <a:xfrm>
            <a:off x="6904800" y="3638589"/>
            <a:ext cx="12486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BD9E727-8770-4A77-BB6B-9F3462C2AC12}"/>
              </a:ext>
            </a:extLst>
          </p:cNvPr>
          <p:cNvSpPr txBox="1"/>
          <p:nvPr/>
        </p:nvSpPr>
        <p:spPr>
          <a:xfrm>
            <a:off x="1980514" y="4129796"/>
            <a:ext cx="118457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Suy ra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1BDCB0C-5A7C-4DD4-9BBF-B1D7B206DB2E}"/>
              </a:ext>
            </a:extLst>
          </p:cNvPr>
          <p:cNvSpPr txBox="1"/>
          <p:nvPr/>
        </p:nvSpPr>
        <p:spPr>
          <a:xfrm>
            <a:off x="3095624" y="4171989"/>
            <a:ext cx="223837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0CDABEA-9CF7-4ED5-A82B-69E12BD61CC6}"/>
              </a:ext>
            </a:extLst>
          </p:cNvPr>
          <p:cNvGrpSpPr/>
          <p:nvPr/>
        </p:nvGrpSpPr>
        <p:grpSpPr>
          <a:xfrm>
            <a:off x="1088260" y="1846670"/>
            <a:ext cx="7369940" cy="496483"/>
            <a:chOff x="1212582" y="1575386"/>
            <a:chExt cx="10217418" cy="794366"/>
          </a:xfrm>
        </p:grpSpPr>
        <p:sp>
          <p:nvSpPr>
            <p:cNvPr id="12" name="TextBox 11"/>
            <p:cNvSpPr txBox="1"/>
            <p:nvPr/>
          </p:nvSpPr>
          <p:spPr>
            <a:xfrm>
              <a:off x="1212582" y="1578732"/>
              <a:ext cx="10217418" cy="738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 giá trị của biểu thức đã cho nếu biết y</a:t>
              </a:r>
              <a:r>
                <a:rPr lang="vi-VN" sz="2400" b="1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= x</a:t>
              </a:r>
              <a:r>
                <a:rPr lang="vi-VN" sz="2400" b="1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xmlns="" id="{BDDB8713-F7E4-418A-A986-A7611D56EA9C}"/>
                    </a:ext>
                  </a:extLst>
                </p:cNvPr>
                <p:cNvSpPr/>
                <p:nvPr/>
              </p:nvSpPr>
              <p:spPr>
                <a:xfrm>
                  <a:off x="10322123" y="1575386"/>
                  <a:ext cx="1002236" cy="7943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685800"/>
                  <a:r>
                    <a:rPr lang="vi-VN" sz="2400">
                      <a:solidFill>
                        <a:prstClr val="black"/>
                      </a:solidFill>
                    </a:rPr>
                    <a:t>.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DDB8713-F7E4-418A-A986-A7611D56EA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2123" y="1575386"/>
                  <a:ext cx="1002236" cy="79436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2605" t="-3704" r="-10084" b="-28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FD2CEB7-C782-4099-BEEF-9CD710F241DA}"/>
              </a:ext>
            </a:extLst>
          </p:cNvPr>
          <p:cNvGrpSpPr/>
          <p:nvPr/>
        </p:nvGrpSpPr>
        <p:grpSpPr>
          <a:xfrm>
            <a:off x="457200" y="3598020"/>
            <a:ext cx="2438400" cy="574684"/>
            <a:chOff x="1050555" y="4546429"/>
            <a:chExt cx="3901438" cy="9195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7612D61-FB4B-418F-A1B6-4A1E1607B452}"/>
                </a:ext>
              </a:extLst>
            </p:cNvPr>
            <p:cNvSpPr txBox="1"/>
            <p:nvPr/>
          </p:nvSpPr>
          <p:spPr>
            <a:xfrm>
              <a:off x="1050555" y="4599227"/>
              <a:ext cx="3644109" cy="866744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defTabSz="685800"/>
              <a:r>
                <a:rPr lang="vi-VN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b) Với y</a:t>
              </a:r>
              <a:r>
                <a:rPr lang="vi-VN" sz="28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= x</a:t>
              </a:r>
              <a:r>
                <a:rPr lang="vi-VN" sz="28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8C314545-849D-4F4A-ADE0-B0B251B533A4}"/>
                    </a:ext>
                  </a:extLst>
                </p:cNvPr>
                <p:cNvSpPr/>
                <p:nvPr/>
              </p:nvSpPr>
              <p:spPr>
                <a:xfrm>
                  <a:off x="4233029" y="4546429"/>
                  <a:ext cx="718964" cy="9183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C314545-849D-4F4A-ADE0-B0B251B533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3029" y="4546429"/>
                  <a:ext cx="718964" cy="9183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4" r="-110811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3BD8D2F-023C-43C4-9256-23B4A34F2305}"/>
              </a:ext>
            </a:extLst>
          </p:cNvPr>
          <p:cNvGrpSpPr/>
          <p:nvPr/>
        </p:nvGrpSpPr>
        <p:grpSpPr>
          <a:xfrm>
            <a:off x="3894760" y="3631104"/>
            <a:ext cx="3268040" cy="581482"/>
            <a:chOff x="5736720" y="5234103"/>
            <a:chExt cx="3083512" cy="123154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549A53B-7CD6-4CDA-896D-FB20B2668E96}"/>
                </a:ext>
              </a:extLst>
            </p:cNvPr>
            <p:cNvSpPr txBox="1"/>
            <p:nvPr/>
          </p:nvSpPr>
          <p:spPr>
            <a:xfrm>
              <a:off x="5736720" y="5234103"/>
              <a:ext cx="3083512" cy="1147259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defTabSz="685800"/>
              <a:r>
                <a:rPr lang="vi-VN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y</a:t>
              </a:r>
              <a:r>
                <a:rPr lang="vi-VN" sz="2800" baseline="30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vi-VN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=(y</a:t>
              </a:r>
              <a:r>
                <a:rPr lang="vi-VN" sz="2800" baseline="30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vi-VN" sz="2800" baseline="30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= </a:t>
              </a:r>
              <a:r>
                <a:rPr lang="vi-VN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(x</a:t>
              </a:r>
              <a:r>
                <a:rPr lang="vi-VN" sz="28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)</a:t>
              </a:r>
              <a:r>
                <a:rPr lang="vi-VN" sz="28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5568305F-C13C-4ED7-99E8-1100BB839F9A}"/>
                    </a:ext>
                  </a:extLst>
                </p:cNvPr>
                <p:cNvSpPr/>
                <p:nvPr/>
              </p:nvSpPr>
              <p:spPr>
                <a:xfrm>
                  <a:off x="7741771" y="5250076"/>
                  <a:ext cx="718964" cy="12155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568305F-C13C-4ED7-99E8-1100BB839F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1771" y="5250076"/>
                  <a:ext cx="718964" cy="121556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4" r="-17742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381000" y="114317"/>
            <a:ext cx="8229600" cy="64603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146" tIns="45574" rIns="91146" bIns="45574" rtlCol="0">
            <a:spAutoFit/>
          </a:bodyPr>
          <a:lstStyle/>
          <a:p>
            <a:pPr defTabSz="914400"/>
            <a:r>
              <a:rPr lang="en-US" sz="3600" ker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TIẾT 13-  </a:t>
            </a:r>
            <a:r>
              <a:rPr lang="en-US" sz="3600" ker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 TẬP CUỐI CHƯƠNG I</a:t>
            </a:r>
          </a:p>
        </p:txBody>
      </p:sp>
    </p:spTree>
    <p:extLst>
      <p:ext uri="{BB962C8B-B14F-4D97-AF65-F5344CB8AC3E}">
        <p14:creationId xmlns:p14="http://schemas.microsoft.com/office/powerpoint/2010/main" val="35468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10" grpId="0" animBg="1"/>
      <p:bldP spid="14" grpId="0"/>
      <p:bldP spid="13" grpId="0"/>
      <p:bldP spid="15" grpId="0"/>
      <p:bldP spid="17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-12551"/>
            <a:ext cx="9143999" cy="51560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defTabSz="685800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853" y="971552"/>
            <a:ext cx="3729276" cy="442429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.45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 gọn biểu thức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1024" y="2007701"/>
            <a:ext cx="1721918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23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E334C8F-542B-4AE8-9926-C2EDBA661BD5}"/>
              </a:ext>
            </a:extLst>
          </p:cNvPr>
          <p:cNvGrpSpPr/>
          <p:nvPr/>
        </p:nvGrpSpPr>
        <p:grpSpPr>
          <a:xfrm>
            <a:off x="1046471" y="1368639"/>
            <a:ext cx="5693953" cy="669719"/>
            <a:chOff x="1674309" y="1240891"/>
            <a:chExt cx="9110324" cy="1071560"/>
          </a:xfrm>
        </p:grpSpPr>
        <p:sp>
          <p:nvSpPr>
            <p:cNvPr id="10" name="TextBox 9"/>
            <p:cNvSpPr txBox="1"/>
            <p:nvPr/>
          </p:nvSpPr>
          <p:spPr>
            <a:xfrm>
              <a:off x="1791285" y="1430106"/>
              <a:ext cx="8993348" cy="714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(2x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+ y) (x – 2y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+    (2x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y) (x + 2y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FEC2C69B-4820-488E-90AA-AF8925600726}"/>
                    </a:ext>
                  </a:extLst>
                </p:cNvPr>
                <p:cNvSpPr/>
                <p:nvPr/>
              </p:nvSpPr>
              <p:spPr>
                <a:xfrm>
                  <a:off x="1674309" y="1242816"/>
                  <a:ext cx="616067" cy="10696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EC2C69B-4820-488E-90AA-AF89256007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309" y="1242815"/>
                  <a:ext cx="505267" cy="101431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30F06FBB-2F44-442B-A685-A5409DFCD152}"/>
                    </a:ext>
                  </a:extLst>
                </p:cNvPr>
                <p:cNvSpPr/>
                <p:nvPr/>
              </p:nvSpPr>
              <p:spPr>
                <a:xfrm>
                  <a:off x="5894129" y="1240891"/>
                  <a:ext cx="616067" cy="10696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0F06FBB-2F44-442B-A685-A5409DFCD1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130" y="1240891"/>
                  <a:ext cx="505267" cy="10143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D8350F4-0552-4A6B-9801-601CEB2D42D8}"/>
              </a:ext>
            </a:extLst>
          </p:cNvPr>
          <p:cNvGrpSpPr/>
          <p:nvPr/>
        </p:nvGrpSpPr>
        <p:grpSpPr>
          <a:xfrm>
            <a:off x="1164074" y="2341528"/>
            <a:ext cx="5693953" cy="687449"/>
            <a:chOff x="1674309" y="1212523"/>
            <a:chExt cx="9110324" cy="10999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02A8039-2802-4BED-B644-A05E0DDFFBA4}"/>
                </a:ext>
              </a:extLst>
            </p:cNvPr>
            <p:cNvSpPr txBox="1"/>
            <p:nvPr/>
          </p:nvSpPr>
          <p:spPr>
            <a:xfrm>
              <a:off x="1791285" y="1430105"/>
              <a:ext cx="8993348" cy="714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(2x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+ y) (x – 2y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+    (2x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y) (x + 2y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031AFD13-B2E5-4D8D-92E8-E9E491ABB6A8}"/>
                    </a:ext>
                  </a:extLst>
                </p:cNvPr>
                <p:cNvSpPr/>
                <p:nvPr/>
              </p:nvSpPr>
              <p:spPr>
                <a:xfrm>
                  <a:off x="1674309" y="1242816"/>
                  <a:ext cx="616067" cy="10696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1AFD13-B2E5-4D8D-92E8-E9E491ABB6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309" y="1242815"/>
                  <a:ext cx="505267" cy="101431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62833F57-BD77-4812-A746-3D2BC6426C6F}"/>
                    </a:ext>
                  </a:extLst>
                </p:cNvPr>
                <p:cNvSpPr/>
                <p:nvPr/>
              </p:nvSpPr>
              <p:spPr>
                <a:xfrm>
                  <a:off x="5837035" y="1212523"/>
                  <a:ext cx="616067" cy="10696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2833F57-BD77-4812-A746-3D2BC6426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7035" y="1212523"/>
                  <a:ext cx="505267" cy="101431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A29EC50-D560-46D0-91F5-C0EA533F9B1C}"/>
              </a:ext>
            </a:extLst>
          </p:cNvPr>
          <p:cNvGrpSpPr/>
          <p:nvPr/>
        </p:nvGrpSpPr>
        <p:grpSpPr>
          <a:xfrm>
            <a:off x="872560" y="3714757"/>
            <a:ext cx="6910753" cy="698497"/>
            <a:chOff x="1791284" y="1211452"/>
            <a:chExt cx="11057205" cy="111760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A75A1FF-2F97-4CAB-A94D-ADFA00B43DE7}"/>
                </a:ext>
              </a:extLst>
            </p:cNvPr>
            <p:cNvSpPr txBox="1"/>
            <p:nvPr/>
          </p:nvSpPr>
          <p:spPr>
            <a:xfrm>
              <a:off x="1791284" y="1430106"/>
              <a:ext cx="11057205" cy="714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=    x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+    xy – x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   y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+    x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   xy + x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   y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4007E265-5F3E-4513-B78C-CE621093BBDE}"/>
                    </a:ext>
                  </a:extLst>
                </p:cNvPr>
                <p:cNvSpPr/>
                <p:nvPr/>
              </p:nvSpPr>
              <p:spPr>
                <a:xfrm>
                  <a:off x="3488388" y="1211452"/>
                  <a:ext cx="616067" cy="10696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007E265-5F3E-4513-B78C-CE621093BB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388" y="1211452"/>
                  <a:ext cx="505267" cy="101431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31EDF0E9-25D9-4DF7-A9B8-B154EC0950C0}"/>
                    </a:ext>
                  </a:extLst>
                </p:cNvPr>
                <p:cNvSpPr/>
                <p:nvPr/>
              </p:nvSpPr>
              <p:spPr>
                <a:xfrm>
                  <a:off x="8345476" y="1228777"/>
                  <a:ext cx="616067" cy="10696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1EDF0E9-25D9-4DF7-A9B8-B154EC0950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476" y="1228776"/>
                  <a:ext cx="505267" cy="101431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77939584-B446-4ABD-927B-EF5ED12FBF68}"/>
                    </a:ext>
                  </a:extLst>
                </p:cNvPr>
                <p:cNvSpPr/>
                <p:nvPr/>
              </p:nvSpPr>
              <p:spPr>
                <a:xfrm>
                  <a:off x="2300817" y="1216590"/>
                  <a:ext cx="616067" cy="10696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7939584-B446-4ABD-927B-EF5ED12FBF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0817" y="1216589"/>
                  <a:ext cx="505267" cy="101431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xmlns="" id="{C0A3EC52-49F9-400C-B490-EDCDC753810F}"/>
                    </a:ext>
                  </a:extLst>
                </p:cNvPr>
                <p:cNvSpPr/>
                <p:nvPr/>
              </p:nvSpPr>
              <p:spPr>
                <a:xfrm>
                  <a:off x="5971436" y="1259422"/>
                  <a:ext cx="616067" cy="10696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0A3EC52-49F9-400C-B490-EDCDC75381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1436" y="1259421"/>
                  <a:ext cx="505267" cy="101431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xmlns="" id="{4B872BC1-8BC7-4232-B8B8-340861D50FB8}"/>
                    </a:ext>
                  </a:extLst>
                </p:cNvPr>
                <p:cNvSpPr/>
                <p:nvPr/>
              </p:nvSpPr>
              <p:spPr>
                <a:xfrm>
                  <a:off x="7157905" y="1211452"/>
                  <a:ext cx="616067" cy="10696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B872BC1-8BC7-4232-B8B8-340861D50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905" y="1211452"/>
                  <a:ext cx="505267" cy="101431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xmlns="" id="{B710EDAD-4FD0-4FC1-BC2B-B6FFC8BF6EE2}"/>
                    </a:ext>
                  </a:extLst>
                </p:cNvPr>
                <p:cNvSpPr/>
                <p:nvPr/>
              </p:nvSpPr>
              <p:spPr>
                <a:xfrm>
                  <a:off x="10827422" y="1228777"/>
                  <a:ext cx="616067" cy="10696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710EDAD-4FD0-4FC1-BC2B-B6FFC8BF6E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7422" y="1228776"/>
                  <a:ext cx="505267" cy="101431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0E3E433-3007-4818-93CE-C5CD2A45EC55}"/>
              </a:ext>
            </a:extLst>
          </p:cNvPr>
          <p:cNvGrpSpPr/>
          <p:nvPr/>
        </p:nvGrpSpPr>
        <p:grpSpPr>
          <a:xfrm>
            <a:off x="959908" y="3012582"/>
            <a:ext cx="7117291" cy="689370"/>
            <a:chOff x="1791284" y="1221221"/>
            <a:chExt cx="9152519" cy="11029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676A2BC-D4D3-477B-A931-BC787DD24844}"/>
                </a:ext>
              </a:extLst>
            </p:cNvPr>
            <p:cNvSpPr txBox="1"/>
            <p:nvPr/>
          </p:nvSpPr>
          <p:spPr>
            <a:xfrm>
              <a:off x="1791284" y="1430101"/>
              <a:ext cx="9152519" cy="714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   (2x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+ xy – 4x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2y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+    (2x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xy + 4x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2y</a:t>
              </a:r>
              <a:r>
                <a:rPr lang="vi-VN" sz="2300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2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xmlns="" id="{62714C3C-C6E4-414B-8890-0A11C31D927B}"/>
                    </a:ext>
                  </a:extLst>
                </p:cNvPr>
                <p:cNvSpPr/>
                <p:nvPr/>
              </p:nvSpPr>
              <p:spPr>
                <a:xfrm>
                  <a:off x="2095523" y="1254587"/>
                  <a:ext cx="495147" cy="10696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2714C3C-C6E4-414B-8890-0A11C31D92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523" y="1254587"/>
                  <a:ext cx="505267" cy="101431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xmlns="" id="{EEAA48DA-F194-42D7-A314-1F83AF96AE95}"/>
                    </a:ext>
                  </a:extLst>
                </p:cNvPr>
                <p:cNvSpPr/>
                <p:nvPr/>
              </p:nvSpPr>
              <p:spPr>
                <a:xfrm>
                  <a:off x="6338284" y="1221221"/>
                  <a:ext cx="495147" cy="10696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EAA48DA-F194-42D7-A314-1F83AF96AE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8284" y="1221221"/>
                  <a:ext cx="495147" cy="106960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23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71D66DE-569C-46CF-B813-AFF1A44FE526}"/>
              </a:ext>
            </a:extLst>
          </p:cNvPr>
          <p:cNvSpPr txBox="1"/>
          <p:nvPr/>
        </p:nvSpPr>
        <p:spPr>
          <a:xfrm>
            <a:off x="872532" y="4446101"/>
            <a:ext cx="1376482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 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" y="173114"/>
            <a:ext cx="8229600" cy="64603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146" tIns="45574" rIns="91146" bIns="45574" rtlCol="0">
            <a:spAutoFit/>
          </a:bodyPr>
          <a:lstStyle/>
          <a:p>
            <a:pPr defTabSz="914400"/>
            <a:r>
              <a:rPr lang="en-US" sz="3600" ker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TIẾT 13-  </a:t>
            </a:r>
            <a:r>
              <a:rPr lang="en-US" sz="3600" ker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 TẬP CUỐI CHƯƠNG I</a:t>
            </a:r>
          </a:p>
        </p:txBody>
      </p:sp>
    </p:spTree>
    <p:extLst>
      <p:ext uri="{BB962C8B-B14F-4D97-AF65-F5344CB8AC3E}">
        <p14:creationId xmlns:p14="http://schemas.microsoft.com/office/powerpoint/2010/main" val="19527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1"/>
            <a:ext cx="9143999" cy="51560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defTabSz="685800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55080"/>
            <a:ext cx="8686800" cy="827150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.47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rằng D là một đơn thức sao cho – 2x</a:t>
            </a:r>
            <a:r>
              <a:rPr lang="vi-VN" sz="25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5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D = xy</a:t>
            </a:r>
            <a:r>
              <a:rPr lang="vi-VN" sz="25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Hãy tìm thương của phép chia (10x</a:t>
            </a:r>
            <a:r>
              <a:rPr lang="vi-VN" sz="25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5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6 x</a:t>
            </a:r>
            <a:r>
              <a:rPr lang="vi-VN" sz="25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5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+ 8x</a:t>
            </a:r>
            <a:r>
              <a:rPr lang="vi-VN" sz="25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5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D.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6852" y="2114551"/>
            <a:ext cx="1721918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23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71D66DE-569C-46CF-B813-AFF1A44FE526}"/>
              </a:ext>
            </a:extLst>
          </p:cNvPr>
          <p:cNvSpPr txBox="1"/>
          <p:nvPr/>
        </p:nvSpPr>
        <p:spPr>
          <a:xfrm>
            <a:off x="840782" y="2617301"/>
            <a:ext cx="2564406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2x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D = xy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65EDAA4-E9BA-4D9C-A0A8-DE14D5FBF32E}"/>
              </a:ext>
            </a:extLst>
          </p:cNvPr>
          <p:cNvSpPr txBox="1"/>
          <p:nvPr/>
        </p:nvSpPr>
        <p:spPr>
          <a:xfrm>
            <a:off x="2913377" y="2617301"/>
            <a:ext cx="572093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=&gt;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189CDF8-6302-4D3B-A683-0E26332BAE6A}"/>
              </a:ext>
            </a:extLst>
          </p:cNvPr>
          <p:cNvSpPr txBox="1"/>
          <p:nvPr/>
        </p:nvSpPr>
        <p:spPr>
          <a:xfrm>
            <a:off x="3276600" y="2617301"/>
            <a:ext cx="2382142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 = – 2x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xy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05BD664-C62C-418F-9B73-F8847D4C4BDC}"/>
              </a:ext>
            </a:extLst>
          </p:cNvPr>
          <p:cNvSpPr txBox="1"/>
          <p:nvPr/>
        </p:nvSpPr>
        <p:spPr>
          <a:xfrm>
            <a:off x="5410214" y="2617301"/>
            <a:ext cx="572093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=&gt;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878070D-3659-4622-9450-D95B425850F5}"/>
              </a:ext>
            </a:extLst>
          </p:cNvPr>
          <p:cNvSpPr txBox="1"/>
          <p:nvPr/>
        </p:nvSpPr>
        <p:spPr>
          <a:xfrm>
            <a:off x="5943600" y="2571751"/>
            <a:ext cx="1633640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 = – 2x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AAE4160-02AB-42FD-B85A-2F22F3137D79}"/>
              </a:ext>
            </a:extLst>
          </p:cNvPr>
          <p:cNvSpPr txBox="1"/>
          <p:nvPr/>
        </p:nvSpPr>
        <p:spPr>
          <a:xfrm>
            <a:off x="895233" y="3074501"/>
            <a:ext cx="2240081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có phép chia 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4705A1E-36AE-4F87-9CA2-978405485232}"/>
              </a:ext>
            </a:extLst>
          </p:cNvPr>
          <p:cNvSpPr txBox="1"/>
          <p:nvPr/>
        </p:nvSpPr>
        <p:spPr>
          <a:xfrm>
            <a:off x="1731046" y="3455501"/>
            <a:ext cx="4399081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(10x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6 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+ 8x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: D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B6F88F6-566B-421A-A4CC-39E7C4DBF273}"/>
              </a:ext>
            </a:extLst>
          </p:cNvPr>
          <p:cNvSpPr txBox="1"/>
          <p:nvPr/>
        </p:nvSpPr>
        <p:spPr>
          <a:xfrm>
            <a:off x="1467325" y="3912701"/>
            <a:ext cx="4662802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(10x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6 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+ 8x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: (– 2x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31D2022-3C23-4CB4-B8D4-BA3EB648AC5A}"/>
              </a:ext>
            </a:extLst>
          </p:cNvPr>
          <p:cNvSpPr txBox="1"/>
          <p:nvPr/>
        </p:nvSpPr>
        <p:spPr>
          <a:xfrm>
            <a:off x="1476193" y="4369901"/>
            <a:ext cx="4399081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– 5x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+ 3xy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4y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249314"/>
            <a:ext cx="8229600" cy="64603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146" tIns="45574" rIns="91146" bIns="45574" rtlCol="0">
            <a:spAutoFit/>
          </a:bodyPr>
          <a:lstStyle/>
          <a:p>
            <a:pPr defTabSz="914400"/>
            <a:r>
              <a:rPr lang="en-US" sz="3600" ker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TIẾT 13-  </a:t>
            </a:r>
            <a:r>
              <a:rPr lang="en-US" sz="3600" ker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 TẬP CUỐI CHƯƠNG I</a:t>
            </a:r>
          </a:p>
        </p:txBody>
      </p:sp>
    </p:spTree>
    <p:extLst>
      <p:ext uri="{BB962C8B-B14F-4D97-AF65-F5344CB8AC3E}">
        <p14:creationId xmlns:p14="http://schemas.microsoft.com/office/powerpoint/2010/main" val="36576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1"/>
            <a:ext cx="9143999" cy="51560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defTabSz="685800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852" y="986321"/>
            <a:ext cx="8241648" cy="442429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.48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phép chia sau theo hướng dẫn: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1474299"/>
            <a:ext cx="7536273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[8x</a:t>
            </a:r>
            <a:r>
              <a:rPr lang="vi-VN" sz="23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 – 5)</a:t>
            </a:r>
            <a:r>
              <a:rPr lang="vi-VN" sz="23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6x</a:t>
            </a:r>
            <a:r>
              <a:rPr lang="vi-VN" sz="23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 – 5)</a:t>
            </a:r>
            <a:r>
              <a:rPr lang="vi-VN" sz="23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+ 10x(2x – 5)</a:t>
            </a:r>
            <a:r>
              <a:rPr lang="vi-VN" sz="23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: 2x(2x – 5)</a:t>
            </a:r>
            <a:r>
              <a:rPr lang="vi-VN" sz="23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71D66DE-569C-46CF-B813-AFF1A44FE526}"/>
              </a:ext>
            </a:extLst>
          </p:cNvPr>
          <p:cNvSpPr txBox="1"/>
          <p:nvPr/>
        </p:nvSpPr>
        <p:spPr>
          <a:xfrm>
            <a:off x="2617194" y="2007699"/>
            <a:ext cx="2564406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Đặt y = 2x – 5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65EDAA4-E9BA-4D9C-A0A8-DE14D5FBF32E}"/>
              </a:ext>
            </a:extLst>
          </p:cNvPr>
          <p:cNvSpPr txBox="1"/>
          <p:nvPr/>
        </p:nvSpPr>
        <p:spPr>
          <a:xfrm>
            <a:off x="996541" y="2388699"/>
            <a:ext cx="2138773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có phép chia: 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4705A1E-36AE-4F87-9CA2-978405485232}"/>
              </a:ext>
            </a:extLst>
          </p:cNvPr>
          <p:cNvSpPr txBox="1"/>
          <p:nvPr/>
        </p:nvSpPr>
        <p:spPr>
          <a:xfrm>
            <a:off x="1270671" y="2845899"/>
            <a:ext cx="4399081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(8x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6x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+ 10xy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: 2xy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B6F88F6-566B-421A-A4CC-39E7C4DBF273}"/>
              </a:ext>
            </a:extLst>
          </p:cNvPr>
          <p:cNvSpPr txBox="1"/>
          <p:nvPr/>
        </p:nvSpPr>
        <p:spPr>
          <a:xfrm>
            <a:off x="4820239" y="2876550"/>
            <a:ext cx="2221436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3xy + 5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31D2022-3C23-4CB4-B8D4-BA3EB648AC5A}"/>
              </a:ext>
            </a:extLst>
          </p:cNvPr>
          <p:cNvSpPr txBox="1"/>
          <p:nvPr/>
        </p:nvSpPr>
        <p:spPr>
          <a:xfrm>
            <a:off x="935773" y="3379299"/>
            <a:ext cx="4399081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Thay y = 2x – 5 vào kết quả ta có: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4C9081-B8AA-40F1-BBFA-DE80047FF7AC}"/>
              </a:ext>
            </a:extLst>
          </p:cNvPr>
          <p:cNvSpPr txBox="1"/>
          <p:nvPr/>
        </p:nvSpPr>
        <p:spPr>
          <a:xfrm>
            <a:off x="1147017" y="2007699"/>
            <a:ext cx="1519983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23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989053E-E820-4EA2-B00B-482F05C4BC30}"/>
              </a:ext>
            </a:extLst>
          </p:cNvPr>
          <p:cNvSpPr txBox="1"/>
          <p:nvPr/>
        </p:nvSpPr>
        <p:spPr>
          <a:xfrm>
            <a:off x="1574673" y="3836499"/>
            <a:ext cx="4283203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3x(2x – 5) + 5 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7B74A7E-3A58-4200-B0ED-DA85647BEA6F}"/>
              </a:ext>
            </a:extLst>
          </p:cNvPr>
          <p:cNvSpPr txBox="1"/>
          <p:nvPr/>
        </p:nvSpPr>
        <p:spPr>
          <a:xfrm>
            <a:off x="1429282" y="4446099"/>
            <a:ext cx="3752318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6x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+ 15x + 5 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260825A-DF34-4DEA-A141-7B5DAF75EFAA}"/>
              </a:ext>
            </a:extLst>
          </p:cNvPr>
          <p:cNvSpPr txBox="1"/>
          <p:nvPr/>
        </p:nvSpPr>
        <p:spPr>
          <a:xfrm>
            <a:off x="4044822" y="4446099"/>
            <a:ext cx="2584578" cy="4116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685800"/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– 2x</a:t>
            </a:r>
            <a:r>
              <a:rPr lang="vi-VN" sz="23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+ 15x + 5 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49314"/>
            <a:ext cx="8229600" cy="64603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146" tIns="45574" rIns="91146" bIns="4557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TIẾT 13- 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ÔN TẬP CUỐI CHƯƠNG I</a:t>
            </a:r>
          </a:p>
        </p:txBody>
      </p:sp>
    </p:spTree>
    <p:extLst>
      <p:ext uri="{BB962C8B-B14F-4D97-AF65-F5344CB8AC3E}">
        <p14:creationId xmlns:p14="http://schemas.microsoft.com/office/powerpoint/2010/main" val="13247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1" grpId="0"/>
      <p:bldP spid="42" grpId="0"/>
      <p:bldP spid="48" grpId="0"/>
      <p:bldP spid="49" grpId="0"/>
      <p:bldP spid="50" grpId="0"/>
      <p:bldP spid="15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14317"/>
            <a:ext cx="8229600" cy="6460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146" tIns="45574" rIns="91146" bIns="45574" rtlCol="0">
            <a:spAutoFit/>
          </a:bodyPr>
          <a:lstStyle/>
          <a:p>
            <a:r>
              <a:rPr lang="en-US" sz="36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TIẾT 13-  </a:t>
            </a:r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 TẬP CUỐI CHƯƠNG 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62200" y="971550"/>
            <a:ext cx="3352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9728" tIns="54864" rIns="109728" bIns="54864" rtlCol="0" anchor="ctr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9728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Hướng dẫn về 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/>
              <a:ea typeface="+mj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1" y="2038350"/>
            <a:ext cx="830580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quy tắc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</a:rPr>
              <a:t>- Làm các bài tập ôn tập chương I ở SBT.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 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</a:rPr>
              <a:t>-</a:t>
            </a:r>
            <a:r>
              <a:rPr kumimoji="0" lang="vi-VN" sz="2800" b="0" i="0" u="none" strike="noStrike" kern="0" cap="none" spc="0" normalizeH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</a:rPr>
              <a:t> Chuẩn bị bài tiết sau ôn kiểm tra giữa kỳ I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60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4543654" y="522648"/>
            <a:ext cx="3607429" cy="3496902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6" y="1196952"/>
              <a:ext cx="2025648" cy="82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5749">
                <a:defRPr/>
              </a:pPr>
              <a:r>
                <a:rPr lang="en-US" sz="27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00006"/>
              <a:ext cx="2025649" cy="846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5749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27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473272">
              <a:off x="8117682" y="595677"/>
              <a:ext cx="2025648" cy="1493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5749">
                <a:defRPr/>
              </a:pPr>
              <a:r>
                <a:rPr lang="vi-VN" sz="2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Mất lượt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9027989" y="2035290"/>
              <a:ext cx="2025649" cy="846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5749">
                <a:defRPr/>
              </a:pPr>
              <a:r>
                <a:rPr lang="en-GB" sz="27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3" y="3439796"/>
              <a:ext cx="2025649" cy="846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5749">
                <a:defRPr/>
              </a:pPr>
              <a:r>
                <a:rPr lang="en-GB" sz="27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20665"/>
              <a:ext cx="2025648" cy="82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5749">
                <a:defRPr/>
              </a:pPr>
              <a:r>
                <a:rPr lang="en-GB" sz="2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27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27903"/>
              <a:ext cx="2025648" cy="82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5749">
                <a:defRPr/>
              </a:pPr>
              <a:r>
                <a:rPr lang="en-GB" sz="27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471305"/>
              <a:ext cx="2025649" cy="846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5749">
                <a:defRPr/>
              </a:pPr>
              <a:r>
                <a:rPr lang="en-GB" sz="2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27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841645" y="4408602"/>
            <a:ext cx="1492228" cy="588583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r>
              <a:rPr lang="vi-VN" sz="2000" b="1" dirty="0">
                <a:solidFill>
                  <a:prstClr val="white"/>
                </a:solidFill>
                <a:latin typeface="Times New Roman"/>
                <a:ea typeface="Tahoma" panose="020B0604030504040204" pitchFamily="34" charset="0"/>
                <a:cs typeface="Tahoma" panose="020B0604030504040204" pitchFamily="34" charset="0"/>
              </a:rPr>
              <a:t>Bắt đầu</a:t>
            </a: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656254" y="1368921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r>
              <a:rPr lang="en-GB" sz="3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7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1779691" y="1368921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r>
              <a:rPr lang="en-GB" sz="3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7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2903128" y="1368921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r>
              <a:rPr lang="en-GB" sz="3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7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29449" y="2466500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r>
              <a:rPr lang="en-GB" sz="3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7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1177270" y="2462111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r>
              <a:rPr lang="en-GB" sz="3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7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2244543" y="2466500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r>
              <a:rPr lang="en-GB" sz="3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37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3284686" y="246474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r>
              <a:rPr lang="en-GB" sz="3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37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" y="634199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9" y="905655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6" y="510259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76" y="358882"/>
            <a:ext cx="535781" cy="8929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85" y="1885950"/>
            <a:ext cx="1006915" cy="754362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7285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130456" y="1748083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8513717" y="193983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62" name="Right Arrow 61">
            <a:hlinkClick r:id="rId16" action="ppaction://hlinksldjump"/>
          </p:cNvPr>
          <p:cNvSpPr/>
          <p:nvPr/>
        </p:nvSpPr>
        <p:spPr>
          <a:xfrm>
            <a:off x="4957355" y="4653696"/>
            <a:ext cx="1205048" cy="489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94" tIns="38283" rIns="76594" bIns="38283" rtlCol="0" anchor="ctr"/>
          <a:lstStyle/>
          <a:p>
            <a:pPr algn="ctr" defTabSz="765749"/>
            <a:endParaRPr 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7" y="282684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1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95" y="384779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4"/>
            <a:ext cx="7895046" cy="1203448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605" tIns="38289" rIns="76605" bIns="38289" rtlCol="0" anchor="ctr"/>
          <a:lstStyle/>
          <a:p>
            <a:pPr algn="ctr" defTabSz="765864">
              <a:defRPr/>
            </a:pP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 thức – 5xy</a:t>
            </a:r>
            <a:r>
              <a:rPr lang="vi-VN" sz="27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 dạng với đơn thức nào </a:t>
            </a:r>
            <a:r>
              <a:rPr lang="vi-VN" sz="2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 đây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7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72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05" tIns="38289" rIns="76605" bIns="38289" rtlCol="0" anchor="ctr"/>
          <a:lstStyle/>
          <a:p>
            <a:pPr defTabSz="765864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–x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3676649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05" tIns="38289" rIns="76605" bIns="38289" rtlCol="0" anchor="ctr"/>
          <a:lstStyle/>
          <a:p>
            <a:pPr algn="ctr" defTabSz="765864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4" y="3526878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05" tIns="38289" rIns="76605" bIns="38289" rtlCol="0" anchor="ctr"/>
          <a:lstStyle/>
          <a:p>
            <a:pPr algn="ctr" defTabSz="765864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7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05" tIns="38289" rIns="76605" bIns="38289" rtlCol="0" anchor="ctr"/>
          <a:lstStyle/>
          <a:p>
            <a:pPr defTabSz="765864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xy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2672" y="212889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05" tIns="38289" rIns="76605" bIns="38289" rtlCol="0" anchor="ctr"/>
          <a:lstStyle/>
          <a:p>
            <a:pPr defTabSz="765864">
              <a:defRPr/>
            </a:pPr>
            <a:r>
              <a:rPr lang="vi-VN" sz="2700" dirty="0">
                <a:solidFill>
                  <a:prstClr val="black"/>
                </a:solidFill>
                <a:latin typeface="Times New Roman"/>
              </a:rPr>
              <a:t>C. 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4xy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97967" y="2132033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05" tIns="38289" rIns="76605" bIns="38289" rtlCol="0" anchor="ctr"/>
          <a:lstStyle/>
          <a:p>
            <a:pPr defTabSz="765864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– 3xy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9022" y="1481161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55334" y="2164946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4"/>
            <a:ext cx="603556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6" cy="530398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2583824" y="3324363"/>
            <a:ext cx="2686206" cy="144287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05" tIns="38289" rIns="76605" bIns="38289" rtlCol="0" anchor="ctr"/>
          <a:lstStyle/>
          <a:p>
            <a:pPr algn="ctr" defTabSz="765864">
              <a:defRPr/>
            </a:pP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1483" y="4891387"/>
            <a:ext cx="1295196" cy="308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6605" tIns="38289" rIns="76605" bIns="38289" rtlCol="0">
            <a:spAutoFit/>
          </a:bodyPr>
          <a:lstStyle/>
          <a:p>
            <a:pPr defTabSz="765864"/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670" y="4121255"/>
            <a:ext cx="1840049" cy="295262"/>
          </a:xfrm>
          <a:prstGeom prst="rect">
            <a:avLst/>
          </a:prstGeom>
          <a:noFill/>
        </p:spPr>
        <p:txBody>
          <a:bodyPr wrap="square" lIns="63834" tIns="31903" rIns="63834" bIns="31903" rtlCol="0">
            <a:spAutoFit/>
          </a:bodyPr>
          <a:lstStyle/>
          <a:p>
            <a:pPr defTabSz="765864"/>
            <a:endParaRPr lang="en-US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7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7" y="282684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10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91" y="384779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4"/>
            <a:ext cx="7895046" cy="974046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6619" tIns="38297" rIns="76619" bIns="38297" rtlCol="0" anchor="ctr"/>
          <a:lstStyle/>
          <a:p>
            <a:pPr algn="ctr" defTabSz="766018"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 thức 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 + 3x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6xy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bậc là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907424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9" tIns="38297" rIns="76619" bIns="38297" rtlCol="0" anchor="ctr"/>
          <a:lstStyle/>
          <a:p>
            <a:pPr defTabSz="766018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3676649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9" tIns="38297" rIns="76619" bIns="38297" rtlCol="0" anchor="ctr"/>
          <a:lstStyle/>
          <a:p>
            <a:pPr algn="ctr" defTabSz="766018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4" y="3526878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9" tIns="38297" rIns="76619" bIns="38297" rtlCol="0" anchor="ctr"/>
          <a:lstStyle/>
          <a:p>
            <a:pPr algn="ctr" defTabSz="766018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21547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9" tIns="38297" rIns="76619" bIns="38297" rtlCol="0" anchor="ctr"/>
          <a:lstStyle/>
          <a:p>
            <a:pPr defTabSz="766018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2772" y="2128890"/>
            <a:ext cx="3907423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9" tIns="38297" rIns="76619" bIns="38297" rtlCol="0" anchor="ctr"/>
          <a:lstStyle/>
          <a:p>
            <a:pPr defTabSz="766018">
              <a:defRPr/>
            </a:pP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66018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  <a:p>
            <a:pPr defTabSz="766018">
              <a:defRPr/>
            </a:pPr>
            <a:endParaRPr lang="vi-VN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21547" y="2132033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9" tIns="38297" rIns="76619" bIns="38297" rtlCol="0" anchor="ctr"/>
          <a:lstStyle/>
          <a:p>
            <a:pPr defTabSz="766018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2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6" y="1481158"/>
            <a:ext cx="604291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4"/>
            <a:ext cx="603556" cy="482845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3500622" y="3526878"/>
            <a:ext cx="1769408" cy="82867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9" tIns="38297" rIns="76619" bIns="38297" rtlCol="0" anchor="ctr"/>
          <a:lstStyle/>
          <a:p>
            <a:pPr algn="ctr" defTabSz="766018">
              <a:defRPr/>
            </a:pPr>
            <a:r>
              <a:rPr lang="en-US" sz="20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</a:t>
            </a:r>
            <a:r>
              <a:rPr lang="en-US" sz="20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VỀ</a:t>
            </a:r>
            <a:endParaRPr lang="vi-VN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81569" y="4861132"/>
            <a:ext cx="1295196" cy="3081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6619" tIns="38297" rIns="76619" bIns="38297" rtlCol="0">
            <a:spAutoFit/>
          </a:bodyPr>
          <a:lstStyle/>
          <a:p>
            <a:pPr defTabSz="766018"/>
            <a:endParaRPr lang="en-US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2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7" y="282684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05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86" y="384779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4"/>
            <a:ext cx="7895046" cy="1203448"/>
          </a:xfrm>
          <a:prstGeom prst="snip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636" tIns="38307" rIns="76636" bIns="38307" rtlCol="0" anchor="ctr"/>
          <a:lstStyle/>
          <a:p>
            <a:pPr algn="ctr" defTabSz="766211">
              <a:defRPr/>
            </a:pP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 chia đa thức 8x</a:t>
            </a:r>
            <a:r>
              <a:rPr lang="vi-VN" sz="27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7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6x</a:t>
            </a:r>
            <a:r>
              <a:rPr lang="vi-VN" sz="27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7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cho đơn </a:t>
            </a:r>
            <a:r>
              <a:rPr lang="vi-VN" sz="2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 </a:t>
            </a:r>
          </a:p>
          <a:p>
            <a:pPr algn="ctr" defTabSz="766211">
              <a:defRPr/>
            </a:pPr>
            <a:r>
              <a:rPr lang="vi-VN" sz="2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2xy, ta được kết quả là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2672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36" tIns="38307" rIns="76636" bIns="38307" rtlCol="0" anchor="ctr"/>
          <a:lstStyle/>
          <a:p>
            <a:pPr defTabSz="766211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– 4x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+ 3xy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3676649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36" tIns="38307" rIns="76636" bIns="38307" rtlCol="0" anchor="ctr"/>
          <a:lstStyle/>
          <a:p>
            <a:pPr algn="ctr" defTabSz="766211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4" y="3526878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36" tIns="38307" rIns="76636" bIns="38307" rtlCol="0" anchor="ctr"/>
          <a:lstStyle/>
          <a:p>
            <a:pPr algn="ctr" defTabSz="766211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7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36" tIns="38307" rIns="76636" bIns="38307" rtlCol="0" anchor="ctr"/>
          <a:lstStyle/>
          <a:p>
            <a:pPr defTabSz="766211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– 4xy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+ 3x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2672" y="212889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36" tIns="38307" rIns="76636" bIns="38307" rtlCol="0" anchor="ctr"/>
          <a:lstStyle/>
          <a:p>
            <a:pPr defTabSz="766211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– 10x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+ 4xy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97967" y="2132033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36" tIns="38307" rIns="76636" bIns="38307" rtlCol="0" anchor="ctr"/>
          <a:lstStyle/>
          <a:p>
            <a:pPr defTabSz="766211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– 10xy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+ 4x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9013" y="1481155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4"/>
            <a:ext cx="603556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6" cy="530398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3500622" y="3526878"/>
            <a:ext cx="1769408" cy="82867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36" tIns="38307" rIns="76636" bIns="38307" rtlCol="0" anchor="ctr"/>
          <a:lstStyle/>
          <a:p>
            <a:pPr algn="ctr" defTabSz="766211">
              <a:defRPr/>
            </a:pP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1483" y="4891389"/>
            <a:ext cx="1295196" cy="3081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6636" tIns="38307" rIns="76636" bIns="38307" rtlCol="0">
            <a:spAutoFit/>
          </a:bodyPr>
          <a:lstStyle/>
          <a:p>
            <a:pPr defTabSz="766211"/>
            <a:endParaRPr lang="en-US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7" y="282684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99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80" y="384779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51996" y="152063"/>
            <a:ext cx="8097591" cy="971937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6657" tIns="38319" rIns="76657" bIns="38319" rtlCol="0" anchor="ctr"/>
          <a:lstStyle/>
          <a:p>
            <a:pPr defTabSz="766442">
              <a:defRPr/>
            </a:pP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 của hai đơn thức – 3xy và 4xy là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2672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57" tIns="38319" rIns="76657" bIns="38319" rtlCol="0" anchor="ctr"/>
          <a:lstStyle/>
          <a:p>
            <a:pPr defTabSz="766442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9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57" tIns="38319" rIns="76657" bIns="38319" rtlCol="0" anchor="ctr"/>
          <a:lstStyle/>
          <a:p>
            <a:pPr algn="ctr" defTabSz="766442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4" y="3526878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57" tIns="38319" rIns="76657" bIns="38319" rtlCol="0" anchor="ctr"/>
          <a:lstStyle/>
          <a:p>
            <a:pPr algn="ctr" defTabSz="766442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7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57" tIns="38319" rIns="76657" bIns="38319" rtlCol="0" anchor="ctr"/>
          <a:lstStyle/>
          <a:p>
            <a:pPr defTabSz="766442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–xy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2672" y="212889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57" tIns="38319" rIns="76657" bIns="38319" rtlCol="0" anchor="ctr"/>
          <a:lstStyle/>
          <a:p>
            <a:pPr defTabSz="766442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xy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97967" y="2132033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57" tIns="38319" rIns="76657" bIns="38319" rtlCol="0" anchor="ctr"/>
          <a:lstStyle/>
          <a:p>
            <a:pPr defTabSz="766442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– 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6" y="1481149"/>
            <a:ext cx="604291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6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4"/>
            <a:ext cx="603556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4"/>
            <a:ext cx="549444" cy="482845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3500622" y="3526878"/>
            <a:ext cx="1769408" cy="82867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57" tIns="38319" rIns="76657" bIns="38319" rtlCol="0" anchor="ctr"/>
          <a:lstStyle/>
          <a:p>
            <a:pPr algn="ctr" defTabSz="766442">
              <a:defRPr/>
            </a:pP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1483" y="4881302"/>
            <a:ext cx="1295196" cy="308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6657" tIns="38319" rIns="76657" bIns="38319" rtlCol="0">
            <a:spAutoFit/>
          </a:bodyPr>
          <a:lstStyle/>
          <a:p>
            <a:pPr defTabSz="766442"/>
            <a:endParaRPr lang="en-US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2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7" y="282684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92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73" y="384779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508" y="149904"/>
            <a:ext cx="8233773" cy="1203448"/>
          </a:xfrm>
          <a:prstGeom prst="snip2Diag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6682" tIns="38333" rIns="76682" bIns="38333" rtlCol="0" anchor="ctr"/>
          <a:lstStyle/>
          <a:p>
            <a:pPr algn="ctr" defTabSz="766711">
              <a:defRPr/>
            </a:pP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 T là tổng, H là hiệu của hai đa </a:t>
            </a:r>
            <a:r>
              <a:rPr lang="vi-VN" sz="2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 </a:t>
            </a:r>
          </a:p>
          <a:p>
            <a:pPr algn="ctr" defTabSz="766711">
              <a:defRPr/>
            </a:pPr>
            <a:r>
              <a:rPr lang="vi-VN" sz="2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vi-VN" sz="2700" b="1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2xy</a:t>
            </a:r>
            <a:r>
              <a:rPr lang="vi-VN" sz="27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và – 2x</a:t>
            </a:r>
            <a:r>
              <a:rPr lang="vi-VN" sz="27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+ 3xy</a:t>
            </a:r>
            <a:r>
              <a:rPr lang="vi-VN" sz="27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+ 1. </a:t>
            </a:r>
            <a:r>
              <a:rPr lang="vi-VN" sz="2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 đó </a:t>
            </a:r>
            <a:endParaRPr lang="vi-VN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5750" y="1419327"/>
            <a:ext cx="4404458" cy="85186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82" tIns="38333" rIns="76682" bIns="38333" rtlCol="0" anchor="ctr"/>
          <a:lstStyle/>
          <a:p>
            <a:pPr defTabSz="766711">
              <a:defRPr/>
            </a:pPr>
            <a:r>
              <a:rPr lang="vi-VN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.T 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xy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+ 1</a:t>
            </a:r>
          </a:p>
          <a:p>
            <a:pPr defTabSz="766711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H = 5x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5xy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– 1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3676649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82" tIns="38333" rIns="76682" bIns="38333" rtlCol="0" anchor="ctr"/>
          <a:lstStyle/>
          <a:p>
            <a:pPr algn="ctr" defTabSz="766711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4" y="3526878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82" tIns="38333" rIns="76682" bIns="38333" rtlCol="0" anchor="ctr"/>
          <a:lstStyle/>
          <a:p>
            <a:pPr algn="ctr" defTabSz="766711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90214" y="1415691"/>
            <a:ext cx="4265615" cy="84074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82" tIns="38333" rIns="76682" bIns="38333" rtlCol="0" anchor="ctr"/>
          <a:lstStyle/>
          <a:p>
            <a:pPr defTabSz="766711">
              <a:defRPr/>
            </a:pP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 = 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xy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+ 1</a:t>
            </a:r>
          </a:p>
          <a:p>
            <a:pPr defTabSz="766711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H = 5x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5xy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–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5750" y="2519551"/>
            <a:ext cx="4404458" cy="8142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82" tIns="38333" rIns="76682" bIns="38333" rtlCol="0" anchor="ctr"/>
          <a:lstStyle/>
          <a:p>
            <a:pPr defTabSz="766711">
              <a:defRPr/>
            </a:pP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= 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xy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+ 1</a:t>
            </a:r>
          </a:p>
          <a:p>
            <a:pPr defTabSz="766711">
              <a:defRPr/>
            </a:pPr>
            <a:r>
              <a:rPr lang="vi-VN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H 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5x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5xy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xy –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690214" y="2526017"/>
            <a:ext cx="4265615" cy="8077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82" tIns="38333" rIns="76682" bIns="38333" rtlCol="0" anchor="ctr"/>
          <a:lstStyle/>
          <a:p>
            <a:pPr defTabSz="766711">
              <a:defRPr/>
            </a:pP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 = 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xy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– 1</a:t>
            </a:r>
          </a:p>
          <a:p>
            <a:pPr defTabSz="766711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H = 5x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+ 5xy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– 1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1428750"/>
            <a:ext cx="604291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83625" y="2653284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93" y="2574752"/>
            <a:ext cx="603556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58" y="1504951"/>
            <a:ext cx="603556" cy="482845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3500622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82" tIns="38333" rIns="76682" bIns="38333" rtlCol="0" anchor="ctr"/>
          <a:lstStyle/>
          <a:p>
            <a:pPr algn="ctr" defTabSz="766711">
              <a:defRPr/>
            </a:pP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1483" y="4891429"/>
            <a:ext cx="1295196" cy="3082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6682" tIns="38333" rIns="76682" bIns="38333" rtlCol="0">
            <a:spAutoFit/>
          </a:bodyPr>
          <a:lstStyle/>
          <a:p>
            <a:pPr defTabSz="766711"/>
            <a:endParaRPr lang="en-US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7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7" y="282684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76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57" y="384779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4"/>
            <a:ext cx="7895046" cy="897846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6738" tIns="38365" rIns="76738" bIns="38365" rtlCol="0" anchor="ctr"/>
          <a:lstStyle/>
          <a:p>
            <a:pPr algn="ctr" defTabSz="767327">
              <a:defRPr/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 thức – 2</a:t>
            </a:r>
            <a:r>
              <a:rPr lang="vi-VN" sz="27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7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vi-VN" sz="27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8502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38" tIns="38365" rIns="76738" bIns="38365" rtlCol="0" anchor="ctr"/>
          <a:lstStyle/>
          <a:p>
            <a:pPr defTabSz="767327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hệ số – 2, bậc 8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3676649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38" tIns="38365" rIns="76738" bIns="38365" rtlCol="0" anchor="ctr"/>
          <a:lstStyle/>
          <a:p>
            <a:pPr algn="ctr" defTabSz="767327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4" y="3526878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38" tIns="38365" rIns="76738" bIns="38365" rtlCol="0" anchor="ctr"/>
          <a:lstStyle/>
          <a:p>
            <a:pPr algn="ctr" defTabSz="767327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7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38" tIns="38365" rIns="76738" bIns="38365" rtlCol="0" anchor="ctr"/>
          <a:lstStyle/>
          <a:p>
            <a:pPr defTabSz="767327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hệ số – 2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bậc 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4802" y="2527038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38" tIns="38365" rIns="76738" bIns="38365" rtlCol="0" anchor="ctr"/>
          <a:lstStyle/>
          <a:p>
            <a:pPr defTabSz="767327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hệ số – 1, bậc 9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97967" y="2527038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38" tIns="38365" rIns="76738" bIns="38365" rtlCol="0" anchor="ctr"/>
          <a:lstStyle/>
          <a:p>
            <a:pPr defTabSz="767327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hệ số – 2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bậc 6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481133"/>
            <a:ext cx="604291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50" y="2546231"/>
            <a:ext cx="549303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571751"/>
            <a:ext cx="603556" cy="48284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4"/>
            <a:ext cx="549444" cy="482845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3500622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38" tIns="38365" rIns="76738" bIns="38365" rtlCol="0" anchor="ctr"/>
          <a:lstStyle/>
          <a:p>
            <a:pPr algn="ctr" defTabSz="767327">
              <a:defRPr/>
            </a:pP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1483" y="4921625"/>
            <a:ext cx="1295196" cy="308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6738" tIns="38365" rIns="76738" bIns="38365" rtlCol="0">
            <a:spAutoFit/>
          </a:bodyPr>
          <a:lstStyle/>
          <a:p>
            <a:pPr defTabSz="767327"/>
            <a:endParaRPr lang="en-US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7" y="282684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67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48" y="384779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4"/>
            <a:ext cx="7895046" cy="1203448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6769" tIns="38383" rIns="76769" bIns="38383" rtlCol="0" anchor="ctr"/>
          <a:lstStyle/>
          <a:p>
            <a:pPr algn="ctr" defTabSz="767674">
              <a:defRPr/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 của hai đơn thức 6x</a:t>
            </a:r>
            <a:r>
              <a:rPr lang="vi-VN" sz="27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yz và -2y</a:t>
            </a:r>
            <a:r>
              <a:rPr lang="vi-VN" sz="27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27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đơn thức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2672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9" tIns="38383" rIns="76769" bIns="38383" rtlCol="0" anchor="ctr"/>
          <a:lstStyle/>
          <a:p>
            <a:pPr defTabSz="767674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4x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3676649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9" tIns="38383" rIns="76769" bIns="38383" rtlCol="0" anchor="ctr"/>
          <a:lstStyle/>
          <a:p>
            <a:pPr algn="ctr" defTabSz="767674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4" y="3526878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9" tIns="38383" rIns="76769" bIns="38383" rtlCol="0" anchor="ctr"/>
          <a:lstStyle/>
          <a:p>
            <a:pPr algn="ctr" defTabSz="767674">
              <a:defRPr/>
            </a:pPr>
            <a:endParaRPr lang="vi-VN" sz="1500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7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9" tIns="38383" rIns="76769" bIns="38383" rtlCol="0" anchor="ctr"/>
          <a:lstStyle/>
          <a:p>
            <a:pPr defTabSz="767674">
              <a:defRPr/>
            </a:pP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– 12x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72" y="2603238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9" tIns="38383" rIns="76769" bIns="38383" rtlCol="0" anchor="ctr"/>
          <a:lstStyle/>
          <a:p>
            <a:pPr defTabSz="767674">
              <a:defRPr/>
            </a:pPr>
            <a:r>
              <a:rPr lang="vi-VN" sz="2700" dirty="0">
                <a:solidFill>
                  <a:prstClr val="black"/>
                </a:solidFill>
                <a:latin typeface="Times New Roman"/>
              </a:rPr>
              <a:t>C.</a:t>
            </a:r>
            <a:r>
              <a:rPr lang="en-US" sz="27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12x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97967" y="2603238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9" tIns="38383" rIns="76769" bIns="38383" rtlCol="0" anchor="ctr"/>
          <a:lstStyle/>
          <a:p>
            <a:pPr defTabSz="767674">
              <a:defRPr/>
            </a:pPr>
            <a:r>
              <a:rPr lang="vi-VN" sz="2700" dirty="0">
                <a:solidFill>
                  <a:prstClr val="black"/>
                </a:solidFill>
                <a:latin typeface="Times New Roman"/>
              </a:rPr>
              <a:t>D</a:t>
            </a:r>
            <a:r>
              <a:rPr lang="en-US" sz="27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27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7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vi-VN" sz="2700" dirty="0">
                <a:solidFill>
                  <a:prstClr val="black"/>
                </a:solidFill>
                <a:latin typeface="Times New Roman"/>
              </a:rPr>
              <a:t>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1481125"/>
            <a:ext cx="604291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10000" y="2653284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650952"/>
            <a:ext cx="603556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19874"/>
            <a:ext cx="603556" cy="482845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3500622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9" tIns="38383" rIns="76769" bIns="38383" rtlCol="0" anchor="ctr"/>
          <a:lstStyle/>
          <a:p>
            <a:pPr algn="ctr" defTabSz="767674">
              <a:defRPr/>
            </a:pP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1483" y="4891370"/>
            <a:ext cx="1295196" cy="3083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6769" tIns="38383" rIns="76769" bIns="38383" rtlCol="0">
            <a:spAutoFit/>
          </a:bodyPr>
          <a:lstStyle/>
          <a:p>
            <a:pPr defTabSz="767674"/>
            <a:endParaRPr lang="en-US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2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lIns="76619" tIns="38297" rIns="76619" bIns="38297" rtlCol="0" anchor="ctr"/>
      <a:lstStyle>
        <a:defPPr algn="ctr" defTabSz="766018">
          <a:defRPr sz="2000" dirty="0">
            <a:solidFill>
              <a:prstClr val="white">
                <a:lumMod val="50000"/>
              </a:prstClr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1045</Words>
  <Application>Microsoft Office PowerPoint</Application>
  <PresentationFormat>On-screen Show (16:9)</PresentationFormat>
  <Paragraphs>153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VÒNG QUAY MAY MẮN</dc:title>
  <dc:creator>DELL</dc:creator>
  <cp:lastModifiedBy>DELL</cp:lastModifiedBy>
  <cp:revision>20</cp:revision>
  <dcterms:created xsi:type="dcterms:W3CDTF">2024-10-20T11:17:46Z</dcterms:created>
  <dcterms:modified xsi:type="dcterms:W3CDTF">2024-10-21T08:26:28Z</dcterms:modified>
</cp:coreProperties>
</file>