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768" r:id="rId4"/>
    <p:sldMasterId id="2147483833" r:id="rId5"/>
    <p:sldMasterId id="2147483845" r:id="rId6"/>
  </p:sldMasterIdLst>
  <p:notesMasterIdLst>
    <p:notesMasterId r:id="rId37"/>
  </p:notesMasterIdLst>
  <p:sldIdLst>
    <p:sldId id="256" r:id="rId7"/>
    <p:sldId id="257" r:id="rId8"/>
    <p:sldId id="260" r:id="rId9"/>
    <p:sldId id="261" r:id="rId10"/>
    <p:sldId id="262" r:id="rId11"/>
    <p:sldId id="263" r:id="rId12"/>
    <p:sldId id="264" r:id="rId13"/>
    <p:sldId id="265" r:id="rId14"/>
    <p:sldId id="266" r:id="rId15"/>
    <p:sldId id="270" r:id="rId16"/>
    <p:sldId id="269" r:id="rId17"/>
    <p:sldId id="271" r:id="rId18"/>
    <p:sldId id="267" r:id="rId19"/>
    <p:sldId id="292" r:id="rId20"/>
    <p:sldId id="275" r:id="rId21"/>
    <p:sldId id="282" r:id="rId22"/>
    <p:sldId id="274" r:id="rId23"/>
    <p:sldId id="276" r:id="rId24"/>
    <p:sldId id="268" r:id="rId25"/>
    <p:sldId id="281" r:id="rId26"/>
    <p:sldId id="277" r:id="rId27"/>
    <p:sldId id="278" r:id="rId28"/>
    <p:sldId id="283" r:id="rId29"/>
    <p:sldId id="284" r:id="rId30"/>
    <p:sldId id="279" r:id="rId31"/>
    <p:sldId id="286" r:id="rId32"/>
    <p:sldId id="280" r:id="rId33"/>
    <p:sldId id="285" r:id="rId34"/>
    <p:sldId id="288" r:id="rId35"/>
    <p:sldId id="29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9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9F6333-87D6-490D-89F1-62124EACE0D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350EBE0B-AA7D-495C-9DA0-82146FFC7771}">
      <dgm:prSet phldrT="[Text]" custT="1"/>
      <dgm:spPr>
        <a:solidFill>
          <a:srgbClr val="00B0F0"/>
        </a:solidFill>
      </dgm:spPr>
      <dgm:t>
        <a:bodyPr/>
        <a:lstStyle/>
        <a:p>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endParaRPr lang="en-US" sz="2800" dirty="0">
            <a:latin typeface="Times New Roman" panose="02020603050405020304" pitchFamily="18" charset="0"/>
            <a:cs typeface="Times New Roman" panose="02020603050405020304" pitchFamily="18" charset="0"/>
          </a:endParaRPr>
        </a:p>
      </dgm:t>
    </dgm:pt>
    <dgm:pt modelId="{4AC4C937-F381-4583-ACB9-4876F613623F}" type="parTrans" cxnId="{A874B7B9-1203-4F4D-9815-DC79BEC4E521}">
      <dgm:prSet/>
      <dgm:spPr/>
      <dgm:t>
        <a:bodyPr/>
        <a:lstStyle/>
        <a:p>
          <a:endParaRPr lang="en-US"/>
        </a:p>
      </dgm:t>
    </dgm:pt>
    <dgm:pt modelId="{582B13F4-824E-4ABF-B49C-938D8CEBFEA1}" type="sibTrans" cxnId="{A874B7B9-1203-4F4D-9815-DC79BEC4E521}">
      <dgm:prSet/>
      <dgm:spPr/>
      <dgm:t>
        <a:bodyPr/>
        <a:lstStyle/>
        <a:p>
          <a:endParaRPr lang="en-US"/>
        </a:p>
      </dgm:t>
    </dgm:pt>
    <dgm:pt modelId="{3CFDA786-D5BC-4423-A8B5-653143F9620E}">
      <dgm:prSet phldrT="[Text]" custT="1"/>
      <dgm:spPr>
        <a:solidFill>
          <a:srgbClr val="00B0F0"/>
        </a:solidFill>
      </dgm:spPr>
      <dgm:t>
        <a:bodyPr/>
        <a:lstStyle/>
        <a:p>
          <a:r>
            <a:rPr lang="en-US" sz="2800" dirty="0" err="1">
              <a:latin typeface="Times New Roman" panose="02020603050405020304" pitchFamily="18" charset="0"/>
              <a:cs typeface="Times New Roman" panose="02020603050405020304" pitchFamily="18" charset="0"/>
            </a:rPr>
            <a:t>Chính</a:t>
          </a:r>
          <a:endParaRPr lang="en-US" sz="2800" dirty="0">
            <a:latin typeface="Times New Roman" panose="02020603050405020304" pitchFamily="18" charset="0"/>
            <a:cs typeface="Times New Roman" panose="02020603050405020304" pitchFamily="18" charset="0"/>
          </a:endParaRPr>
        </a:p>
      </dgm:t>
    </dgm:pt>
    <dgm:pt modelId="{9C74ADF9-2DD9-46AC-A125-AC1DC4C7D507}" type="parTrans" cxnId="{0197FDA4-F93D-4ADA-927C-25BF88AE2911}">
      <dgm:prSet/>
      <dgm:spPr/>
      <dgm:t>
        <a:bodyPr/>
        <a:lstStyle/>
        <a:p>
          <a:endParaRPr lang="en-US"/>
        </a:p>
      </dgm:t>
    </dgm:pt>
    <dgm:pt modelId="{E7AA05B2-5050-43C5-8C84-F9835EA2A98F}" type="sibTrans" cxnId="{0197FDA4-F93D-4ADA-927C-25BF88AE2911}">
      <dgm:prSet/>
      <dgm:spPr/>
      <dgm:t>
        <a:bodyPr/>
        <a:lstStyle/>
        <a:p>
          <a:endParaRPr lang="en-US"/>
        </a:p>
      </dgm:t>
    </dgm:pt>
    <dgm:pt modelId="{6D163F9D-E402-4443-AD38-00B729D2DA47}">
      <dgm:prSet phldrT="[Text]" custT="1"/>
      <dgm:spPr>
        <a:solidFill>
          <a:srgbClr val="00B0F0"/>
        </a:solidFill>
      </dgm:spPr>
      <dgm:t>
        <a:bodyPr/>
        <a:lstStyle/>
        <a:p>
          <a:r>
            <a:rPr lang="en-US" sz="2800" dirty="0" err="1">
              <a:latin typeface="Times New Roman" panose="02020603050405020304" pitchFamily="18" charset="0"/>
              <a:cs typeface="Times New Roman" panose="02020603050405020304" pitchFamily="18" charset="0"/>
            </a:rPr>
            <a:t>Tôi</a:t>
          </a:r>
          <a:endParaRPr lang="en-US" sz="2800" dirty="0">
            <a:latin typeface="Times New Roman" panose="02020603050405020304" pitchFamily="18" charset="0"/>
            <a:cs typeface="Times New Roman" panose="02020603050405020304" pitchFamily="18" charset="0"/>
          </a:endParaRPr>
        </a:p>
      </dgm:t>
    </dgm:pt>
    <dgm:pt modelId="{61058A23-3ABF-44A1-BCC2-D2C7CA9C3014}" type="parTrans" cxnId="{36199EAC-7ED7-440F-8882-099072990E5F}">
      <dgm:prSet/>
      <dgm:spPr/>
      <dgm:t>
        <a:bodyPr/>
        <a:lstStyle/>
        <a:p>
          <a:endParaRPr lang="en-US"/>
        </a:p>
      </dgm:t>
    </dgm:pt>
    <dgm:pt modelId="{08DDFC6B-3B90-4BDE-BB4C-5F9A18F0C564}" type="sibTrans" cxnId="{36199EAC-7ED7-440F-8882-099072990E5F}">
      <dgm:prSet/>
      <dgm:spPr/>
      <dgm:t>
        <a:bodyPr/>
        <a:lstStyle/>
        <a:p>
          <a:endParaRPr lang="en-US"/>
        </a:p>
      </dgm:t>
    </dgm:pt>
    <dgm:pt modelId="{C8A6524F-EB93-4FF4-A481-98F1C3390B7F}">
      <dgm:prSet phldrT="[Text]" custT="1"/>
      <dgm:spPr>
        <a:solidFill>
          <a:srgbClr val="00B0F0"/>
        </a:solidFill>
      </dgm:spPr>
      <dgm:t>
        <a:bodyPr/>
        <a:lstStyle/>
        <a:p>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endParaRPr lang="en-US" sz="2800" dirty="0">
            <a:latin typeface="Times New Roman" panose="02020603050405020304" pitchFamily="18" charset="0"/>
            <a:cs typeface="Times New Roman" panose="02020603050405020304" pitchFamily="18" charset="0"/>
          </a:endParaRPr>
        </a:p>
      </dgm:t>
    </dgm:pt>
    <dgm:pt modelId="{3F286DDC-0895-4769-8AB5-37367051697D}" type="parTrans" cxnId="{A3B47D1B-1A11-411C-BD40-7E28DCFB7DE5}">
      <dgm:prSet/>
      <dgm:spPr/>
      <dgm:t>
        <a:bodyPr/>
        <a:lstStyle/>
        <a:p>
          <a:endParaRPr lang="en-US"/>
        </a:p>
      </dgm:t>
    </dgm:pt>
    <dgm:pt modelId="{05CD2244-D620-4569-A8D9-DADF7823E41B}" type="sibTrans" cxnId="{A3B47D1B-1A11-411C-BD40-7E28DCFB7DE5}">
      <dgm:prSet/>
      <dgm:spPr/>
      <dgm:t>
        <a:bodyPr/>
        <a:lstStyle/>
        <a:p>
          <a:endParaRPr lang="en-US"/>
        </a:p>
      </dgm:t>
    </dgm:pt>
    <dgm:pt modelId="{55C48886-75C4-455A-8B64-DEA49A06FD1E}">
      <dgm:prSet phldrT="[Text]" custT="1"/>
      <dgm:spPr>
        <a:solidFill>
          <a:srgbClr val="00B0F0"/>
        </a:solidFill>
      </dgm:spPr>
      <dgm:t>
        <a:bodyPr/>
        <a:lstStyle/>
        <a:p>
          <a:r>
            <a:rPr lang="en-US" sz="2800" dirty="0" err="1">
              <a:latin typeface="Times New Roman" panose="02020603050405020304" pitchFamily="18" charset="0"/>
              <a:cs typeface="Times New Roman" panose="02020603050405020304" pitchFamily="18" charset="0"/>
            </a:rPr>
            <a:t>Phụ</a:t>
          </a:r>
          <a:endParaRPr lang="en-US" sz="2800" dirty="0">
            <a:latin typeface="Times New Roman" panose="02020603050405020304" pitchFamily="18" charset="0"/>
            <a:cs typeface="Times New Roman" panose="02020603050405020304" pitchFamily="18" charset="0"/>
          </a:endParaRPr>
        </a:p>
      </dgm:t>
    </dgm:pt>
    <dgm:pt modelId="{64AAB437-3937-4E32-9055-2926C844C448}" type="parTrans" cxnId="{2A2B0D7E-4DDB-4A4E-BEAB-3EA99FB03235}">
      <dgm:prSet/>
      <dgm:spPr/>
      <dgm:t>
        <a:bodyPr/>
        <a:lstStyle/>
        <a:p>
          <a:endParaRPr lang="en-US"/>
        </a:p>
      </dgm:t>
    </dgm:pt>
    <dgm:pt modelId="{7F59F67A-3110-4E0B-95FC-166DECE82613}" type="sibTrans" cxnId="{2A2B0D7E-4DDB-4A4E-BEAB-3EA99FB03235}">
      <dgm:prSet/>
      <dgm:spPr/>
      <dgm:t>
        <a:bodyPr/>
        <a:lstStyle/>
        <a:p>
          <a:endParaRPr lang="en-US"/>
        </a:p>
      </dgm:t>
    </dgm:pt>
    <dgm:pt modelId="{8ECACE37-8635-48E7-A985-112802DCDD8C}">
      <dgm:prSet phldrT="[Text]" custT="1"/>
      <dgm:spPr>
        <a:solidFill>
          <a:srgbClr val="00B0F0"/>
        </a:solidFill>
      </dgm:spPr>
      <dgm:t>
        <a:bodyPr/>
        <a:lstStyle/>
        <a:p>
          <a:r>
            <a:rPr lang="en-US" sz="2800" dirty="0" err="1">
              <a:latin typeface="Times New Roman" panose="02020603050405020304" pitchFamily="18" charset="0"/>
              <a:cs typeface="Times New Roman" panose="02020603050405020304" pitchFamily="18" charset="0"/>
            </a:rPr>
            <a:t>Tí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Hùng</a:t>
          </a:r>
          <a:endParaRPr lang="en-US" sz="2800" dirty="0">
            <a:latin typeface="Times New Roman" panose="02020603050405020304" pitchFamily="18" charset="0"/>
            <a:cs typeface="Times New Roman" panose="02020603050405020304" pitchFamily="18" charset="0"/>
          </a:endParaRPr>
        </a:p>
      </dgm:t>
    </dgm:pt>
    <dgm:pt modelId="{22432FDD-33A6-4F43-A512-A5C7D6CCC379}" type="parTrans" cxnId="{698A8937-4D2E-4C4B-90FE-51759006DC6F}">
      <dgm:prSet/>
      <dgm:spPr/>
      <dgm:t>
        <a:bodyPr/>
        <a:lstStyle/>
        <a:p>
          <a:endParaRPr lang="en-US"/>
        </a:p>
      </dgm:t>
    </dgm:pt>
    <dgm:pt modelId="{3320D8A8-3673-4184-813C-8939A2536698}" type="sibTrans" cxnId="{698A8937-4D2E-4C4B-90FE-51759006DC6F}">
      <dgm:prSet/>
      <dgm:spPr/>
      <dgm:t>
        <a:bodyPr/>
        <a:lstStyle/>
        <a:p>
          <a:endParaRPr lang="en-US"/>
        </a:p>
      </dgm:t>
    </dgm:pt>
    <dgm:pt modelId="{5F8761F0-F52C-4C8D-95E6-357E3893099A}" type="pres">
      <dgm:prSet presAssocID="{309F6333-87D6-490D-89F1-62124EACE0DB}" presName="diagram" presStyleCnt="0">
        <dgm:presLayoutVars>
          <dgm:chPref val="1"/>
          <dgm:dir/>
          <dgm:animOne val="branch"/>
          <dgm:animLvl val="lvl"/>
          <dgm:resizeHandles val="exact"/>
        </dgm:presLayoutVars>
      </dgm:prSet>
      <dgm:spPr/>
    </dgm:pt>
    <dgm:pt modelId="{8B53B464-90B1-4969-9D18-224E061FD868}" type="pres">
      <dgm:prSet presAssocID="{350EBE0B-AA7D-495C-9DA0-82146FFC7771}" presName="root1" presStyleCnt="0"/>
      <dgm:spPr/>
    </dgm:pt>
    <dgm:pt modelId="{382C3FCC-92E0-4390-B9CF-4D3FD7D154D5}" type="pres">
      <dgm:prSet presAssocID="{350EBE0B-AA7D-495C-9DA0-82146FFC7771}" presName="LevelOneTextNode" presStyleLbl="node0" presStyleIdx="0" presStyleCnt="1">
        <dgm:presLayoutVars>
          <dgm:chPref val="3"/>
        </dgm:presLayoutVars>
      </dgm:prSet>
      <dgm:spPr/>
    </dgm:pt>
    <dgm:pt modelId="{C5D56747-B18C-4D80-936A-363B567BC431}" type="pres">
      <dgm:prSet presAssocID="{350EBE0B-AA7D-495C-9DA0-82146FFC7771}" presName="level2hierChild" presStyleCnt="0"/>
      <dgm:spPr/>
    </dgm:pt>
    <dgm:pt modelId="{610CF16A-B8A9-4A21-9DBF-8D854D032A3F}" type="pres">
      <dgm:prSet presAssocID="{9C74ADF9-2DD9-46AC-A125-AC1DC4C7D507}" presName="conn2-1" presStyleLbl="parChTrans1D2" presStyleIdx="0" presStyleCnt="2"/>
      <dgm:spPr/>
    </dgm:pt>
    <dgm:pt modelId="{36F53F5C-17A9-4647-96B1-98E4344BE71E}" type="pres">
      <dgm:prSet presAssocID="{9C74ADF9-2DD9-46AC-A125-AC1DC4C7D507}" presName="connTx" presStyleLbl="parChTrans1D2" presStyleIdx="0" presStyleCnt="2"/>
      <dgm:spPr/>
    </dgm:pt>
    <dgm:pt modelId="{EBB56E42-C08A-469C-8FD6-18C29284AB97}" type="pres">
      <dgm:prSet presAssocID="{3CFDA786-D5BC-4423-A8B5-653143F9620E}" presName="root2" presStyleCnt="0"/>
      <dgm:spPr/>
    </dgm:pt>
    <dgm:pt modelId="{B741F47C-0EFC-430D-B096-0ABC00C302A4}" type="pres">
      <dgm:prSet presAssocID="{3CFDA786-D5BC-4423-A8B5-653143F9620E}" presName="LevelTwoTextNode" presStyleLbl="node2" presStyleIdx="0" presStyleCnt="2">
        <dgm:presLayoutVars>
          <dgm:chPref val="3"/>
        </dgm:presLayoutVars>
      </dgm:prSet>
      <dgm:spPr/>
    </dgm:pt>
    <dgm:pt modelId="{F5602DC0-9109-4F7B-A7BB-60F6A8DF5C38}" type="pres">
      <dgm:prSet presAssocID="{3CFDA786-D5BC-4423-A8B5-653143F9620E}" presName="level3hierChild" presStyleCnt="0"/>
      <dgm:spPr/>
    </dgm:pt>
    <dgm:pt modelId="{29403453-C18F-4EF6-9E5B-DE982CF4C8AC}" type="pres">
      <dgm:prSet presAssocID="{61058A23-3ABF-44A1-BCC2-D2C7CA9C3014}" presName="conn2-1" presStyleLbl="parChTrans1D3" presStyleIdx="0" presStyleCnt="3"/>
      <dgm:spPr/>
    </dgm:pt>
    <dgm:pt modelId="{FA9AB8F4-B890-4BB0-9A3F-374E4D02E0C5}" type="pres">
      <dgm:prSet presAssocID="{61058A23-3ABF-44A1-BCC2-D2C7CA9C3014}" presName="connTx" presStyleLbl="parChTrans1D3" presStyleIdx="0" presStyleCnt="3"/>
      <dgm:spPr/>
    </dgm:pt>
    <dgm:pt modelId="{FB407917-8D8E-4F5C-B618-6EEE6FD0630A}" type="pres">
      <dgm:prSet presAssocID="{6D163F9D-E402-4443-AD38-00B729D2DA47}" presName="root2" presStyleCnt="0"/>
      <dgm:spPr/>
    </dgm:pt>
    <dgm:pt modelId="{DF22C657-F08C-4462-8145-19D56803EC86}" type="pres">
      <dgm:prSet presAssocID="{6D163F9D-E402-4443-AD38-00B729D2DA47}" presName="LevelTwoTextNode" presStyleLbl="node3" presStyleIdx="0" presStyleCnt="3">
        <dgm:presLayoutVars>
          <dgm:chPref val="3"/>
        </dgm:presLayoutVars>
      </dgm:prSet>
      <dgm:spPr/>
    </dgm:pt>
    <dgm:pt modelId="{72C01279-DB8C-4250-B195-E630B5BF386C}" type="pres">
      <dgm:prSet presAssocID="{6D163F9D-E402-4443-AD38-00B729D2DA47}" presName="level3hierChild" presStyleCnt="0"/>
      <dgm:spPr/>
    </dgm:pt>
    <dgm:pt modelId="{338B575B-A088-4807-AAE6-020FF89F1065}" type="pres">
      <dgm:prSet presAssocID="{3F286DDC-0895-4769-8AB5-37367051697D}" presName="conn2-1" presStyleLbl="parChTrans1D3" presStyleIdx="1" presStyleCnt="3"/>
      <dgm:spPr/>
    </dgm:pt>
    <dgm:pt modelId="{E29E9294-595E-4AF6-9352-91D9A3320FCA}" type="pres">
      <dgm:prSet presAssocID="{3F286DDC-0895-4769-8AB5-37367051697D}" presName="connTx" presStyleLbl="parChTrans1D3" presStyleIdx="1" presStyleCnt="3"/>
      <dgm:spPr/>
    </dgm:pt>
    <dgm:pt modelId="{F60C9B83-7281-4FD6-BB50-9572F723B2E8}" type="pres">
      <dgm:prSet presAssocID="{C8A6524F-EB93-4FF4-A481-98F1C3390B7F}" presName="root2" presStyleCnt="0"/>
      <dgm:spPr/>
    </dgm:pt>
    <dgm:pt modelId="{68AFFAA6-0A6D-4F33-9A2C-6CF20ACD2EB9}" type="pres">
      <dgm:prSet presAssocID="{C8A6524F-EB93-4FF4-A481-98F1C3390B7F}" presName="LevelTwoTextNode" presStyleLbl="node3" presStyleIdx="1" presStyleCnt="3">
        <dgm:presLayoutVars>
          <dgm:chPref val="3"/>
        </dgm:presLayoutVars>
      </dgm:prSet>
      <dgm:spPr/>
    </dgm:pt>
    <dgm:pt modelId="{C947A25B-841C-4C6C-AD28-5E2CDF8E544F}" type="pres">
      <dgm:prSet presAssocID="{C8A6524F-EB93-4FF4-A481-98F1C3390B7F}" presName="level3hierChild" presStyleCnt="0"/>
      <dgm:spPr/>
    </dgm:pt>
    <dgm:pt modelId="{834B83E6-23AE-4775-827F-14953F2ED5FE}" type="pres">
      <dgm:prSet presAssocID="{64AAB437-3937-4E32-9055-2926C844C448}" presName="conn2-1" presStyleLbl="parChTrans1D2" presStyleIdx="1" presStyleCnt="2"/>
      <dgm:spPr/>
    </dgm:pt>
    <dgm:pt modelId="{9B35375A-55C1-4DC8-83AD-EDA5470D5019}" type="pres">
      <dgm:prSet presAssocID="{64AAB437-3937-4E32-9055-2926C844C448}" presName="connTx" presStyleLbl="parChTrans1D2" presStyleIdx="1" presStyleCnt="2"/>
      <dgm:spPr/>
    </dgm:pt>
    <dgm:pt modelId="{E9B48698-EBAD-483B-8CF3-1C4552CA0777}" type="pres">
      <dgm:prSet presAssocID="{55C48886-75C4-455A-8B64-DEA49A06FD1E}" presName="root2" presStyleCnt="0"/>
      <dgm:spPr/>
    </dgm:pt>
    <dgm:pt modelId="{66AB8D73-ABC3-4C9D-99BA-C2FD3058CE94}" type="pres">
      <dgm:prSet presAssocID="{55C48886-75C4-455A-8B64-DEA49A06FD1E}" presName="LevelTwoTextNode" presStyleLbl="node2" presStyleIdx="1" presStyleCnt="2">
        <dgm:presLayoutVars>
          <dgm:chPref val="3"/>
        </dgm:presLayoutVars>
      </dgm:prSet>
      <dgm:spPr/>
    </dgm:pt>
    <dgm:pt modelId="{5E7944B7-BEB2-43A2-A9F9-EBF3167A93E1}" type="pres">
      <dgm:prSet presAssocID="{55C48886-75C4-455A-8B64-DEA49A06FD1E}" presName="level3hierChild" presStyleCnt="0"/>
      <dgm:spPr/>
    </dgm:pt>
    <dgm:pt modelId="{C932FBA9-A38C-439E-ABFA-489930712595}" type="pres">
      <dgm:prSet presAssocID="{22432FDD-33A6-4F43-A512-A5C7D6CCC379}" presName="conn2-1" presStyleLbl="parChTrans1D3" presStyleIdx="2" presStyleCnt="3"/>
      <dgm:spPr/>
    </dgm:pt>
    <dgm:pt modelId="{4320BEDC-69A3-4FA2-B21D-89691033A849}" type="pres">
      <dgm:prSet presAssocID="{22432FDD-33A6-4F43-A512-A5C7D6CCC379}" presName="connTx" presStyleLbl="parChTrans1D3" presStyleIdx="2" presStyleCnt="3"/>
      <dgm:spPr/>
    </dgm:pt>
    <dgm:pt modelId="{C23BCB89-483A-42F8-A45D-B38A558040F0}" type="pres">
      <dgm:prSet presAssocID="{8ECACE37-8635-48E7-A985-112802DCDD8C}" presName="root2" presStyleCnt="0"/>
      <dgm:spPr/>
    </dgm:pt>
    <dgm:pt modelId="{AB3D1A36-76FF-406A-927D-A5E017670220}" type="pres">
      <dgm:prSet presAssocID="{8ECACE37-8635-48E7-A985-112802DCDD8C}" presName="LevelTwoTextNode" presStyleLbl="node3" presStyleIdx="2" presStyleCnt="3">
        <dgm:presLayoutVars>
          <dgm:chPref val="3"/>
        </dgm:presLayoutVars>
      </dgm:prSet>
      <dgm:spPr/>
    </dgm:pt>
    <dgm:pt modelId="{DF122F17-182E-428B-ADFF-45347E0155DC}" type="pres">
      <dgm:prSet presAssocID="{8ECACE37-8635-48E7-A985-112802DCDD8C}" presName="level3hierChild" presStyleCnt="0"/>
      <dgm:spPr/>
    </dgm:pt>
  </dgm:ptLst>
  <dgm:cxnLst>
    <dgm:cxn modelId="{62A9BF0D-6E2D-4950-BBB0-014F51D30A9D}" type="presOf" srcId="{9C74ADF9-2DD9-46AC-A125-AC1DC4C7D507}" destId="{36F53F5C-17A9-4647-96B1-98E4344BE71E}" srcOrd="1" destOrd="0" presId="urn:microsoft.com/office/officeart/2005/8/layout/hierarchy2"/>
    <dgm:cxn modelId="{A3B47D1B-1A11-411C-BD40-7E28DCFB7DE5}" srcId="{3CFDA786-D5BC-4423-A8B5-653143F9620E}" destId="{C8A6524F-EB93-4FF4-A481-98F1C3390B7F}" srcOrd="1" destOrd="0" parTransId="{3F286DDC-0895-4769-8AB5-37367051697D}" sibTransId="{05CD2244-D620-4569-A8D9-DADF7823E41B}"/>
    <dgm:cxn modelId="{D34B672F-0113-4013-BC74-24F3AF14419F}" type="presOf" srcId="{22432FDD-33A6-4F43-A512-A5C7D6CCC379}" destId="{4320BEDC-69A3-4FA2-B21D-89691033A849}" srcOrd="1" destOrd="0" presId="urn:microsoft.com/office/officeart/2005/8/layout/hierarchy2"/>
    <dgm:cxn modelId="{698A8937-4D2E-4C4B-90FE-51759006DC6F}" srcId="{55C48886-75C4-455A-8B64-DEA49A06FD1E}" destId="{8ECACE37-8635-48E7-A985-112802DCDD8C}" srcOrd="0" destOrd="0" parTransId="{22432FDD-33A6-4F43-A512-A5C7D6CCC379}" sibTransId="{3320D8A8-3673-4184-813C-8939A2536698}"/>
    <dgm:cxn modelId="{95949045-F648-4B79-A03F-92986182400F}" type="presOf" srcId="{9C74ADF9-2DD9-46AC-A125-AC1DC4C7D507}" destId="{610CF16A-B8A9-4A21-9DBF-8D854D032A3F}" srcOrd="0" destOrd="0" presId="urn:microsoft.com/office/officeart/2005/8/layout/hierarchy2"/>
    <dgm:cxn modelId="{D7833F47-63EF-4CC1-80BC-DFA331B3217B}" type="presOf" srcId="{64AAB437-3937-4E32-9055-2926C844C448}" destId="{9B35375A-55C1-4DC8-83AD-EDA5470D5019}" srcOrd="1" destOrd="0" presId="urn:microsoft.com/office/officeart/2005/8/layout/hierarchy2"/>
    <dgm:cxn modelId="{AEA27367-B37C-4ED3-8708-33E34CFCA1BC}" type="presOf" srcId="{C8A6524F-EB93-4FF4-A481-98F1C3390B7F}" destId="{68AFFAA6-0A6D-4F33-9A2C-6CF20ACD2EB9}" srcOrd="0" destOrd="0" presId="urn:microsoft.com/office/officeart/2005/8/layout/hierarchy2"/>
    <dgm:cxn modelId="{FD34DC68-AADC-4F18-8C8F-A1B4591DB907}" type="presOf" srcId="{22432FDD-33A6-4F43-A512-A5C7D6CCC379}" destId="{C932FBA9-A38C-439E-ABFA-489930712595}" srcOrd="0" destOrd="0" presId="urn:microsoft.com/office/officeart/2005/8/layout/hierarchy2"/>
    <dgm:cxn modelId="{9B7ADD73-AB5F-458E-BE08-4D4F6CD17A2D}" type="presOf" srcId="{64AAB437-3937-4E32-9055-2926C844C448}" destId="{834B83E6-23AE-4775-827F-14953F2ED5FE}" srcOrd="0" destOrd="0" presId="urn:microsoft.com/office/officeart/2005/8/layout/hierarchy2"/>
    <dgm:cxn modelId="{D4909879-B963-4953-8581-E389B853267F}" type="presOf" srcId="{3F286DDC-0895-4769-8AB5-37367051697D}" destId="{E29E9294-595E-4AF6-9352-91D9A3320FCA}" srcOrd="1" destOrd="0" presId="urn:microsoft.com/office/officeart/2005/8/layout/hierarchy2"/>
    <dgm:cxn modelId="{2A2B0D7E-4DDB-4A4E-BEAB-3EA99FB03235}" srcId="{350EBE0B-AA7D-495C-9DA0-82146FFC7771}" destId="{55C48886-75C4-455A-8B64-DEA49A06FD1E}" srcOrd="1" destOrd="0" parTransId="{64AAB437-3937-4E32-9055-2926C844C448}" sibTransId="{7F59F67A-3110-4E0B-95FC-166DECE82613}"/>
    <dgm:cxn modelId="{40631B85-CA19-4A2A-A33B-21AB484E217A}" type="presOf" srcId="{8ECACE37-8635-48E7-A985-112802DCDD8C}" destId="{AB3D1A36-76FF-406A-927D-A5E017670220}" srcOrd="0" destOrd="0" presId="urn:microsoft.com/office/officeart/2005/8/layout/hierarchy2"/>
    <dgm:cxn modelId="{12090FA0-94B0-4BBD-9D9F-07754921308A}" type="presOf" srcId="{61058A23-3ABF-44A1-BCC2-D2C7CA9C3014}" destId="{FA9AB8F4-B890-4BB0-9A3F-374E4D02E0C5}" srcOrd="1" destOrd="0" presId="urn:microsoft.com/office/officeart/2005/8/layout/hierarchy2"/>
    <dgm:cxn modelId="{0197FDA4-F93D-4ADA-927C-25BF88AE2911}" srcId="{350EBE0B-AA7D-495C-9DA0-82146FFC7771}" destId="{3CFDA786-D5BC-4423-A8B5-653143F9620E}" srcOrd="0" destOrd="0" parTransId="{9C74ADF9-2DD9-46AC-A125-AC1DC4C7D507}" sibTransId="{E7AA05B2-5050-43C5-8C84-F9835EA2A98F}"/>
    <dgm:cxn modelId="{36199EAC-7ED7-440F-8882-099072990E5F}" srcId="{3CFDA786-D5BC-4423-A8B5-653143F9620E}" destId="{6D163F9D-E402-4443-AD38-00B729D2DA47}" srcOrd="0" destOrd="0" parTransId="{61058A23-3ABF-44A1-BCC2-D2C7CA9C3014}" sibTransId="{08DDFC6B-3B90-4BDE-BB4C-5F9A18F0C564}"/>
    <dgm:cxn modelId="{A874B7B9-1203-4F4D-9815-DC79BEC4E521}" srcId="{309F6333-87D6-490D-89F1-62124EACE0DB}" destId="{350EBE0B-AA7D-495C-9DA0-82146FFC7771}" srcOrd="0" destOrd="0" parTransId="{4AC4C937-F381-4583-ACB9-4876F613623F}" sibTransId="{582B13F4-824E-4ABF-B49C-938D8CEBFEA1}"/>
    <dgm:cxn modelId="{01A918C1-D646-4A7B-BAF7-A66BCB3CCDDA}" type="presOf" srcId="{61058A23-3ABF-44A1-BCC2-D2C7CA9C3014}" destId="{29403453-C18F-4EF6-9E5B-DE982CF4C8AC}" srcOrd="0" destOrd="0" presId="urn:microsoft.com/office/officeart/2005/8/layout/hierarchy2"/>
    <dgm:cxn modelId="{725E14C8-5659-4A2B-9FD0-3D4340B906CA}" type="presOf" srcId="{6D163F9D-E402-4443-AD38-00B729D2DA47}" destId="{DF22C657-F08C-4462-8145-19D56803EC86}" srcOrd="0" destOrd="0" presId="urn:microsoft.com/office/officeart/2005/8/layout/hierarchy2"/>
    <dgm:cxn modelId="{4A36FBE1-BADE-491D-B689-9B91E0494602}" type="presOf" srcId="{3CFDA786-D5BC-4423-A8B5-653143F9620E}" destId="{B741F47C-0EFC-430D-B096-0ABC00C302A4}" srcOrd="0" destOrd="0" presId="urn:microsoft.com/office/officeart/2005/8/layout/hierarchy2"/>
    <dgm:cxn modelId="{2499F6E4-93D9-4CA6-B208-7E981D0406C5}" type="presOf" srcId="{350EBE0B-AA7D-495C-9DA0-82146FFC7771}" destId="{382C3FCC-92E0-4390-B9CF-4D3FD7D154D5}" srcOrd="0" destOrd="0" presId="urn:microsoft.com/office/officeart/2005/8/layout/hierarchy2"/>
    <dgm:cxn modelId="{06ECF8EC-BE2D-4471-A2C2-95ADC6D1487B}" type="presOf" srcId="{55C48886-75C4-455A-8B64-DEA49A06FD1E}" destId="{66AB8D73-ABC3-4C9D-99BA-C2FD3058CE94}" srcOrd="0" destOrd="0" presId="urn:microsoft.com/office/officeart/2005/8/layout/hierarchy2"/>
    <dgm:cxn modelId="{55C492F5-AA11-489A-A31A-8504CBD1D2EC}" type="presOf" srcId="{3F286DDC-0895-4769-8AB5-37367051697D}" destId="{338B575B-A088-4807-AAE6-020FF89F1065}" srcOrd="0" destOrd="0" presId="urn:microsoft.com/office/officeart/2005/8/layout/hierarchy2"/>
    <dgm:cxn modelId="{DD115FF9-BF07-4B9E-BE5F-991FCD60D826}" type="presOf" srcId="{309F6333-87D6-490D-89F1-62124EACE0DB}" destId="{5F8761F0-F52C-4C8D-95E6-357E3893099A}" srcOrd="0" destOrd="0" presId="urn:microsoft.com/office/officeart/2005/8/layout/hierarchy2"/>
    <dgm:cxn modelId="{99B64C58-38FB-47A8-9635-F87572E489CF}" type="presParOf" srcId="{5F8761F0-F52C-4C8D-95E6-357E3893099A}" destId="{8B53B464-90B1-4969-9D18-224E061FD868}" srcOrd="0" destOrd="0" presId="urn:microsoft.com/office/officeart/2005/8/layout/hierarchy2"/>
    <dgm:cxn modelId="{66280179-96C8-47BF-9C82-391D4FE1C6B9}" type="presParOf" srcId="{8B53B464-90B1-4969-9D18-224E061FD868}" destId="{382C3FCC-92E0-4390-B9CF-4D3FD7D154D5}" srcOrd="0" destOrd="0" presId="urn:microsoft.com/office/officeart/2005/8/layout/hierarchy2"/>
    <dgm:cxn modelId="{33FA0406-20C2-45B3-9A1C-4C1641A00CC0}" type="presParOf" srcId="{8B53B464-90B1-4969-9D18-224E061FD868}" destId="{C5D56747-B18C-4D80-936A-363B567BC431}" srcOrd="1" destOrd="0" presId="urn:microsoft.com/office/officeart/2005/8/layout/hierarchy2"/>
    <dgm:cxn modelId="{00322C40-A790-44DB-A962-704B68F99869}" type="presParOf" srcId="{C5D56747-B18C-4D80-936A-363B567BC431}" destId="{610CF16A-B8A9-4A21-9DBF-8D854D032A3F}" srcOrd="0" destOrd="0" presId="urn:microsoft.com/office/officeart/2005/8/layout/hierarchy2"/>
    <dgm:cxn modelId="{43C30C05-ED33-4BBA-91BB-37FD64B90F1C}" type="presParOf" srcId="{610CF16A-B8A9-4A21-9DBF-8D854D032A3F}" destId="{36F53F5C-17A9-4647-96B1-98E4344BE71E}" srcOrd="0" destOrd="0" presId="urn:microsoft.com/office/officeart/2005/8/layout/hierarchy2"/>
    <dgm:cxn modelId="{F01D0D23-6CE9-44AB-9309-FB45402CFDB1}" type="presParOf" srcId="{C5D56747-B18C-4D80-936A-363B567BC431}" destId="{EBB56E42-C08A-469C-8FD6-18C29284AB97}" srcOrd="1" destOrd="0" presId="urn:microsoft.com/office/officeart/2005/8/layout/hierarchy2"/>
    <dgm:cxn modelId="{7E3F3573-A653-4000-B824-D02FED01A6BB}" type="presParOf" srcId="{EBB56E42-C08A-469C-8FD6-18C29284AB97}" destId="{B741F47C-0EFC-430D-B096-0ABC00C302A4}" srcOrd="0" destOrd="0" presId="urn:microsoft.com/office/officeart/2005/8/layout/hierarchy2"/>
    <dgm:cxn modelId="{4FCBFC2F-7328-483C-9579-4C261C3FCCF2}" type="presParOf" srcId="{EBB56E42-C08A-469C-8FD6-18C29284AB97}" destId="{F5602DC0-9109-4F7B-A7BB-60F6A8DF5C38}" srcOrd="1" destOrd="0" presId="urn:microsoft.com/office/officeart/2005/8/layout/hierarchy2"/>
    <dgm:cxn modelId="{CED89C4E-30D6-4334-A02B-0487A7A3300C}" type="presParOf" srcId="{F5602DC0-9109-4F7B-A7BB-60F6A8DF5C38}" destId="{29403453-C18F-4EF6-9E5B-DE982CF4C8AC}" srcOrd="0" destOrd="0" presId="urn:microsoft.com/office/officeart/2005/8/layout/hierarchy2"/>
    <dgm:cxn modelId="{71532033-5055-4928-9AD5-617D3D8E9EEB}" type="presParOf" srcId="{29403453-C18F-4EF6-9E5B-DE982CF4C8AC}" destId="{FA9AB8F4-B890-4BB0-9A3F-374E4D02E0C5}" srcOrd="0" destOrd="0" presId="urn:microsoft.com/office/officeart/2005/8/layout/hierarchy2"/>
    <dgm:cxn modelId="{F9F000B6-22A9-437F-8935-62EF88580815}" type="presParOf" srcId="{F5602DC0-9109-4F7B-A7BB-60F6A8DF5C38}" destId="{FB407917-8D8E-4F5C-B618-6EEE6FD0630A}" srcOrd="1" destOrd="0" presId="urn:microsoft.com/office/officeart/2005/8/layout/hierarchy2"/>
    <dgm:cxn modelId="{98C9A516-77F9-42FA-877E-23B2C7029816}" type="presParOf" srcId="{FB407917-8D8E-4F5C-B618-6EEE6FD0630A}" destId="{DF22C657-F08C-4462-8145-19D56803EC86}" srcOrd="0" destOrd="0" presId="urn:microsoft.com/office/officeart/2005/8/layout/hierarchy2"/>
    <dgm:cxn modelId="{652ED283-21E5-4343-97CD-9A038450348E}" type="presParOf" srcId="{FB407917-8D8E-4F5C-B618-6EEE6FD0630A}" destId="{72C01279-DB8C-4250-B195-E630B5BF386C}" srcOrd="1" destOrd="0" presId="urn:microsoft.com/office/officeart/2005/8/layout/hierarchy2"/>
    <dgm:cxn modelId="{A65ACF1F-A065-4069-B11E-C59CD44206BB}" type="presParOf" srcId="{F5602DC0-9109-4F7B-A7BB-60F6A8DF5C38}" destId="{338B575B-A088-4807-AAE6-020FF89F1065}" srcOrd="2" destOrd="0" presId="urn:microsoft.com/office/officeart/2005/8/layout/hierarchy2"/>
    <dgm:cxn modelId="{53A65A2F-A1ED-40C0-8322-74D38D12CFD7}" type="presParOf" srcId="{338B575B-A088-4807-AAE6-020FF89F1065}" destId="{E29E9294-595E-4AF6-9352-91D9A3320FCA}" srcOrd="0" destOrd="0" presId="urn:microsoft.com/office/officeart/2005/8/layout/hierarchy2"/>
    <dgm:cxn modelId="{43BF49A0-EEC9-4D5B-A43D-697F2FAD7D59}" type="presParOf" srcId="{F5602DC0-9109-4F7B-A7BB-60F6A8DF5C38}" destId="{F60C9B83-7281-4FD6-BB50-9572F723B2E8}" srcOrd="3" destOrd="0" presId="urn:microsoft.com/office/officeart/2005/8/layout/hierarchy2"/>
    <dgm:cxn modelId="{1965ED0A-55BB-4236-A79E-6C08B0C20725}" type="presParOf" srcId="{F60C9B83-7281-4FD6-BB50-9572F723B2E8}" destId="{68AFFAA6-0A6D-4F33-9A2C-6CF20ACD2EB9}" srcOrd="0" destOrd="0" presId="urn:microsoft.com/office/officeart/2005/8/layout/hierarchy2"/>
    <dgm:cxn modelId="{43EE3C9F-D590-442E-B916-FEEF92F56AE7}" type="presParOf" srcId="{F60C9B83-7281-4FD6-BB50-9572F723B2E8}" destId="{C947A25B-841C-4C6C-AD28-5E2CDF8E544F}" srcOrd="1" destOrd="0" presId="urn:microsoft.com/office/officeart/2005/8/layout/hierarchy2"/>
    <dgm:cxn modelId="{8E7F29A4-3CBE-4007-8E0A-5DC0C738413D}" type="presParOf" srcId="{C5D56747-B18C-4D80-936A-363B567BC431}" destId="{834B83E6-23AE-4775-827F-14953F2ED5FE}" srcOrd="2" destOrd="0" presId="urn:microsoft.com/office/officeart/2005/8/layout/hierarchy2"/>
    <dgm:cxn modelId="{7413D09F-E53D-45C0-B7EF-A36E236B006A}" type="presParOf" srcId="{834B83E6-23AE-4775-827F-14953F2ED5FE}" destId="{9B35375A-55C1-4DC8-83AD-EDA5470D5019}" srcOrd="0" destOrd="0" presId="urn:microsoft.com/office/officeart/2005/8/layout/hierarchy2"/>
    <dgm:cxn modelId="{8B02BC6C-0FF0-491A-855A-D761BC6D6A90}" type="presParOf" srcId="{C5D56747-B18C-4D80-936A-363B567BC431}" destId="{E9B48698-EBAD-483B-8CF3-1C4552CA0777}" srcOrd="3" destOrd="0" presId="urn:microsoft.com/office/officeart/2005/8/layout/hierarchy2"/>
    <dgm:cxn modelId="{F1430658-BCB6-495C-A3B3-BB8D520FDCA4}" type="presParOf" srcId="{E9B48698-EBAD-483B-8CF3-1C4552CA0777}" destId="{66AB8D73-ABC3-4C9D-99BA-C2FD3058CE94}" srcOrd="0" destOrd="0" presId="urn:microsoft.com/office/officeart/2005/8/layout/hierarchy2"/>
    <dgm:cxn modelId="{EB5580E6-CE1E-45CD-A5E1-2D3A66B00043}" type="presParOf" srcId="{E9B48698-EBAD-483B-8CF3-1C4552CA0777}" destId="{5E7944B7-BEB2-43A2-A9F9-EBF3167A93E1}" srcOrd="1" destOrd="0" presId="urn:microsoft.com/office/officeart/2005/8/layout/hierarchy2"/>
    <dgm:cxn modelId="{EF69D4D3-F13C-496F-BD74-8F08F4F18203}" type="presParOf" srcId="{5E7944B7-BEB2-43A2-A9F9-EBF3167A93E1}" destId="{C932FBA9-A38C-439E-ABFA-489930712595}" srcOrd="0" destOrd="0" presId="urn:microsoft.com/office/officeart/2005/8/layout/hierarchy2"/>
    <dgm:cxn modelId="{8F7EBCB4-D39C-445D-AB59-F3FEE6E98261}" type="presParOf" srcId="{C932FBA9-A38C-439E-ABFA-489930712595}" destId="{4320BEDC-69A3-4FA2-B21D-89691033A849}" srcOrd="0" destOrd="0" presId="urn:microsoft.com/office/officeart/2005/8/layout/hierarchy2"/>
    <dgm:cxn modelId="{3B21DA31-BE90-4D02-884A-6DACCAC231B4}" type="presParOf" srcId="{5E7944B7-BEB2-43A2-A9F9-EBF3167A93E1}" destId="{C23BCB89-483A-42F8-A45D-B38A558040F0}" srcOrd="1" destOrd="0" presId="urn:microsoft.com/office/officeart/2005/8/layout/hierarchy2"/>
    <dgm:cxn modelId="{50192008-CCE2-4960-94B2-E5BAEB566C07}" type="presParOf" srcId="{C23BCB89-483A-42F8-A45D-B38A558040F0}" destId="{AB3D1A36-76FF-406A-927D-A5E017670220}" srcOrd="0" destOrd="0" presId="urn:microsoft.com/office/officeart/2005/8/layout/hierarchy2"/>
    <dgm:cxn modelId="{65754DD8-2B6F-45F5-AAEA-E7982945B7AD}" type="presParOf" srcId="{C23BCB89-483A-42F8-A45D-B38A558040F0}" destId="{DF122F17-182E-428B-ADFF-45347E0155DC}" srcOrd="1" destOrd="0" presId="urn:microsoft.com/office/officeart/2005/8/layout/hierarchy2"/>
  </dgm:cxnLst>
  <dgm:bg>
    <a:solidFill>
      <a:schemeClr val="bg1"/>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C3FCC-92E0-4390-B9CF-4D3FD7D154D5}">
      <dsp:nvSpPr>
        <dsp:cNvPr id="0" name=""/>
        <dsp:cNvSpPr/>
      </dsp:nvSpPr>
      <dsp:spPr>
        <a:xfrm>
          <a:off x="4562" y="1861807"/>
          <a:ext cx="1601809" cy="8009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Nhân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vật</a:t>
          </a:r>
          <a:endParaRPr lang="en-US" sz="2800" kern="1200" dirty="0">
            <a:latin typeface="Times New Roman" panose="02020603050405020304" pitchFamily="18" charset="0"/>
            <a:cs typeface="Times New Roman" panose="02020603050405020304" pitchFamily="18" charset="0"/>
          </a:endParaRPr>
        </a:p>
      </dsp:txBody>
      <dsp:txXfrm>
        <a:off x="28020" y="1885265"/>
        <a:ext cx="1554893" cy="753988"/>
      </dsp:txXfrm>
    </dsp:sp>
    <dsp:sp modelId="{610CF16A-B8A9-4A21-9DBF-8D854D032A3F}">
      <dsp:nvSpPr>
        <dsp:cNvPr id="0" name=""/>
        <dsp:cNvSpPr/>
      </dsp:nvSpPr>
      <dsp:spPr>
        <a:xfrm rot="18770822">
          <a:off x="1455643" y="1899133"/>
          <a:ext cx="942180" cy="35473"/>
        </a:xfrm>
        <a:custGeom>
          <a:avLst/>
          <a:gdLst/>
          <a:ahLst/>
          <a:cxnLst/>
          <a:rect l="0" t="0" r="0" b="0"/>
          <a:pathLst>
            <a:path>
              <a:moveTo>
                <a:pt x="0" y="17736"/>
              </a:moveTo>
              <a:lnTo>
                <a:pt x="942180" y="177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03179" y="1893315"/>
        <a:ext cx="47109" cy="47109"/>
      </dsp:txXfrm>
    </dsp:sp>
    <dsp:sp modelId="{B741F47C-0EFC-430D-B096-0ABC00C302A4}">
      <dsp:nvSpPr>
        <dsp:cNvPr id="0" name=""/>
        <dsp:cNvSpPr/>
      </dsp:nvSpPr>
      <dsp:spPr>
        <a:xfrm>
          <a:off x="2247095" y="1171027"/>
          <a:ext cx="1601809" cy="8009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Chính</a:t>
          </a:r>
          <a:endParaRPr lang="en-US" sz="2800" kern="1200" dirty="0">
            <a:latin typeface="Times New Roman" panose="02020603050405020304" pitchFamily="18" charset="0"/>
            <a:cs typeface="Times New Roman" panose="02020603050405020304" pitchFamily="18" charset="0"/>
          </a:endParaRPr>
        </a:p>
      </dsp:txBody>
      <dsp:txXfrm>
        <a:off x="2270553" y="1194485"/>
        <a:ext cx="1554893" cy="753988"/>
      </dsp:txXfrm>
    </dsp:sp>
    <dsp:sp modelId="{29403453-C18F-4EF6-9E5B-DE982CF4C8AC}">
      <dsp:nvSpPr>
        <dsp:cNvPr id="0" name=""/>
        <dsp:cNvSpPr/>
      </dsp:nvSpPr>
      <dsp:spPr>
        <a:xfrm rot="19457599">
          <a:off x="3774739" y="1323483"/>
          <a:ext cx="789053" cy="35473"/>
        </a:xfrm>
        <a:custGeom>
          <a:avLst/>
          <a:gdLst/>
          <a:ahLst/>
          <a:cxnLst/>
          <a:rect l="0" t="0" r="0" b="0"/>
          <a:pathLst>
            <a:path>
              <a:moveTo>
                <a:pt x="0" y="17736"/>
              </a:moveTo>
              <a:lnTo>
                <a:pt x="789053" y="17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49540" y="1321493"/>
        <a:ext cx="39452" cy="39452"/>
      </dsp:txXfrm>
    </dsp:sp>
    <dsp:sp modelId="{DF22C657-F08C-4462-8145-19D56803EC86}">
      <dsp:nvSpPr>
        <dsp:cNvPr id="0" name=""/>
        <dsp:cNvSpPr/>
      </dsp:nvSpPr>
      <dsp:spPr>
        <a:xfrm>
          <a:off x="4489628" y="710507"/>
          <a:ext cx="1601809" cy="8009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Tôi</a:t>
          </a:r>
          <a:endParaRPr lang="en-US" sz="2800" kern="1200" dirty="0">
            <a:latin typeface="Times New Roman" panose="02020603050405020304" pitchFamily="18" charset="0"/>
            <a:cs typeface="Times New Roman" panose="02020603050405020304" pitchFamily="18" charset="0"/>
          </a:endParaRPr>
        </a:p>
      </dsp:txBody>
      <dsp:txXfrm>
        <a:off x="4513086" y="733965"/>
        <a:ext cx="1554893" cy="753988"/>
      </dsp:txXfrm>
    </dsp:sp>
    <dsp:sp modelId="{338B575B-A088-4807-AAE6-020FF89F1065}">
      <dsp:nvSpPr>
        <dsp:cNvPr id="0" name=""/>
        <dsp:cNvSpPr/>
      </dsp:nvSpPr>
      <dsp:spPr>
        <a:xfrm rot="2142401">
          <a:off x="3774739" y="1784003"/>
          <a:ext cx="789053" cy="35473"/>
        </a:xfrm>
        <a:custGeom>
          <a:avLst/>
          <a:gdLst/>
          <a:ahLst/>
          <a:cxnLst/>
          <a:rect l="0" t="0" r="0" b="0"/>
          <a:pathLst>
            <a:path>
              <a:moveTo>
                <a:pt x="0" y="17736"/>
              </a:moveTo>
              <a:lnTo>
                <a:pt x="789053" y="17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49540" y="1782013"/>
        <a:ext cx="39452" cy="39452"/>
      </dsp:txXfrm>
    </dsp:sp>
    <dsp:sp modelId="{68AFFAA6-0A6D-4F33-9A2C-6CF20ACD2EB9}">
      <dsp:nvSpPr>
        <dsp:cNvPr id="0" name=""/>
        <dsp:cNvSpPr/>
      </dsp:nvSpPr>
      <dsp:spPr>
        <a:xfrm>
          <a:off x="4489628" y="1631547"/>
          <a:ext cx="1601809" cy="8009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Bố</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tôi</a:t>
          </a:r>
          <a:endParaRPr lang="en-US" sz="2800" kern="1200" dirty="0">
            <a:latin typeface="Times New Roman" panose="02020603050405020304" pitchFamily="18" charset="0"/>
            <a:cs typeface="Times New Roman" panose="02020603050405020304" pitchFamily="18" charset="0"/>
          </a:endParaRPr>
        </a:p>
      </dsp:txBody>
      <dsp:txXfrm>
        <a:off x="4513086" y="1655005"/>
        <a:ext cx="1554893" cy="753988"/>
      </dsp:txXfrm>
    </dsp:sp>
    <dsp:sp modelId="{834B83E6-23AE-4775-827F-14953F2ED5FE}">
      <dsp:nvSpPr>
        <dsp:cNvPr id="0" name=""/>
        <dsp:cNvSpPr/>
      </dsp:nvSpPr>
      <dsp:spPr>
        <a:xfrm rot="2829178">
          <a:off x="1455643" y="2589913"/>
          <a:ext cx="942180" cy="35473"/>
        </a:xfrm>
        <a:custGeom>
          <a:avLst/>
          <a:gdLst/>
          <a:ahLst/>
          <a:cxnLst/>
          <a:rect l="0" t="0" r="0" b="0"/>
          <a:pathLst>
            <a:path>
              <a:moveTo>
                <a:pt x="0" y="17736"/>
              </a:moveTo>
              <a:lnTo>
                <a:pt x="942180" y="177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03179" y="2584095"/>
        <a:ext cx="47109" cy="47109"/>
      </dsp:txXfrm>
    </dsp:sp>
    <dsp:sp modelId="{66AB8D73-ABC3-4C9D-99BA-C2FD3058CE94}">
      <dsp:nvSpPr>
        <dsp:cNvPr id="0" name=""/>
        <dsp:cNvSpPr/>
      </dsp:nvSpPr>
      <dsp:spPr>
        <a:xfrm>
          <a:off x="2247095" y="2552587"/>
          <a:ext cx="1601809" cy="8009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Phụ</a:t>
          </a:r>
          <a:endParaRPr lang="en-US" sz="2800" kern="1200" dirty="0">
            <a:latin typeface="Times New Roman" panose="02020603050405020304" pitchFamily="18" charset="0"/>
            <a:cs typeface="Times New Roman" panose="02020603050405020304" pitchFamily="18" charset="0"/>
          </a:endParaRPr>
        </a:p>
      </dsp:txBody>
      <dsp:txXfrm>
        <a:off x="2270553" y="2576045"/>
        <a:ext cx="1554893" cy="753988"/>
      </dsp:txXfrm>
    </dsp:sp>
    <dsp:sp modelId="{C932FBA9-A38C-439E-ABFA-489930712595}">
      <dsp:nvSpPr>
        <dsp:cNvPr id="0" name=""/>
        <dsp:cNvSpPr/>
      </dsp:nvSpPr>
      <dsp:spPr>
        <a:xfrm>
          <a:off x="3848904" y="2935303"/>
          <a:ext cx="640723" cy="35473"/>
        </a:xfrm>
        <a:custGeom>
          <a:avLst/>
          <a:gdLst/>
          <a:ahLst/>
          <a:cxnLst/>
          <a:rect l="0" t="0" r="0" b="0"/>
          <a:pathLst>
            <a:path>
              <a:moveTo>
                <a:pt x="0" y="17736"/>
              </a:moveTo>
              <a:lnTo>
                <a:pt x="640723" y="17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53248" y="2937022"/>
        <a:ext cx="32036" cy="32036"/>
      </dsp:txXfrm>
    </dsp:sp>
    <dsp:sp modelId="{AB3D1A36-76FF-406A-927D-A5E017670220}">
      <dsp:nvSpPr>
        <dsp:cNvPr id="0" name=""/>
        <dsp:cNvSpPr/>
      </dsp:nvSpPr>
      <dsp:spPr>
        <a:xfrm>
          <a:off x="4489628" y="2552587"/>
          <a:ext cx="1601809" cy="8009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Tí</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chú</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Hùng</a:t>
          </a:r>
          <a:endParaRPr lang="en-US" sz="2800" kern="1200" dirty="0">
            <a:latin typeface="Times New Roman" panose="02020603050405020304" pitchFamily="18" charset="0"/>
            <a:cs typeface="Times New Roman" panose="02020603050405020304" pitchFamily="18" charset="0"/>
          </a:endParaRPr>
        </a:p>
      </dsp:txBody>
      <dsp:txXfrm>
        <a:off x="4513086" y="2576045"/>
        <a:ext cx="1554893" cy="75398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A9EA49-3C1F-480F-AD4E-1693304EEEED}" type="datetimeFigureOut">
              <a:rPr lang="en-US" smtClean="0"/>
              <a:t>9/27/2023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53E10E-6EE9-4924-85B2-C5B73FD4A4DE}" type="slidenum">
              <a:rPr lang="en-US" smtClean="0"/>
              <a:t>‹#›</a:t>
            </a:fld>
            <a:endParaRPr lang="en-US"/>
          </a:p>
        </p:txBody>
      </p:sp>
    </p:spTree>
    <p:extLst>
      <p:ext uri="{BB962C8B-B14F-4D97-AF65-F5344CB8AC3E}">
        <p14:creationId xmlns:p14="http://schemas.microsoft.com/office/powerpoint/2010/main" val="1567840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53E10E-6EE9-4924-85B2-C5B73FD4A4DE}" type="slidenum">
              <a:rPr lang="en-US" smtClean="0"/>
              <a:t>6</a:t>
            </a:fld>
            <a:endParaRPr lang="en-US"/>
          </a:p>
        </p:txBody>
      </p:sp>
    </p:spTree>
    <p:extLst>
      <p:ext uri="{BB962C8B-B14F-4D97-AF65-F5344CB8AC3E}">
        <p14:creationId xmlns:p14="http://schemas.microsoft.com/office/powerpoint/2010/main" val="319258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D741A8-67AE-4995-A586-156B7EC65A80}"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1915040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D741A8-67AE-4995-A586-156B7EC65A80}"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1915040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D741A8-67AE-4995-A586-156B7EC65A80}"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1915040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53E10E-6EE9-4924-85B2-C5B73FD4A4DE}" type="slidenum">
              <a:rPr lang="en-US" smtClean="0"/>
              <a:t>24</a:t>
            </a:fld>
            <a:endParaRPr lang="en-US"/>
          </a:p>
        </p:txBody>
      </p:sp>
    </p:spTree>
    <p:extLst>
      <p:ext uri="{BB962C8B-B14F-4D97-AF65-F5344CB8AC3E}">
        <p14:creationId xmlns:p14="http://schemas.microsoft.com/office/powerpoint/2010/main" val="3439827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716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15229B0-8847-46F5-BE7E-88D8CFED5359}" type="slidenum">
              <a:rPr lang="zh-CN" altLang="en-US">
                <a:solidFill>
                  <a:prstClr val="black"/>
                </a:solidFill>
              </a:rPr>
              <a:pPr eaLnBrk="1" hangingPunct="1">
                <a:spcBef>
                  <a:spcPct val="0"/>
                </a:spcBef>
              </a:pPr>
              <a:t>30</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9718187-4104-47BD-B8EE-5582F4C349E7}" type="datetimeFigureOut">
              <a:rPr lang="en-US">
                <a:solidFill>
                  <a:prstClr val="black">
                    <a:tint val="75000"/>
                  </a:prstClr>
                </a:solidFill>
              </a:rPr>
              <a:pPr>
                <a:def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4DFF1C3-F322-4F0C-BE6D-4B028BBC1E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3201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111C480-B472-4271-B342-2115D6B1EF81}" type="datetimeFigureOut">
              <a:rPr lang="en-US">
                <a:solidFill>
                  <a:prstClr val="black">
                    <a:tint val="75000"/>
                  </a:prstClr>
                </a:solidFill>
              </a:rPr>
              <a:pPr>
                <a:def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2DC9E6F-6945-433A-8757-B7ED56AF90E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32141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8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8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FF783C4-26A7-485D-BD19-3CAD654BA506}" type="datetimeFigureOut">
              <a:rPr lang="en-US">
                <a:solidFill>
                  <a:prstClr val="black">
                    <a:tint val="75000"/>
                  </a:prstClr>
                </a:solidFill>
              </a:rPr>
              <a:pPr>
                <a:def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F271DC-227F-4789-90BA-7B230AB3CE3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0640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446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3158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778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4303CA-D67C-4273-98D3-25FCB135EB47}" type="datetimeFigureOut">
              <a:rPr lang="en-US" smtClean="0">
                <a:solidFill>
                  <a:prstClr val="black">
                    <a:tint val="75000"/>
                  </a:prstClr>
                </a:solidFill>
              </a:rPr>
              <a:pPr/>
              <a:t>9/27/2023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620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9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9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4303CA-D67C-4273-98D3-25FCB135EB47}" type="datetimeFigureOut">
              <a:rPr lang="en-US" smtClean="0">
                <a:solidFill>
                  <a:prstClr val="black">
                    <a:tint val="75000"/>
                  </a:prstClr>
                </a:solidFill>
              </a:rPr>
              <a:pPr/>
              <a:t>9/27/2023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91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4303CA-D67C-4273-98D3-25FCB135EB47}" type="datetimeFigureOut">
              <a:rPr lang="en-US" smtClean="0">
                <a:solidFill>
                  <a:prstClr val="black">
                    <a:tint val="75000"/>
                  </a:prstClr>
                </a:solidFill>
              </a:rPr>
              <a:pPr/>
              <a:t>9/27/2023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27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4303CA-D67C-4273-98D3-25FCB135EB47}" type="datetimeFigureOut">
              <a:rPr lang="en-US" smtClean="0">
                <a:solidFill>
                  <a:prstClr val="black">
                    <a:tint val="75000"/>
                  </a:prstClr>
                </a:solidFill>
              </a:rPr>
              <a:pPr/>
              <a:t>9/27/2023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876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9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4303CA-D67C-4273-98D3-25FCB135EB47}" type="datetimeFigureOut">
              <a:rPr lang="en-US" smtClean="0">
                <a:solidFill>
                  <a:prstClr val="black">
                    <a:tint val="75000"/>
                  </a:prstClr>
                </a:solidFill>
              </a:rPr>
              <a:pPr/>
              <a:t>9/27/2023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5670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B93798D-EE77-47AC-B744-3604CEEAE9C1}" type="datetimeFigureOut">
              <a:rPr lang="en-US">
                <a:solidFill>
                  <a:prstClr val="black">
                    <a:tint val="75000"/>
                  </a:prstClr>
                </a:solidFill>
              </a:rPr>
              <a:pPr>
                <a:def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63B806A-FFDC-4553-9D71-B0BA979FED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41717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4303CA-D67C-4273-98D3-25FCB135EB47}" type="datetimeFigureOut">
              <a:rPr lang="en-US" smtClean="0">
                <a:solidFill>
                  <a:prstClr val="black">
                    <a:tint val="75000"/>
                  </a:prstClr>
                </a:solidFill>
              </a:rPr>
              <a:pPr/>
              <a:t>9/27/2023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3693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061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8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8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7972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895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5462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5453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4303CA-D67C-4273-98D3-25FCB135EB47}" type="datetimeFigureOut">
              <a:rPr lang="en-US" smtClean="0">
                <a:solidFill>
                  <a:prstClr val="black">
                    <a:tint val="75000"/>
                  </a:prstClr>
                </a:solidFill>
              </a:rPr>
              <a:pPr/>
              <a:t>9/27/2023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59921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9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9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4303CA-D67C-4273-98D3-25FCB135EB47}" type="datetimeFigureOut">
              <a:rPr lang="en-US" smtClean="0">
                <a:solidFill>
                  <a:prstClr val="black">
                    <a:tint val="75000"/>
                  </a:prstClr>
                </a:solidFill>
              </a:rPr>
              <a:pPr/>
              <a:t>9/27/2023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449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4303CA-D67C-4273-98D3-25FCB135EB47}" type="datetimeFigureOut">
              <a:rPr lang="en-US" smtClean="0">
                <a:solidFill>
                  <a:prstClr val="black">
                    <a:tint val="75000"/>
                  </a:prstClr>
                </a:solidFill>
              </a:rPr>
              <a:pPr/>
              <a:t>9/27/2023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344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4303CA-D67C-4273-98D3-25FCB135EB47}" type="datetimeFigureOut">
              <a:rPr lang="en-US" smtClean="0">
                <a:solidFill>
                  <a:prstClr val="black">
                    <a:tint val="75000"/>
                  </a:prstClr>
                </a:solidFill>
              </a:rPr>
              <a:pPr/>
              <a:t>9/27/2023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262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2AD7132-174F-4F3B-A7D3-898BFB69A012}" type="datetimeFigureOut">
              <a:rPr lang="en-US">
                <a:solidFill>
                  <a:prstClr val="black">
                    <a:tint val="75000"/>
                  </a:prstClr>
                </a:solidFill>
              </a:rPr>
              <a:pPr>
                <a:def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D90EFF-7A73-424A-AB52-95292D43BB3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66290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9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4303CA-D67C-4273-98D3-25FCB135EB47}" type="datetimeFigureOut">
              <a:rPr lang="en-US" smtClean="0">
                <a:solidFill>
                  <a:prstClr val="black">
                    <a:tint val="75000"/>
                  </a:prstClr>
                </a:solidFill>
              </a:rPr>
              <a:pPr/>
              <a:t>9/27/2023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9130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4303CA-D67C-4273-98D3-25FCB135EB47}" type="datetimeFigureOut">
              <a:rPr lang="en-US" smtClean="0">
                <a:solidFill>
                  <a:prstClr val="black">
                    <a:tint val="75000"/>
                  </a:prstClr>
                </a:solidFill>
              </a:rPr>
              <a:pPr/>
              <a:t>9/27/2023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2326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2185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8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8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6705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34F99B-A5AD-44BD-B1ED-DC46F596C628}"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D7E78-9655-4221-8C10-13EB03CF6C79}"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34F99B-A5AD-44BD-B1ED-DC46F596C628}"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D7E78-9655-4221-8C10-13EB03CF6C79}"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reeform 14"/>
          <p:cNvSpPr>
            <a:spLocks/>
          </p:cNvSpPr>
          <p:nvPr/>
        </p:nvSpPr>
        <p:spPr bwMode="hidden">
          <a:xfrm>
            <a:off x="8063275"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 name="Freeform 18"/>
          <p:cNvSpPr>
            <a:spLocks/>
          </p:cNvSpPr>
          <p:nvPr/>
        </p:nvSpPr>
        <p:spPr bwMode="hidden">
          <a:xfrm>
            <a:off x="3492451"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26"/>
          <p:cNvSpPr>
            <a:spLocks/>
          </p:cNvSpPr>
          <p:nvPr/>
        </p:nvSpPr>
        <p:spPr bwMode="hidden">
          <a:xfrm>
            <a:off x="7479321" y="4074211"/>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34F99B-A5AD-44BD-B1ED-DC46F596C628}"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D7E78-9655-4221-8C10-13EB03CF6C79}"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B034F99B-A5AD-44BD-B1ED-DC46F596C628}" type="datetimeFigureOut">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D7E78-9655-4221-8C10-13EB03CF6C79}" type="slidenum">
              <a:rPr lang="en-US" smtClean="0"/>
              <a:t>‹#›</a:t>
            </a:fld>
            <a:endParaRPr lang="en-US"/>
          </a:p>
        </p:txBody>
      </p:sp>
      <p:sp>
        <p:nvSpPr>
          <p:cNvPr id="9" name="Content Placeholder 8"/>
          <p:cNvSpPr>
            <a:spLocks noGrp="1"/>
          </p:cNvSpPr>
          <p:nvPr>
            <p:ph sz="quarter" idx="13"/>
          </p:nvPr>
        </p:nvSpPr>
        <p:spPr>
          <a:xfrm>
            <a:off x="902207"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03116" y="3429037"/>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3429037"/>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34F99B-A5AD-44BD-B1ED-DC46F596C628}" type="datetimeFigureOut">
              <a:rPr lang="en-US" smtClean="0"/>
              <a:t>9/27/2023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BD7E78-9655-4221-8C10-13EB03CF6C79}"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34F99B-A5AD-44BD-B1ED-DC46F596C628}" type="datetimeFigureOut">
              <a:rPr lang="en-US" smtClean="0"/>
              <a:t>9/27/2023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BD7E78-9655-4221-8C10-13EB03CF6C7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A8D4D18-6F84-47D1-A1C0-BE423512097F}" type="datetimeFigureOut">
              <a:rPr lang="en-US">
                <a:solidFill>
                  <a:prstClr val="black">
                    <a:tint val="75000"/>
                  </a:prstClr>
                </a:solidFill>
              </a:rPr>
              <a:pPr>
                <a:defRPr/>
              </a:pPr>
              <a:t>9/27/2023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77933-BFAC-45BF-8534-D613AE9199F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80386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Date Placeholder 1"/>
          <p:cNvSpPr>
            <a:spLocks noGrp="1"/>
          </p:cNvSpPr>
          <p:nvPr>
            <p:ph type="dt" sz="half" idx="10"/>
          </p:nvPr>
        </p:nvSpPr>
        <p:spPr/>
        <p:txBody>
          <a:bodyPr/>
          <a:lstStyle/>
          <a:p>
            <a:fld id="{B034F99B-A5AD-44BD-B1ED-DC46F596C628}" type="datetimeFigureOut">
              <a:rPr lang="en-US" smtClean="0"/>
              <a:t>9/27/2023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BD7E78-9655-4221-8C10-13EB03CF6C79}"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Date Placeholder 4"/>
          <p:cNvSpPr>
            <a:spLocks noGrp="1"/>
          </p:cNvSpPr>
          <p:nvPr>
            <p:ph type="dt" sz="half" idx="10"/>
          </p:nvPr>
        </p:nvSpPr>
        <p:spPr/>
        <p:txBody>
          <a:bodyPr/>
          <a:lstStyle/>
          <a:p>
            <a:fld id="{B034F99B-A5AD-44BD-B1ED-DC46F596C628}" type="datetimeFigureOut">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D7E78-9655-4221-8C10-13EB03CF6C79}" type="slidenum">
              <a:rPr lang="en-US" smtClean="0"/>
              <a:t>‹#›</a:t>
            </a:fld>
            <a:endParaRPr lang="en-US"/>
          </a:p>
        </p:txBody>
      </p:sp>
      <p:sp>
        <p:nvSpPr>
          <p:cNvPr id="4" name="Text Placeholder 3"/>
          <p:cNvSpPr>
            <a:spLocks noGrp="1"/>
          </p:cNvSpPr>
          <p:nvPr>
            <p:ph type="body" sz="half" idx="2"/>
          </p:nvPr>
        </p:nvSpPr>
        <p:spPr>
          <a:xfrm>
            <a:off x="1219200" y="3581437"/>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02617"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title"/>
          </p:nvPr>
        </p:nvSpPr>
        <p:spPr>
          <a:xfrm>
            <a:off x="6498898" y="338667"/>
            <a:ext cx="5083527"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491136"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34F99B-A5AD-44BD-B1ED-DC46F596C628}" type="datetimeFigureOut">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D7E78-9655-4221-8C10-13EB03CF6C79}" type="slidenum">
              <a:rPr lang="en-US" smtClean="0"/>
              <a:t>‹#›</a:t>
            </a:fld>
            <a:endParaRPr lang="en-US"/>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34F99B-A5AD-44BD-B1ED-DC46F596C628}"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D7E78-9655-4221-8C10-13EB03CF6C79}"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B034F99B-A5AD-44BD-B1ED-DC46F596C628}"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D7E78-9655-4221-8C10-13EB03CF6C79}" type="slidenum">
              <a:rPr lang="en-US" smtClean="0"/>
              <a:t>‹#›</a:t>
            </a:fld>
            <a:endParaRPr lang="en-US"/>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Vertical Title 1"/>
          <p:cNvSpPr>
            <a:spLocks noGrp="1"/>
          </p:cNvSpPr>
          <p:nvPr>
            <p:ph type="title" orient="vert"/>
          </p:nvPr>
        </p:nvSpPr>
        <p:spPr>
          <a:xfrm>
            <a:off x="8839200" y="1447803"/>
            <a:ext cx="27432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8386B33-877C-4E49-84CC-5722F0C2872B}" type="datetimeFigureOut">
              <a:rPr lang="en-US">
                <a:solidFill>
                  <a:prstClr val="black">
                    <a:tint val="75000"/>
                  </a:prstClr>
                </a:solidFill>
              </a:rPr>
              <a:pPr>
                <a:def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B568C5-7F9A-4BC5-A6F5-9B894231A1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255925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EAAEE2-0E88-4789-A0C2-FCE523202998}" type="datetimeFigureOut">
              <a:rPr lang="en-US">
                <a:solidFill>
                  <a:prstClr val="black">
                    <a:tint val="75000"/>
                  </a:prstClr>
                </a:solidFill>
              </a:rPr>
              <a:pPr>
                <a:def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5E5FD95-3652-40B5-8B55-F98B2DAC63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048091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AC24AAB-2C56-4834-AA4B-90FE0B98F33D}" type="datetimeFigureOut">
              <a:rPr lang="en-US">
                <a:solidFill>
                  <a:prstClr val="black">
                    <a:tint val="75000"/>
                  </a:prstClr>
                </a:solidFill>
              </a:rPr>
              <a:pPr>
                <a:def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E1E2B1D-F7FC-46AE-87CA-7930505E09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171981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95EB723-A79A-4F21-BD1A-6EF831CCB2F1}" type="datetimeFigureOut">
              <a:rPr lang="en-US">
                <a:solidFill>
                  <a:prstClr val="black">
                    <a:tint val="75000"/>
                  </a:prstClr>
                </a:solidFill>
              </a:rPr>
              <a:pPr>
                <a:defRPr/>
              </a:pPr>
              <a:t>9/27/2023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514CD0A-4902-4730-8BA8-6F66AEDD96D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07465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439A6F4-AB89-4465-83A4-3E021B7816E3}" type="datetimeFigureOut">
              <a:rPr lang="en-US">
                <a:solidFill>
                  <a:prstClr val="black">
                    <a:tint val="75000"/>
                  </a:prstClr>
                </a:solidFill>
              </a:rPr>
              <a:pPr>
                <a:defRPr/>
              </a:pPr>
              <a:t>9/27/2023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1D6268B-02F6-4978-A191-10CFD1EC02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53549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9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9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FABDAB8-55C0-456D-A933-5A7D8308D82C}" type="datetimeFigureOut">
              <a:rPr lang="en-US">
                <a:solidFill>
                  <a:prstClr val="black">
                    <a:tint val="75000"/>
                  </a:prstClr>
                </a:solidFill>
              </a:rPr>
              <a:pPr>
                <a:defRPr/>
              </a:pPr>
              <a:t>9/27/2023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978CB8D-EFF1-4C33-AD8C-02696E6356B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72508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6BAC211-E99D-463E-8120-D9282032A7C6}" type="datetimeFigureOut">
              <a:rPr lang="en-US">
                <a:solidFill>
                  <a:prstClr val="black">
                    <a:tint val="75000"/>
                  </a:prstClr>
                </a:solidFill>
              </a:rPr>
              <a:pPr>
                <a:defRPr/>
              </a:pPr>
              <a:t>9/27/2023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1D638F7-8B5E-45B4-9E48-8961B8F28D4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111371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8B59D12-3DCD-4E5F-AE0A-99A1ED2ED3E2}" type="datetimeFigureOut">
              <a:rPr lang="en-US">
                <a:solidFill>
                  <a:prstClr val="black">
                    <a:tint val="75000"/>
                  </a:prstClr>
                </a:solidFill>
              </a:rPr>
              <a:pPr>
                <a:defRPr/>
              </a:pPr>
              <a:t>9/27/2023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FA53F59-4845-45FB-B39C-B7FA76783F0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63195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E33AAF2-606B-471D-B531-DADEC40028ED}" type="datetimeFigureOut">
              <a:rPr lang="en-US">
                <a:solidFill>
                  <a:prstClr val="black">
                    <a:tint val="75000"/>
                  </a:prstClr>
                </a:solidFill>
              </a:rPr>
              <a:pPr>
                <a:defRPr/>
              </a:pPr>
              <a:t>9/27/2023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3F66EBF-354F-4050-BF41-9779FE49CAB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112973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0BD6DBD-F694-4F34-B07F-598AFC276BBD}" type="datetimeFigureOut">
              <a:rPr lang="en-US">
                <a:solidFill>
                  <a:prstClr val="black">
                    <a:tint val="75000"/>
                  </a:prstClr>
                </a:solidFill>
              </a:rPr>
              <a:pPr>
                <a:defRPr/>
              </a:pPr>
              <a:t>9/27/2023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05A3B57-0ABC-406F-83D8-B00C3FF694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949473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B6CE73D-C035-439D-B74C-A9423A51BBD4}" type="datetimeFigureOut">
              <a:rPr lang="en-US">
                <a:solidFill>
                  <a:prstClr val="black">
                    <a:tint val="75000"/>
                  </a:prstClr>
                </a:solidFill>
              </a:rPr>
              <a:pPr>
                <a:def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69BC1E-BE13-4AB0-90F6-0CD3A1AAA01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002329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EACAD46-A8CC-44AF-A5F0-CEA29F0A3EDD}" type="datetimeFigureOut">
              <a:rPr lang="en-US">
                <a:solidFill>
                  <a:prstClr val="black">
                    <a:tint val="75000"/>
                  </a:prstClr>
                </a:solidFill>
              </a:rPr>
              <a:pPr>
                <a:def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986BA01-F810-4572-A2C3-6EFEA991D9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169199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2C3D3DD0-5B5F-4CB6-8499-4CAB37AB06EF}" type="datetimeFigureOut">
              <a:rPr lang="en-US" smtClean="0"/>
              <a:pPr>
                <a:defRPr/>
              </a:pPr>
              <a:t>9/27/2023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3FA6E34-2E36-4C48-9563-F77C132AF84D}" type="slidenum">
              <a:rPr lang="en-US" smtClean="0"/>
              <a:pPr>
                <a:defRPr/>
              </a:pPr>
              <a:t>‹#›</a:t>
            </a:fld>
            <a:endParaRPr lang="en-US" dirty="0"/>
          </a:p>
        </p:txBody>
      </p:sp>
    </p:spTree>
    <p:extLst>
      <p:ext uri="{BB962C8B-B14F-4D97-AF65-F5344CB8AC3E}">
        <p14:creationId xmlns:p14="http://schemas.microsoft.com/office/powerpoint/2010/main" val="747522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CC6B7EA-259E-48F2-A2C3-F90A9567A0D7}" type="datetimeFigureOut">
              <a:rPr lang="en-US" smtClean="0"/>
              <a:pPr>
                <a:defRPr/>
              </a:pPr>
              <a:t>9/27/2023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E0A6804-516B-48ED-9F93-934B73FAF3A6}" type="slidenum">
              <a:rPr lang="en-US" smtClean="0"/>
              <a:pPr>
                <a:defRPr/>
              </a:pPr>
              <a:t>‹#›</a:t>
            </a:fld>
            <a:endParaRPr lang="en-US" dirty="0"/>
          </a:p>
        </p:txBody>
      </p:sp>
    </p:spTree>
    <p:extLst>
      <p:ext uri="{BB962C8B-B14F-4D97-AF65-F5344CB8AC3E}">
        <p14:creationId xmlns:p14="http://schemas.microsoft.com/office/powerpoint/2010/main" val="33640573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172C7BA6-3398-4095-9CAF-0C9A5D0D7A5A}" type="datetimeFigureOut">
              <a:rPr lang="en-US" smtClean="0"/>
              <a:pPr>
                <a:defRPr/>
              </a:pPr>
              <a:t>9/27/2023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8E6EF20-3F60-40D6-AFAD-CCA4B6FA8251}" type="slidenum">
              <a:rPr lang="en-US" smtClean="0"/>
              <a:pPr>
                <a:defRPr/>
              </a:pPr>
              <a:t>‹#›</a:t>
            </a:fld>
            <a:endParaRPr lang="en-US" dirty="0"/>
          </a:p>
        </p:txBody>
      </p:sp>
    </p:spTree>
    <p:extLst>
      <p:ext uri="{BB962C8B-B14F-4D97-AF65-F5344CB8AC3E}">
        <p14:creationId xmlns:p14="http://schemas.microsoft.com/office/powerpoint/2010/main" val="21329918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7B23740E-90F3-473A-972B-E1D10C9D079A}" type="datetimeFigureOut">
              <a:rPr lang="en-US" smtClean="0"/>
              <a:pPr>
                <a:defRPr/>
              </a:pPr>
              <a:t>9/27/2023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18568CB-0D2A-43FD-8A0A-4F1DFA2306B5}" type="slidenum">
              <a:rPr lang="en-US" smtClean="0"/>
              <a:pPr>
                <a:defRPr/>
              </a:pPr>
              <a:t>‹#›</a:t>
            </a:fld>
            <a:endParaRPr lang="en-US" dirty="0"/>
          </a:p>
        </p:txBody>
      </p:sp>
    </p:spTree>
    <p:extLst>
      <p:ext uri="{BB962C8B-B14F-4D97-AF65-F5344CB8AC3E}">
        <p14:creationId xmlns:p14="http://schemas.microsoft.com/office/powerpoint/2010/main" val="977386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B685813-F81A-48D8-98E3-A141F8FF2593}" type="datetimeFigureOut">
              <a:rPr lang="en-US">
                <a:solidFill>
                  <a:prstClr val="black">
                    <a:tint val="75000"/>
                  </a:prstClr>
                </a:solidFill>
              </a:rPr>
              <a:pPr>
                <a:defRPr/>
              </a:pPr>
              <a:t>9/27/2023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7FE32B6-7281-4639-9192-DA7CE113ECA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846809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5148508E-A11D-4049-9857-644746503AF1}" type="datetimeFigureOut">
              <a:rPr lang="en-US" smtClean="0"/>
              <a:pPr>
                <a:defRPr/>
              </a:pPr>
              <a:t>9/27/2023</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8D5D01D-8055-4E19-B89E-FE280F874082}" type="slidenum">
              <a:rPr lang="en-US" smtClean="0"/>
              <a:pPr>
                <a:defRPr/>
              </a:pPr>
              <a:t>‹#›</a:t>
            </a:fld>
            <a:endParaRPr lang="en-US" dirty="0"/>
          </a:p>
        </p:txBody>
      </p:sp>
    </p:spTree>
    <p:extLst>
      <p:ext uri="{BB962C8B-B14F-4D97-AF65-F5344CB8AC3E}">
        <p14:creationId xmlns:p14="http://schemas.microsoft.com/office/powerpoint/2010/main" val="2556459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DB1F7D53-7758-4D2A-A7AD-8A200BFC2321}" type="datetimeFigureOut">
              <a:rPr lang="en-US" smtClean="0"/>
              <a:pPr>
                <a:defRPr/>
              </a:pPr>
              <a:t>9/27/2023</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65D31A2-E041-4C26-B808-05EE2D16F4A4}" type="slidenum">
              <a:rPr lang="en-US" smtClean="0"/>
              <a:pPr>
                <a:defRPr/>
              </a:pPr>
              <a:t>‹#›</a:t>
            </a:fld>
            <a:endParaRPr lang="en-US" dirty="0"/>
          </a:p>
        </p:txBody>
      </p:sp>
    </p:spTree>
    <p:extLst>
      <p:ext uri="{BB962C8B-B14F-4D97-AF65-F5344CB8AC3E}">
        <p14:creationId xmlns:p14="http://schemas.microsoft.com/office/powerpoint/2010/main" val="36057386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5108ED5-52BB-4E97-BE90-F9259576006C}" type="datetimeFigureOut">
              <a:rPr lang="en-US" smtClean="0"/>
              <a:pPr>
                <a:defRPr/>
              </a:pPr>
              <a:t>9/27/2023</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2FCF000-51A9-441B-A267-46CA2C9DED2F}" type="slidenum">
              <a:rPr lang="en-US" smtClean="0"/>
              <a:pPr>
                <a:defRPr/>
              </a:pPr>
              <a:t>‹#›</a:t>
            </a:fld>
            <a:endParaRPr lang="en-US" dirty="0"/>
          </a:p>
        </p:txBody>
      </p:sp>
    </p:spTree>
    <p:extLst>
      <p:ext uri="{BB962C8B-B14F-4D97-AF65-F5344CB8AC3E}">
        <p14:creationId xmlns:p14="http://schemas.microsoft.com/office/powerpoint/2010/main" val="33808343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1832684-29D5-44EB-A50A-B8D5602D8959}" type="datetimeFigureOut">
              <a:rPr lang="en-US" smtClean="0"/>
              <a:pPr>
                <a:defRPr/>
              </a:pPr>
              <a:t>9/27/2023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77D232F-C5D5-41EB-BEB0-E43404BF3AE2}" type="slidenum">
              <a:rPr lang="en-US" smtClean="0"/>
              <a:pPr>
                <a:defRPr/>
              </a:pPr>
              <a:t>‹#›</a:t>
            </a:fld>
            <a:endParaRPr lang="en-US" dirty="0"/>
          </a:p>
        </p:txBody>
      </p:sp>
    </p:spTree>
    <p:extLst>
      <p:ext uri="{BB962C8B-B14F-4D97-AF65-F5344CB8AC3E}">
        <p14:creationId xmlns:p14="http://schemas.microsoft.com/office/powerpoint/2010/main" val="25179358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00093F5-B978-46B0-BE91-93465ABBE671}" type="datetimeFigureOut">
              <a:rPr lang="en-US" smtClean="0"/>
              <a:pPr>
                <a:defRPr/>
              </a:pPr>
              <a:t>9/27/2023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CB65A02-8733-4599-962C-7EBC0E5AC3BE}" type="slidenum">
              <a:rPr lang="en-US" smtClean="0"/>
              <a:pPr>
                <a:defRPr/>
              </a:pPr>
              <a:t>‹#›</a:t>
            </a:fld>
            <a:endParaRPr lang="en-US" dirty="0"/>
          </a:p>
        </p:txBody>
      </p:sp>
    </p:spTree>
    <p:extLst>
      <p:ext uri="{BB962C8B-B14F-4D97-AF65-F5344CB8AC3E}">
        <p14:creationId xmlns:p14="http://schemas.microsoft.com/office/powerpoint/2010/main" val="22850047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A0679D8-4417-4801-9479-7B45FE718B67}" type="datetimeFigureOut">
              <a:rPr lang="en-US" smtClean="0"/>
              <a:pPr>
                <a:defRPr/>
              </a:pPr>
              <a:t>9/27/2023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F509844-0697-4626-AA3A-F7EBB6DC5B15}" type="slidenum">
              <a:rPr lang="en-US" smtClean="0"/>
              <a:pPr>
                <a:defRPr/>
              </a:pPr>
              <a:t>‹#›</a:t>
            </a:fld>
            <a:endParaRPr lang="en-US" dirty="0"/>
          </a:p>
        </p:txBody>
      </p:sp>
    </p:spTree>
    <p:extLst>
      <p:ext uri="{BB962C8B-B14F-4D97-AF65-F5344CB8AC3E}">
        <p14:creationId xmlns:p14="http://schemas.microsoft.com/office/powerpoint/2010/main" val="11047597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C8E15160-DCD7-4AF2-8712-A911CE4370F1}" type="datetimeFigureOut">
              <a:rPr lang="en-US" smtClean="0"/>
              <a:pPr>
                <a:defRPr/>
              </a:pPr>
              <a:t>9/27/2023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A2CB9E9-FAAA-43E3-8860-55875527F73A}" type="slidenum">
              <a:rPr lang="en-US" smtClean="0"/>
              <a:pPr>
                <a:defRPr/>
              </a:pPr>
              <a:t>‹#›</a:t>
            </a:fld>
            <a:endParaRPr lang="en-US" dirty="0"/>
          </a:p>
        </p:txBody>
      </p:sp>
    </p:spTree>
    <p:extLst>
      <p:ext uri="{BB962C8B-B14F-4D97-AF65-F5344CB8AC3E}">
        <p14:creationId xmlns:p14="http://schemas.microsoft.com/office/powerpoint/2010/main" val="1305267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C10A094-2AD1-4679-8527-226A0D3221D8}" type="datetimeFigureOut">
              <a:rPr lang="en-US">
                <a:solidFill>
                  <a:prstClr val="black">
                    <a:tint val="75000"/>
                  </a:prstClr>
                </a:solidFill>
              </a:rPr>
              <a:pPr>
                <a:defRPr/>
              </a:pPr>
              <a:t>9/27/2023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B1E3728-4922-4C0C-AC95-2FA736AD7B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98489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9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08E8298-957B-4D31-8EA2-5FB4BA2BD903}" type="datetimeFigureOut">
              <a:rPr lang="en-US">
                <a:solidFill>
                  <a:prstClr val="black">
                    <a:tint val="75000"/>
                  </a:prstClr>
                </a:solidFill>
              </a:rPr>
              <a:pPr>
                <a:defRPr/>
              </a:pPr>
              <a:t>9/27/2023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6ADAC8E-8FE9-4055-BF45-15D3B3C1AA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70144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AF1FCB7-1FB7-4F68-94BE-1BD1F2378D8B}" type="datetimeFigureOut">
              <a:rPr lang="en-US">
                <a:solidFill>
                  <a:prstClr val="black">
                    <a:tint val="75000"/>
                  </a:prstClr>
                </a:solidFill>
              </a:rPr>
              <a:pPr>
                <a:defRPr/>
              </a:pPr>
              <a:t>9/27/2023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088CA69-DFB6-416F-857D-44AF483F191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7810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93"/>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E535E0B-D617-4FC7-AF89-C87D3620A509}" type="datetimeFigureOut">
              <a:rPr lang="en-US">
                <a:solidFill>
                  <a:prstClr val="black">
                    <a:tint val="75000"/>
                  </a:prstClr>
                </a:solidFill>
              </a:rPr>
              <a:pPr>
                <a:defRPr/>
              </a:pPr>
              <a:t>9/27/2023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9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93"/>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19C70D1-1117-4AD9-B3F2-97D8BAF0345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302846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9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4303CA-D67C-4273-98D3-25FCB135EB47}"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9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9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80143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9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4303CA-D67C-4273-98D3-25FCB135EB47}"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9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9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38716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6884896" y="6250201"/>
            <a:ext cx="5048920" cy="365125"/>
          </a:xfrm>
          <a:prstGeom prst="rect">
            <a:avLst/>
          </a:prstGeom>
        </p:spPr>
        <p:txBody>
          <a:bodyPr vert="horz" lIns="91440" tIns="45720" rIns="91440" bIns="45720" rtlCol="0" anchor="ctr"/>
          <a:lstStyle>
            <a:lvl1pPr algn="r">
              <a:defRPr sz="1000">
                <a:solidFill>
                  <a:schemeClr val="tx2"/>
                </a:solidFill>
              </a:defRPr>
            </a:lvl1pPr>
          </a:lstStyle>
          <a:p>
            <a:pPr>
              <a:defRPr/>
            </a:pPr>
            <a:fld id="{2E535E0B-D617-4FC7-AF89-C87D3620A509}" type="datetimeFigureOut">
              <a:rPr lang="en-US" smtClean="0">
                <a:solidFill>
                  <a:prstClr val="black">
                    <a:tint val="75000"/>
                  </a:prstClr>
                </a:solidFill>
              </a:rPr>
              <a:pPr>
                <a:defRPr/>
              </a:pPr>
              <a:t>9/27/2023</a:t>
            </a:fld>
            <a:endParaRPr lang="en-US">
              <a:solidFill>
                <a:prstClr val="black">
                  <a:tint val="75000"/>
                </a:prstClr>
              </a:solidFill>
            </a:endParaRPr>
          </a:p>
        </p:txBody>
      </p:sp>
      <p:sp>
        <p:nvSpPr>
          <p:cNvPr id="5" name="Footer Placeholder 4"/>
          <p:cNvSpPr>
            <a:spLocks noGrp="1"/>
          </p:cNvSpPr>
          <p:nvPr>
            <p:ph type="ftr" sz="quarter" idx="3"/>
          </p:nvPr>
        </p:nvSpPr>
        <p:spPr>
          <a:xfrm>
            <a:off x="258209" y="6250201"/>
            <a:ext cx="504892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5321452" y="6250200"/>
            <a:ext cx="1549101" cy="365125"/>
          </a:xfrm>
          <a:prstGeom prst="rect">
            <a:avLst/>
          </a:prstGeom>
        </p:spPr>
        <p:txBody>
          <a:bodyPr vert="horz" lIns="91440" tIns="45720" rIns="91440" bIns="45720" rtlCol="0" anchor="ctr"/>
          <a:lstStyle>
            <a:lvl1pPr algn="ctr">
              <a:defRPr sz="1000">
                <a:solidFill>
                  <a:schemeClr val="tx2"/>
                </a:solidFill>
              </a:defRPr>
            </a:lvl1pPr>
          </a:lstStyle>
          <a:p>
            <a:pPr>
              <a:defRPr/>
            </a:pPr>
            <a:fld id="{719C70D1-1117-4AD9-B3F2-97D8BAF03457}" type="slidenum">
              <a:rPr lang="en-US" smtClean="0">
                <a:solidFill>
                  <a:prstClr val="black">
                    <a:tint val="75000"/>
                  </a:prstClr>
                </a:solidFill>
              </a:rPr>
              <a:pPr>
                <a:defRPr/>
              </a:pPr>
              <a:t>‹#›</a:t>
            </a:fld>
            <a:endParaRPr lang="en-US">
              <a:solidFill>
                <a:prstClr val="black">
                  <a:tint val="75000"/>
                </a:prstClr>
              </a:solidFill>
            </a:endParaRPr>
          </a:p>
        </p:txBody>
      </p:sp>
      <p:sp>
        <p:nvSpPr>
          <p:cNvPr id="3" name="Text Placeholder 2"/>
          <p:cNvSpPr>
            <a:spLocks noGrp="1"/>
          </p:cNvSpPr>
          <p:nvPr>
            <p:ph type="body" idx="1"/>
          </p:nvPr>
        </p:nvSpPr>
        <p:spPr>
          <a:xfrm>
            <a:off x="1162781" y="2675467"/>
            <a:ext cx="9877777"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E4916F0-9AB6-4F44-9A88-A41976364C9C}" type="datetimeFigureOut">
              <a:rPr lang="en-US">
                <a:solidFill>
                  <a:prstClr val="black">
                    <a:tint val="75000"/>
                  </a:prstClr>
                </a:solidFill>
              </a:rPr>
              <a:pPr>
                <a:defRPr/>
              </a:pPr>
              <a:t>9/27/2023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0629562-6111-44AC-84AD-05BC2E70AF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6718351"/>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E535E0B-D617-4FC7-AF89-C87D3620A509}" type="datetimeFigureOut">
              <a:rPr lang="en-US" smtClean="0">
                <a:solidFill>
                  <a:prstClr val="black">
                    <a:tint val="75000"/>
                  </a:prstClr>
                </a:solidFill>
              </a:rPr>
              <a:pPr>
                <a:defRPr/>
              </a:pPr>
              <a:t>9/27/2023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19C70D1-1117-4AD9-B3F2-97D8BAF0345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77836260"/>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5" userDrawn="1">
          <p15:clr>
            <a:srgbClr val="F26B43"/>
          </p15:clr>
        </p15:guide>
        <p15:guide id="2" pos="9675"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62.xml"/><Relationship Id="rId5" Type="http://schemas.openxmlformats.org/officeDocument/2006/relationships/image" Target="../media/image17.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6.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6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7.png"/><Relationship Id="rId4" Type="http://schemas.openxmlformats.org/officeDocument/2006/relationships/image" Target="../media/image8.jpe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40.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emf"/><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0.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0.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notesSlide" Target="../notesSlides/notesSlide6.xml"/><Relationship Id="rId16" Type="http://schemas.openxmlformats.org/officeDocument/2006/relationships/image" Target="../media/image40.png"/><Relationship Id="rId1" Type="http://schemas.openxmlformats.org/officeDocument/2006/relationships/slideLayout" Target="../slideLayouts/slideLayout46.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40.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31706" y="620688"/>
            <a:ext cx="5760640" cy="1083374"/>
          </a:xfrm>
          <a:prstGeom prst="rect">
            <a:avLst/>
          </a:prstGeom>
        </p:spPr>
        <p:txBody>
          <a:bodyPr wrap="square">
            <a:spAutoFit/>
          </a:bodyPr>
          <a:lstStyle/>
          <a:p>
            <a:pPr algn="ctr">
              <a:lnSpc>
                <a:spcPct val="115000"/>
              </a:lnSpc>
            </a:pPr>
            <a:r>
              <a:rPr lang="vi-VN" sz="2800" b="1" cap="all" dirty="0">
                <a:solidFill>
                  <a:srgbClr val="000000"/>
                </a:solidFill>
                <a:latin typeface="Times New Roman"/>
                <a:ea typeface="Times New Roman"/>
                <a:cs typeface="Times New Roman"/>
              </a:rPr>
              <a:t>BÀI </a:t>
            </a:r>
            <a:r>
              <a:rPr lang="en-US" sz="2800" b="1" cap="all" dirty="0">
                <a:solidFill>
                  <a:srgbClr val="000000"/>
                </a:solidFill>
                <a:latin typeface="Times New Roman"/>
                <a:ea typeface="Times New Roman"/>
                <a:cs typeface="Times New Roman"/>
              </a:rPr>
              <a:t>3:</a:t>
            </a:r>
            <a:endParaRPr lang="en-US" sz="2800" dirty="0">
              <a:latin typeface="Calibri"/>
              <a:ea typeface="Calibri"/>
              <a:cs typeface="Times New Roman"/>
            </a:endParaRPr>
          </a:p>
          <a:p>
            <a:pPr algn="ctr">
              <a:lnSpc>
                <a:spcPct val="115000"/>
              </a:lnSpc>
            </a:pPr>
            <a:r>
              <a:rPr lang="en-US" sz="2800" b="1" dirty="0">
                <a:solidFill>
                  <a:srgbClr val="000000"/>
                </a:solidFill>
                <a:latin typeface="Times New Roman"/>
                <a:ea typeface="Times New Roman"/>
                <a:cs typeface="Times New Roman"/>
              </a:rPr>
              <a:t>CỘI NGUỒN YÊU THƯƠNG </a:t>
            </a:r>
            <a:endParaRPr lang="en-US" sz="2800" dirty="0">
              <a:latin typeface="Calibri"/>
              <a:ea typeface="Calibri"/>
              <a:cs typeface="Times New Roman"/>
            </a:endParaRPr>
          </a:p>
        </p:txBody>
      </p:sp>
      <p:sp>
        <p:nvSpPr>
          <p:cNvPr id="5" name="Rectangle 4"/>
          <p:cNvSpPr/>
          <p:nvPr/>
        </p:nvSpPr>
        <p:spPr>
          <a:xfrm>
            <a:off x="3647730" y="1844824"/>
            <a:ext cx="6660232" cy="1083374"/>
          </a:xfrm>
          <a:prstGeom prst="rect">
            <a:avLst/>
          </a:prstGeom>
        </p:spPr>
        <p:txBody>
          <a:bodyPr wrap="square">
            <a:spAutoFit/>
          </a:bodyPr>
          <a:lstStyle/>
          <a:p>
            <a:pPr algn="r">
              <a:lnSpc>
                <a:spcPct val="115000"/>
              </a:lnSpc>
            </a:pPr>
            <a:r>
              <a:rPr lang="en-US" sz="2800" b="1" dirty="0" err="1">
                <a:solidFill>
                  <a:srgbClr val="000000"/>
                </a:solidFill>
                <a:latin typeface="Times New Roman"/>
                <a:ea typeface="Times New Roman"/>
                <a:cs typeface="Times New Roman"/>
              </a:rPr>
              <a:t>Tình</a:t>
            </a:r>
            <a:r>
              <a:rPr lang="en-US" sz="2800" b="1" dirty="0">
                <a:solidFill>
                  <a:srgbClr val="000000"/>
                </a:solidFill>
                <a:latin typeface="Times New Roman"/>
                <a:ea typeface="Times New Roman"/>
                <a:cs typeface="Times New Roman"/>
              </a:rPr>
              <a:t> </a:t>
            </a:r>
            <a:r>
              <a:rPr lang="en-US" sz="2800" b="1" dirty="0" err="1">
                <a:solidFill>
                  <a:srgbClr val="000000"/>
                </a:solidFill>
                <a:latin typeface="Times New Roman"/>
                <a:ea typeface="Times New Roman"/>
                <a:cs typeface="Times New Roman"/>
              </a:rPr>
              <a:t>yêu</a:t>
            </a:r>
            <a:r>
              <a:rPr lang="en-US" sz="2800" b="1" dirty="0">
                <a:solidFill>
                  <a:srgbClr val="000000"/>
                </a:solidFill>
                <a:latin typeface="Times New Roman"/>
                <a:ea typeface="Times New Roman"/>
                <a:cs typeface="Times New Roman"/>
              </a:rPr>
              <a:t> </a:t>
            </a:r>
            <a:r>
              <a:rPr lang="en-US" sz="2800" b="1" dirty="0" err="1">
                <a:solidFill>
                  <a:srgbClr val="000000"/>
                </a:solidFill>
                <a:latin typeface="Times New Roman"/>
                <a:ea typeface="Times New Roman"/>
                <a:cs typeface="Times New Roman"/>
              </a:rPr>
              <a:t>thương</a:t>
            </a:r>
            <a:r>
              <a:rPr lang="en-US" sz="2800" b="1" dirty="0">
                <a:solidFill>
                  <a:srgbClr val="000000"/>
                </a:solidFill>
                <a:latin typeface="Times New Roman"/>
                <a:ea typeface="Times New Roman"/>
                <a:cs typeface="Times New Roman"/>
              </a:rPr>
              <a:t> </a:t>
            </a:r>
            <a:r>
              <a:rPr lang="en-US" sz="2800" b="1" dirty="0" err="1">
                <a:solidFill>
                  <a:srgbClr val="000000"/>
                </a:solidFill>
                <a:latin typeface="Times New Roman"/>
                <a:ea typeface="Times New Roman"/>
                <a:cs typeface="Times New Roman"/>
              </a:rPr>
              <a:t>là</a:t>
            </a:r>
            <a:r>
              <a:rPr lang="en-US" sz="2800" b="1" dirty="0">
                <a:solidFill>
                  <a:srgbClr val="000000"/>
                </a:solidFill>
                <a:latin typeface="Times New Roman"/>
                <a:ea typeface="Times New Roman"/>
                <a:cs typeface="Times New Roman"/>
              </a:rPr>
              <a:t> </a:t>
            </a:r>
            <a:r>
              <a:rPr lang="en-US" sz="2800" b="1" dirty="0" err="1">
                <a:solidFill>
                  <a:srgbClr val="000000"/>
                </a:solidFill>
                <a:latin typeface="Times New Roman"/>
                <a:ea typeface="Times New Roman"/>
                <a:cs typeface="Times New Roman"/>
              </a:rPr>
              <a:t>câu</a:t>
            </a:r>
            <a:r>
              <a:rPr lang="en-US" sz="2800" b="1" dirty="0">
                <a:solidFill>
                  <a:srgbClr val="000000"/>
                </a:solidFill>
                <a:latin typeface="Times New Roman"/>
                <a:ea typeface="Times New Roman"/>
                <a:cs typeface="Times New Roman"/>
              </a:rPr>
              <a:t> </a:t>
            </a:r>
            <a:r>
              <a:rPr lang="en-US" sz="2800" b="1" dirty="0" err="1">
                <a:solidFill>
                  <a:srgbClr val="000000"/>
                </a:solidFill>
                <a:latin typeface="Times New Roman"/>
                <a:ea typeface="Times New Roman"/>
                <a:cs typeface="Times New Roman"/>
              </a:rPr>
              <a:t>trả</a:t>
            </a:r>
            <a:r>
              <a:rPr lang="en-US" sz="2800" b="1" dirty="0">
                <a:solidFill>
                  <a:srgbClr val="000000"/>
                </a:solidFill>
                <a:latin typeface="Times New Roman"/>
                <a:ea typeface="Times New Roman"/>
                <a:cs typeface="Times New Roman"/>
              </a:rPr>
              <a:t> </a:t>
            </a:r>
            <a:r>
              <a:rPr lang="en-US" sz="2800" b="1" dirty="0" err="1">
                <a:solidFill>
                  <a:srgbClr val="000000"/>
                </a:solidFill>
                <a:latin typeface="Times New Roman"/>
                <a:ea typeface="Times New Roman"/>
                <a:cs typeface="Times New Roman"/>
              </a:rPr>
              <a:t>lời</a:t>
            </a:r>
            <a:r>
              <a:rPr lang="en-US" sz="2800" b="1" dirty="0">
                <a:solidFill>
                  <a:srgbClr val="000000"/>
                </a:solidFill>
                <a:latin typeface="Times New Roman"/>
                <a:ea typeface="Times New Roman"/>
                <a:cs typeface="Times New Roman"/>
              </a:rPr>
              <a:t> </a:t>
            </a:r>
            <a:r>
              <a:rPr lang="en-US" sz="2800" b="1" dirty="0" err="1">
                <a:solidFill>
                  <a:srgbClr val="000000"/>
                </a:solidFill>
                <a:latin typeface="Times New Roman"/>
                <a:ea typeface="Times New Roman"/>
                <a:cs typeface="Times New Roman"/>
              </a:rPr>
              <a:t>cho</a:t>
            </a:r>
            <a:r>
              <a:rPr lang="en-US" sz="2800" b="1" dirty="0">
                <a:solidFill>
                  <a:srgbClr val="000000"/>
                </a:solidFill>
                <a:latin typeface="Times New Roman"/>
                <a:ea typeface="Times New Roman"/>
                <a:cs typeface="Times New Roman"/>
              </a:rPr>
              <a:t> </a:t>
            </a:r>
            <a:r>
              <a:rPr lang="en-US" sz="2800" b="1" dirty="0" err="1">
                <a:solidFill>
                  <a:srgbClr val="000000"/>
                </a:solidFill>
                <a:latin typeface="Times New Roman"/>
                <a:ea typeface="Times New Roman"/>
                <a:cs typeface="Times New Roman"/>
              </a:rPr>
              <a:t>mọi</a:t>
            </a:r>
            <a:r>
              <a:rPr lang="en-US" sz="2800" b="1" dirty="0">
                <a:solidFill>
                  <a:srgbClr val="000000"/>
                </a:solidFill>
                <a:latin typeface="Times New Roman"/>
                <a:ea typeface="Times New Roman"/>
                <a:cs typeface="Times New Roman"/>
              </a:rPr>
              <a:t> </a:t>
            </a:r>
            <a:r>
              <a:rPr lang="en-US" sz="2800" b="1" dirty="0" err="1">
                <a:solidFill>
                  <a:srgbClr val="000000"/>
                </a:solidFill>
                <a:latin typeface="Times New Roman"/>
                <a:ea typeface="Times New Roman"/>
                <a:cs typeface="Times New Roman"/>
              </a:rPr>
              <a:t>thứ</a:t>
            </a:r>
            <a:endParaRPr lang="en-US" sz="2800" dirty="0">
              <a:latin typeface="Calibri"/>
              <a:ea typeface="Calibri"/>
              <a:cs typeface="Times New Roman"/>
            </a:endParaRPr>
          </a:p>
          <a:p>
            <a:pPr algn="r">
              <a:lnSpc>
                <a:spcPct val="115000"/>
              </a:lnSpc>
            </a:pPr>
            <a:r>
              <a:rPr lang="en-US" sz="2800" b="1" dirty="0">
                <a:solidFill>
                  <a:srgbClr val="000000"/>
                </a:solidFill>
                <a:latin typeface="Times New Roman"/>
                <a:ea typeface="Times New Roman"/>
                <a:cs typeface="Times New Roman"/>
              </a:rPr>
              <a:t>( Ray Bradbury)</a:t>
            </a:r>
            <a:endParaRPr lang="en-US" sz="2800" dirty="0">
              <a:latin typeface="Calibri"/>
              <a:ea typeface="Calibri"/>
              <a:cs typeface="Times New Roman"/>
            </a:endParaRPr>
          </a:p>
        </p:txBody>
      </p:sp>
    </p:spTree>
    <p:extLst>
      <p:ext uri="{BB962C8B-B14F-4D97-AF65-F5344CB8AC3E}">
        <p14:creationId xmlns:p14="http://schemas.microsoft.com/office/powerpoint/2010/main" val="999621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18329" y="313642"/>
            <a:ext cx="11068779" cy="7023201"/>
          </a:xfrm>
          <a:prstGeom prst="rect">
            <a:avLst/>
          </a:prstGeom>
        </p:spPr>
      </p:pic>
      <p:sp>
        <p:nvSpPr>
          <p:cNvPr id="5" name="Rectangle 4"/>
          <p:cNvSpPr/>
          <p:nvPr/>
        </p:nvSpPr>
        <p:spPr>
          <a:xfrm>
            <a:off x="1703512" y="31"/>
            <a:ext cx="3235872" cy="522259"/>
          </a:xfrm>
          <a:prstGeom prst="rect">
            <a:avLst/>
          </a:prstGeom>
        </p:spPr>
        <p:txBody>
          <a:bodyPr wrap="square">
            <a:spAutoFit/>
          </a:bodyPr>
          <a:lstStyle/>
          <a:p>
            <a:pPr marL="30480" marR="30480" algn="just" fontAlgn="base">
              <a:lnSpc>
                <a:spcPct val="107000"/>
              </a:lnSpc>
              <a:spcBef>
                <a:spcPct val="0"/>
              </a:spcBef>
              <a:spcAft>
                <a:spcPts val="1200"/>
              </a:spcAft>
            </a:pP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2</a:t>
            </a:r>
            <a:r>
              <a:rPr lang="vi-VN"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Tác</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phẩm</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p>
        </p:txBody>
      </p:sp>
      <p:grpSp>
        <p:nvGrpSpPr>
          <p:cNvPr id="2" name="Group 1"/>
          <p:cNvGrpSpPr/>
          <p:nvPr/>
        </p:nvGrpSpPr>
        <p:grpSpPr>
          <a:xfrm>
            <a:off x="3719743" y="553388"/>
            <a:ext cx="5774831" cy="3271855"/>
            <a:chOff x="2993528" y="1724120"/>
            <a:chExt cx="7568422" cy="3060508"/>
          </a:xfrm>
        </p:grpSpPr>
        <p:sp>
          <p:nvSpPr>
            <p:cNvPr id="6" name="Freeform 5"/>
            <p:cNvSpPr/>
            <p:nvPr/>
          </p:nvSpPr>
          <p:spPr>
            <a:xfrm>
              <a:off x="2993528" y="1724120"/>
              <a:ext cx="4111333" cy="693886"/>
            </a:xfrm>
            <a:custGeom>
              <a:avLst/>
              <a:gdLst>
                <a:gd name="connsiteX0" fmla="*/ 0 w 4111333"/>
                <a:gd name="connsiteY0" fmla="*/ 69389 h 693886"/>
                <a:gd name="connsiteX1" fmla="*/ 69389 w 4111333"/>
                <a:gd name="connsiteY1" fmla="*/ 0 h 693886"/>
                <a:gd name="connsiteX2" fmla="*/ 4041944 w 4111333"/>
                <a:gd name="connsiteY2" fmla="*/ 0 h 693886"/>
                <a:gd name="connsiteX3" fmla="*/ 4111333 w 4111333"/>
                <a:gd name="connsiteY3" fmla="*/ 69389 h 693886"/>
                <a:gd name="connsiteX4" fmla="*/ 4111333 w 4111333"/>
                <a:gd name="connsiteY4" fmla="*/ 624497 h 693886"/>
                <a:gd name="connsiteX5" fmla="*/ 4041944 w 4111333"/>
                <a:gd name="connsiteY5" fmla="*/ 693886 h 693886"/>
                <a:gd name="connsiteX6" fmla="*/ 69389 w 4111333"/>
                <a:gd name="connsiteY6" fmla="*/ 693886 h 693886"/>
                <a:gd name="connsiteX7" fmla="*/ 0 w 4111333"/>
                <a:gd name="connsiteY7" fmla="*/ 624497 h 693886"/>
                <a:gd name="connsiteX8" fmla="*/ 0 w 4111333"/>
                <a:gd name="connsiteY8" fmla="*/ 69389 h 69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1333" h="693886">
                  <a:moveTo>
                    <a:pt x="0" y="69389"/>
                  </a:moveTo>
                  <a:cubicBezTo>
                    <a:pt x="0" y="31067"/>
                    <a:pt x="31067" y="0"/>
                    <a:pt x="69389" y="0"/>
                  </a:cubicBezTo>
                  <a:lnTo>
                    <a:pt x="4041944" y="0"/>
                  </a:lnTo>
                  <a:cubicBezTo>
                    <a:pt x="4080266" y="0"/>
                    <a:pt x="4111333" y="31067"/>
                    <a:pt x="4111333" y="69389"/>
                  </a:cubicBezTo>
                  <a:lnTo>
                    <a:pt x="4111333" y="624497"/>
                  </a:lnTo>
                  <a:cubicBezTo>
                    <a:pt x="4111333" y="662819"/>
                    <a:pt x="4080266" y="693886"/>
                    <a:pt x="4041944" y="693886"/>
                  </a:cubicBezTo>
                  <a:lnTo>
                    <a:pt x="69389" y="693886"/>
                  </a:lnTo>
                  <a:cubicBezTo>
                    <a:pt x="31067" y="693886"/>
                    <a:pt x="0" y="662819"/>
                    <a:pt x="0" y="624497"/>
                  </a:cubicBezTo>
                  <a:lnTo>
                    <a:pt x="0" y="69389"/>
                  </a:lnTo>
                  <a:close/>
                </a:path>
              </a:pathLst>
            </a:custGeom>
            <a:solidFill>
              <a:srgbClr val="5B9BD5">
                <a:hueOff val="0"/>
                <a:satOff val="0"/>
                <a:lumOff val="0"/>
                <a:alphaOff val="0"/>
              </a:srgbClr>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73663" tIns="55883" rIns="73663" bIns="55883" numCol="1" spcCol="1270" anchor="ctr" anchorCtr="0">
              <a:noAutofit/>
            </a:bodyPr>
            <a:lstStyle/>
            <a:p>
              <a:pPr defTabSz="1244600" fontAlgn="base">
                <a:lnSpc>
                  <a:spcPct val="90000"/>
                </a:lnSpc>
                <a:spcBef>
                  <a:spcPct val="0"/>
                </a:spcBef>
                <a:spcAft>
                  <a:spcPct val="35000"/>
                </a:spcAft>
              </a:pPr>
              <a:r>
                <a:rPr lang="en-US" sz="2800" b="1" dirty="0">
                  <a:solidFill>
                    <a:sysClr val="window" lastClr="FFFFFF"/>
                  </a:solidFill>
                  <a:latin typeface="Times New Roman" panose="02020603050405020304" pitchFamily="18" charset="0"/>
                  <a:cs typeface="Times New Roman" panose="02020603050405020304" pitchFamily="18" charset="0"/>
                </a:rPr>
                <a:t>b. </a:t>
              </a:r>
              <a:r>
                <a:rPr lang="en-US" sz="2800" b="1" dirty="0" err="1">
                  <a:solidFill>
                    <a:sysClr val="window" lastClr="FFFFFF"/>
                  </a:solidFill>
                  <a:latin typeface="Times New Roman" panose="02020603050405020304" pitchFamily="18" charset="0"/>
                  <a:cs typeface="Times New Roman" panose="02020603050405020304" pitchFamily="18" charset="0"/>
                </a:rPr>
                <a:t>Tìm</a:t>
              </a:r>
              <a:r>
                <a:rPr lang="en-US" sz="2800" b="1" dirty="0">
                  <a:solidFill>
                    <a:sysClr val="window" lastClr="FFFFFF"/>
                  </a:solidFill>
                  <a:latin typeface="Times New Roman" panose="02020603050405020304" pitchFamily="18" charset="0"/>
                  <a:cs typeface="Times New Roman" panose="02020603050405020304" pitchFamily="18" charset="0"/>
                </a:rPr>
                <a:t> </a:t>
              </a:r>
              <a:r>
                <a:rPr lang="en-US" sz="2800" b="1" dirty="0" err="1">
                  <a:solidFill>
                    <a:sysClr val="window" lastClr="FFFFFF"/>
                  </a:solidFill>
                  <a:latin typeface="Times New Roman" panose="02020603050405020304" pitchFamily="18" charset="0"/>
                  <a:cs typeface="Times New Roman" panose="02020603050405020304" pitchFamily="18" charset="0"/>
                </a:rPr>
                <a:t>hiểu</a:t>
              </a:r>
              <a:r>
                <a:rPr lang="en-US" sz="2800" b="1" dirty="0">
                  <a:solidFill>
                    <a:sysClr val="window" lastClr="FFFFFF"/>
                  </a:solidFill>
                  <a:latin typeface="Times New Roman" panose="02020603050405020304" pitchFamily="18" charset="0"/>
                  <a:cs typeface="Times New Roman" panose="02020603050405020304" pitchFamily="18" charset="0"/>
                </a:rPr>
                <a:t> </a:t>
              </a:r>
              <a:r>
                <a:rPr lang="en-US" sz="2800" b="1" dirty="0" err="1">
                  <a:solidFill>
                    <a:sysClr val="window" lastClr="FFFFFF"/>
                  </a:solidFill>
                  <a:latin typeface="Times New Roman" panose="02020603050405020304" pitchFamily="18" charset="0"/>
                  <a:cs typeface="Times New Roman" panose="02020603050405020304" pitchFamily="18" charset="0"/>
                </a:rPr>
                <a:t>chung</a:t>
              </a:r>
              <a:endParaRPr lang="en-US" sz="2800" dirty="0">
                <a:solidFill>
                  <a:sysClr val="window" lastClr="FFFFFF"/>
                </a:solidFill>
                <a:latin typeface="Times New Roman" panose="02020603050405020304" pitchFamily="18" charset="0"/>
                <a:cs typeface="Times New Roman" panose="02020603050405020304" pitchFamily="18" charset="0"/>
              </a:endParaRPr>
            </a:p>
          </p:txBody>
        </p:sp>
        <p:sp>
          <p:nvSpPr>
            <p:cNvPr id="9" name="Freeform 8"/>
            <p:cNvSpPr/>
            <p:nvPr/>
          </p:nvSpPr>
          <p:spPr>
            <a:xfrm>
              <a:off x="3404662" y="2418007"/>
              <a:ext cx="411133" cy="503673"/>
            </a:xfrm>
            <a:custGeom>
              <a:avLst/>
              <a:gdLst/>
              <a:ahLst/>
              <a:cxnLst/>
              <a:rect l="0" t="0" r="0" b="0"/>
              <a:pathLst>
                <a:path>
                  <a:moveTo>
                    <a:pt x="0" y="0"/>
                  </a:moveTo>
                  <a:lnTo>
                    <a:pt x="0" y="531920"/>
                  </a:lnTo>
                  <a:lnTo>
                    <a:pt x="379793" y="531920"/>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10" name="Freeform 9"/>
            <p:cNvSpPr/>
            <p:nvPr/>
          </p:nvSpPr>
          <p:spPr>
            <a:xfrm>
              <a:off x="3670156" y="2559337"/>
              <a:ext cx="6891794" cy="724685"/>
            </a:xfrm>
            <a:custGeom>
              <a:avLst/>
              <a:gdLst>
                <a:gd name="connsiteX0" fmla="*/ 0 w 6702196"/>
                <a:gd name="connsiteY0" fmla="*/ 72469 h 724685"/>
                <a:gd name="connsiteX1" fmla="*/ 72469 w 6702196"/>
                <a:gd name="connsiteY1" fmla="*/ 0 h 724685"/>
                <a:gd name="connsiteX2" fmla="*/ 6629728 w 6702196"/>
                <a:gd name="connsiteY2" fmla="*/ 0 h 724685"/>
                <a:gd name="connsiteX3" fmla="*/ 6702197 w 6702196"/>
                <a:gd name="connsiteY3" fmla="*/ 72469 h 724685"/>
                <a:gd name="connsiteX4" fmla="*/ 6702196 w 6702196"/>
                <a:gd name="connsiteY4" fmla="*/ 652217 h 724685"/>
                <a:gd name="connsiteX5" fmla="*/ 6629727 w 6702196"/>
                <a:gd name="connsiteY5" fmla="*/ 724686 h 724685"/>
                <a:gd name="connsiteX6" fmla="*/ 72469 w 6702196"/>
                <a:gd name="connsiteY6" fmla="*/ 724685 h 724685"/>
                <a:gd name="connsiteX7" fmla="*/ 0 w 6702196"/>
                <a:gd name="connsiteY7" fmla="*/ 652216 h 724685"/>
                <a:gd name="connsiteX8" fmla="*/ 0 w 6702196"/>
                <a:gd name="connsiteY8" fmla="*/ 72469 h 72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196" h="724685">
                  <a:moveTo>
                    <a:pt x="0" y="72469"/>
                  </a:moveTo>
                  <a:cubicBezTo>
                    <a:pt x="0" y="32445"/>
                    <a:pt x="32445" y="0"/>
                    <a:pt x="72469" y="0"/>
                  </a:cubicBezTo>
                  <a:lnTo>
                    <a:pt x="6629728" y="0"/>
                  </a:lnTo>
                  <a:cubicBezTo>
                    <a:pt x="6669752" y="0"/>
                    <a:pt x="6702197" y="32445"/>
                    <a:pt x="6702197" y="72469"/>
                  </a:cubicBezTo>
                  <a:cubicBezTo>
                    <a:pt x="6702197" y="265718"/>
                    <a:pt x="6702196" y="458968"/>
                    <a:pt x="6702196" y="652217"/>
                  </a:cubicBezTo>
                  <a:cubicBezTo>
                    <a:pt x="6702196" y="692241"/>
                    <a:pt x="6669751" y="724686"/>
                    <a:pt x="6629727" y="724686"/>
                  </a:cubicBezTo>
                  <a:lnTo>
                    <a:pt x="72469" y="724685"/>
                  </a:lnTo>
                  <a:cubicBezTo>
                    <a:pt x="32445" y="724685"/>
                    <a:pt x="0" y="692240"/>
                    <a:pt x="0" y="652216"/>
                  </a:cubicBezTo>
                  <a:lnTo>
                    <a:pt x="0" y="72469"/>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4565" tIns="56785" rIns="74565" bIns="56785" numCol="1" spcCol="1270" anchor="ctr" anchorCtr="0">
              <a:noAutofit/>
            </a:bodyPr>
            <a:lstStyle/>
            <a:p>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Xuất</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xứ</a:t>
              </a:r>
              <a:r>
                <a:rPr lang="en-US" sz="2400" b="1"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Rút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từ</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chương</a:t>
              </a:r>
              <a:r>
                <a:rPr lang="en-US" sz="2400" dirty="0">
                  <a:solidFill>
                    <a:prstClr val="black"/>
                  </a:solidFill>
                  <a:latin typeface="Times New Roman" panose="02020603050405020304" pitchFamily="18" charset="0"/>
                  <a:cs typeface="Times New Roman" panose="02020603050405020304" pitchFamily="18" charset="0"/>
                </a:rPr>
                <a:t> 5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tập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truyện</a:t>
              </a:r>
              <a:r>
                <a:rPr lang="en-US" sz="2400"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Vừa</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nhắm</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mắt</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vừa</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mở</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cửa</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sổ</a:t>
              </a:r>
              <a:r>
                <a:rPr lang="en-US" sz="2400" dirty="0">
                  <a:solidFill>
                    <a:srgbClr val="70AD47">
                      <a:lumMod val="50000"/>
                    </a:srgbClr>
                  </a:solidFill>
                  <a:latin typeface="Times New Roman" panose="02020603050405020304" pitchFamily="18" charset="0"/>
                  <a:cs typeface="Times New Roman" panose="02020603050405020304" pitchFamily="18" charset="0"/>
                </a:rPr>
                <a:t>  </a:t>
              </a:r>
            </a:p>
          </p:txBody>
        </p:sp>
        <p:sp>
          <p:nvSpPr>
            <p:cNvPr id="11" name="Freeform 10"/>
            <p:cNvSpPr/>
            <p:nvPr/>
          </p:nvSpPr>
          <p:spPr>
            <a:xfrm>
              <a:off x="3404662" y="2418007"/>
              <a:ext cx="411133" cy="1333657"/>
            </a:xfrm>
            <a:custGeom>
              <a:avLst/>
              <a:gdLst/>
              <a:ahLst/>
              <a:cxnLst/>
              <a:rect l="0" t="0" r="0" b="0"/>
              <a:pathLst>
                <a:path>
                  <a:moveTo>
                    <a:pt x="0" y="0"/>
                  </a:moveTo>
                  <a:lnTo>
                    <a:pt x="0" y="1324955"/>
                  </a:lnTo>
                  <a:lnTo>
                    <a:pt x="379793" y="1324955"/>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12" name="Freeform 11"/>
            <p:cNvSpPr/>
            <p:nvPr/>
          </p:nvSpPr>
          <p:spPr>
            <a:xfrm>
              <a:off x="3670156" y="3425353"/>
              <a:ext cx="6891794" cy="652623"/>
            </a:xfrm>
            <a:custGeom>
              <a:avLst/>
              <a:gdLst>
                <a:gd name="connsiteX0" fmla="*/ 0 w 6702304"/>
                <a:gd name="connsiteY0" fmla="*/ 65262 h 652623"/>
                <a:gd name="connsiteX1" fmla="*/ 65262 w 6702304"/>
                <a:gd name="connsiteY1" fmla="*/ 0 h 652623"/>
                <a:gd name="connsiteX2" fmla="*/ 6637042 w 6702304"/>
                <a:gd name="connsiteY2" fmla="*/ 0 h 652623"/>
                <a:gd name="connsiteX3" fmla="*/ 6702304 w 6702304"/>
                <a:gd name="connsiteY3" fmla="*/ 65262 h 652623"/>
                <a:gd name="connsiteX4" fmla="*/ 6702304 w 6702304"/>
                <a:gd name="connsiteY4" fmla="*/ 587361 h 652623"/>
                <a:gd name="connsiteX5" fmla="*/ 6637042 w 6702304"/>
                <a:gd name="connsiteY5" fmla="*/ 652623 h 652623"/>
                <a:gd name="connsiteX6" fmla="*/ 65262 w 6702304"/>
                <a:gd name="connsiteY6" fmla="*/ 652623 h 652623"/>
                <a:gd name="connsiteX7" fmla="*/ 0 w 6702304"/>
                <a:gd name="connsiteY7" fmla="*/ 587361 h 652623"/>
                <a:gd name="connsiteX8" fmla="*/ 0 w 6702304"/>
                <a:gd name="connsiteY8" fmla="*/ 65262 h 65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304" h="652623">
                  <a:moveTo>
                    <a:pt x="0" y="65262"/>
                  </a:moveTo>
                  <a:cubicBezTo>
                    <a:pt x="0" y="29219"/>
                    <a:pt x="29219" y="0"/>
                    <a:pt x="65262" y="0"/>
                  </a:cubicBezTo>
                  <a:lnTo>
                    <a:pt x="6637042" y="0"/>
                  </a:lnTo>
                  <a:cubicBezTo>
                    <a:pt x="6673085" y="0"/>
                    <a:pt x="6702304" y="29219"/>
                    <a:pt x="6702304" y="65262"/>
                  </a:cubicBezTo>
                  <a:lnTo>
                    <a:pt x="6702304" y="587361"/>
                  </a:lnTo>
                  <a:cubicBezTo>
                    <a:pt x="6702304" y="623404"/>
                    <a:pt x="6673085" y="652623"/>
                    <a:pt x="6637042" y="652623"/>
                  </a:cubicBezTo>
                  <a:lnTo>
                    <a:pt x="65262" y="652623"/>
                  </a:lnTo>
                  <a:cubicBezTo>
                    <a:pt x="29219" y="652623"/>
                    <a:pt x="0" y="623404"/>
                    <a:pt x="0" y="587361"/>
                  </a:cubicBezTo>
                  <a:lnTo>
                    <a:pt x="0" y="65262"/>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2455" tIns="54675" rIns="72455" bIns="54675" numCol="1" spcCol="1270" anchor="ctr" anchorCtr="0">
              <a:noAutofit/>
            </a:bodyPr>
            <a:lstStyle/>
            <a:p>
              <a:pPr defTabSz="1244600" fontAlgn="base">
                <a:lnSpc>
                  <a:spcPct val="90000"/>
                </a:lnSpc>
                <a:spcBef>
                  <a:spcPct val="0"/>
                </a:spcBef>
                <a:spcAft>
                  <a:spcPct val="35000"/>
                </a:spcAft>
              </a:pPr>
              <a:endParaRPr lang="en-US" sz="2800" dirty="0">
                <a:solidFill>
                  <a:srgbClr val="70AD47">
                    <a:lumMod val="50000"/>
                  </a:srgbClr>
                </a:solidFill>
                <a:latin typeface="Times New Roman" panose="02020603050405020304" pitchFamily="18" charset="0"/>
                <a:cs typeface="Times New Roman" panose="02020603050405020304" pitchFamily="18" charset="0"/>
              </a:endParaRPr>
            </a:p>
          </p:txBody>
        </p:sp>
        <p:sp>
          <p:nvSpPr>
            <p:cNvPr id="13" name="Freeform 12"/>
            <p:cNvSpPr/>
            <p:nvPr/>
          </p:nvSpPr>
          <p:spPr>
            <a:xfrm>
              <a:off x="3404662" y="2418007"/>
              <a:ext cx="411133" cy="2083960"/>
            </a:xfrm>
            <a:custGeom>
              <a:avLst/>
              <a:gdLst/>
              <a:ahLst/>
              <a:cxnLst/>
              <a:rect l="0" t="0" r="0" b="0"/>
              <a:pathLst>
                <a:path>
                  <a:moveTo>
                    <a:pt x="0" y="0"/>
                  </a:moveTo>
                  <a:lnTo>
                    <a:pt x="0" y="1977740"/>
                  </a:lnTo>
                  <a:lnTo>
                    <a:pt x="379793" y="1977740"/>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14" name="Freeform 13"/>
            <p:cNvSpPr/>
            <p:nvPr/>
          </p:nvSpPr>
          <p:spPr>
            <a:xfrm>
              <a:off x="3670156" y="4219307"/>
              <a:ext cx="6891794" cy="565321"/>
            </a:xfrm>
            <a:custGeom>
              <a:avLst/>
              <a:gdLst>
                <a:gd name="connsiteX0" fmla="*/ 0 w 6710879"/>
                <a:gd name="connsiteY0" fmla="*/ 56532 h 565321"/>
                <a:gd name="connsiteX1" fmla="*/ 56532 w 6710879"/>
                <a:gd name="connsiteY1" fmla="*/ 0 h 565321"/>
                <a:gd name="connsiteX2" fmla="*/ 6654347 w 6710879"/>
                <a:gd name="connsiteY2" fmla="*/ 0 h 565321"/>
                <a:gd name="connsiteX3" fmla="*/ 6710879 w 6710879"/>
                <a:gd name="connsiteY3" fmla="*/ 56532 h 565321"/>
                <a:gd name="connsiteX4" fmla="*/ 6710879 w 6710879"/>
                <a:gd name="connsiteY4" fmla="*/ 508789 h 565321"/>
                <a:gd name="connsiteX5" fmla="*/ 6654347 w 6710879"/>
                <a:gd name="connsiteY5" fmla="*/ 565321 h 565321"/>
                <a:gd name="connsiteX6" fmla="*/ 56532 w 6710879"/>
                <a:gd name="connsiteY6" fmla="*/ 565321 h 565321"/>
                <a:gd name="connsiteX7" fmla="*/ 0 w 6710879"/>
                <a:gd name="connsiteY7" fmla="*/ 508789 h 565321"/>
                <a:gd name="connsiteX8" fmla="*/ 0 w 6710879"/>
                <a:gd name="connsiteY8" fmla="*/ 56532 h 56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10879" h="565321">
                  <a:moveTo>
                    <a:pt x="0" y="56532"/>
                  </a:moveTo>
                  <a:cubicBezTo>
                    <a:pt x="0" y="25310"/>
                    <a:pt x="25310" y="0"/>
                    <a:pt x="56532" y="0"/>
                  </a:cubicBezTo>
                  <a:lnTo>
                    <a:pt x="6654347" y="0"/>
                  </a:lnTo>
                  <a:cubicBezTo>
                    <a:pt x="6685569" y="0"/>
                    <a:pt x="6710879" y="25310"/>
                    <a:pt x="6710879" y="56532"/>
                  </a:cubicBezTo>
                  <a:lnTo>
                    <a:pt x="6710879" y="508789"/>
                  </a:lnTo>
                  <a:cubicBezTo>
                    <a:pt x="6710879" y="540011"/>
                    <a:pt x="6685569" y="565321"/>
                    <a:pt x="6654347" y="565321"/>
                  </a:cubicBezTo>
                  <a:lnTo>
                    <a:pt x="56532" y="565321"/>
                  </a:lnTo>
                  <a:cubicBezTo>
                    <a:pt x="25310" y="565321"/>
                    <a:pt x="0" y="540011"/>
                    <a:pt x="0" y="508789"/>
                  </a:cubicBezTo>
                  <a:lnTo>
                    <a:pt x="0" y="56532"/>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69898" tIns="52118" rIns="69898" bIns="52118" numCol="1" spcCol="1270" anchor="ctr" anchorCtr="0">
              <a:noAutofit/>
            </a:bodyPr>
            <a:lstStyle/>
            <a:p>
              <a:pPr defTabSz="1244600" fontAlgn="base">
                <a:lnSpc>
                  <a:spcPct val="90000"/>
                </a:lnSpc>
                <a:spcBef>
                  <a:spcPct val="0"/>
                </a:spcBef>
                <a:spcAft>
                  <a:spcPct val="35000"/>
                </a:spcAft>
              </a:pPr>
              <a:r>
                <a:rPr lang="en-US" sz="28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Ngôi</a:t>
              </a:r>
              <a:r>
                <a:rPr lang="en-US" sz="28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kể</a:t>
              </a:r>
              <a:r>
                <a:rPr lang="en-US" sz="28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Ngôi</a:t>
              </a:r>
              <a:r>
                <a:rPr lang="en-US" sz="28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thứ</a:t>
              </a:r>
              <a:r>
                <a:rPr lang="en-US" sz="28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nhất</a:t>
              </a:r>
              <a:endParaRPr lang="en-US" sz="2800" dirty="0">
                <a:solidFill>
                  <a:srgbClr val="70AD47">
                    <a:lumMod val="50000"/>
                  </a:srgbClr>
                </a:solidFill>
                <a:latin typeface="Times New Roman" panose="02020603050405020304" pitchFamily="18" charset="0"/>
                <a:cs typeface="Times New Roman" panose="02020603050405020304" pitchFamily="18" charset="0"/>
              </a:endParaRPr>
            </a:p>
          </p:txBody>
        </p:sp>
      </p:grpSp>
      <p:pic>
        <p:nvPicPr>
          <p:cNvPr id="15" name="Picture 2" descr="Vừa nhắm mắ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514" y="2987130"/>
            <a:ext cx="2276476" cy="3074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4868500" y="3175085"/>
            <a:ext cx="184731" cy="382092"/>
          </a:xfrm>
          <a:prstGeom prst="rect">
            <a:avLst/>
          </a:prstGeom>
        </p:spPr>
        <p:txBody>
          <a:bodyPr wrap="none">
            <a:spAutoFit/>
          </a:bodyPr>
          <a:lstStyle/>
          <a:p>
            <a:pPr>
              <a:lnSpc>
                <a:spcPct val="150000"/>
              </a:lnSpc>
            </a:pPr>
            <a:endParaRPr lang="en-US" sz="1400" dirty="0">
              <a:solidFill>
                <a:prstClr val="black"/>
              </a:solidFill>
              <a:ea typeface="Calibri"/>
              <a:cs typeface="Times New Roman"/>
            </a:endParaRPr>
          </a:p>
        </p:txBody>
      </p:sp>
      <p:sp>
        <p:nvSpPr>
          <p:cNvPr id="18" name="Rectangle 17"/>
          <p:cNvSpPr/>
          <p:nvPr/>
        </p:nvSpPr>
        <p:spPr>
          <a:xfrm>
            <a:off x="4236015" y="2351584"/>
            <a:ext cx="3833409" cy="669542"/>
          </a:xfrm>
          <a:prstGeom prst="rect">
            <a:avLst/>
          </a:prstGeom>
        </p:spPr>
        <p:txBody>
          <a:bodyPr wrap="square">
            <a:spAutoFit/>
          </a:bodyPr>
          <a:lstStyle/>
          <a:p>
            <a:pPr>
              <a:lnSpc>
                <a:spcPct val="150000"/>
              </a:lnSpc>
            </a:pPr>
            <a:r>
              <a:rPr lang="en-US" sz="2800" b="1" dirty="0">
                <a:solidFill>
                  <a:srgbClr val="000000"/>
                </a:solidFill>
                <a:latin typeface="Times New Roman"/>
                <a:ea typeface="Times New Roman"/>
                <a:cs typeface="Times New Roman"/>
              </a:rPr>
              <a:t>* </a:t>
            </a:r>
            <a:r>
              <a:rPr lang="en-US" sz="2800" b="1" dirty="0" err="1">
                <a:solidFill>
                  <a:srgbClr val="000000"/>
                </a:solidFill>
                <a:latin typeface="Times New Roman"/>
                <a:ea typeface="Times New Roman"/>
                <a:cs typeface="Times New Roman"/>
              </a:rPr>
              <a:t>Thể</a:t>
            </a:r>
            <a:r>
              <a:rPr lang="en-US" sz="2800" b="1" dirty="0">
                <a:solidFill>
                  <a:srgbClr val="000000"/>
                </a:solidFill>
                <a:latin typeface="Times New Roman"/>
                <a:ea typeface="Times New Roman"/>
                <a:cs typeface="Times New Roman"/>
              </a:rPr>
              <a:t> </a:t>
            </a:r>
            <a:r>
              <a:rPr lang="en-US" sz="2800" b="1" dirty="0" err="1">
                <a:solidFill>
                  <a:srgbClr val="000000"/>
                </a:solidFill>
                <a:latin typeface="Times New Roman"/>
                <a:ea typeface="Times New Roman"/>
                <a:cs typeface="Times New Roman"/>
              </a:rPr>
              <a:t>loại</a:t>
            </a:r>
            <a:r>
              <a:rPr lang="en-US" sz="2800" b="1"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Truyện</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ngắn</a:t>
            </a:r>
            <a:endParaRPr lang="en-US" sz="2800" dirty="0">
              <a:solidFill>
                <a:prstClr val="black"/>
              </a:solidFill>
              <a:ea typeface="Calibri"/>
              <a:cs typeface="Times New Roman"/>
            </a:endParaRPr>
          </a:p>
        </p:txBody>
      </p:sp>
      <p:pic>
        <p:nvPicPr>
          <p:cNvPr id="7" name="Picture 6">
            <a:extLst>
              <a:ext uri="{FF2B5EF4-FFF2-40B4-BE49-F238E27FC236}">
                <a16:creationId xmlns:a16="http://schemas.microsoft.com/office/drawing/2014/main" id="{4256EABE-0DE7-1DD6-7782-62741A86E573}"/>
              </a:ext>
            </a:extLst>
          </p:cNvPr>
          <p:cNvPicPr>
            <a:picLocks noChangeAspect="1"/>
          </p:cNvPicPr>
          <p:nvPr/>
        </p:nvPicPr>
        <p:blipFill>
          <a:blip r:embed="rId5"/>
          <a:stretch>
            <a:fillRect/>
          </a:stretch>
        </p:blipFill>
        <p:spPr>
          <a:xfrm>
            <a:off x="176668" y="553388"/>
            <a:ext cx="2066925" cy="2428875"/>
          </a:xfrm>
          <a:prstGeom prst="rect">
            <a:avLst/>
          </a:prstGeom>
        </p:spPr>
      </p:pic>
    </p:spTree>
    <p:extLst>
      <p:ext uri="{BB962C8B-B14F-4D97-AF65-F5344CB8AC3E}">
        <p14:creationId xmlns:p14="http://schemas.microsoft.com/office/powerpoint/2010/main" val="283429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97459" y="116633"/>
            <a:ext cx="10694541" cy="7023201"/>
          </a:xfrm>
          <a:prstGeom prst="rect">
            <a:avLst/>
          </a:prstGeom>
        </p:spPr>
      </p:pic>
      <p:sp>
        <p:nvSpPr>
          <p:cNvPr id="5" name="Rectangle 4"/>
          <p:cNvSpPr/>
          <p:nvPr/>
        </p:nvSpPr>
        <p:spPr>
          <a:xfrm>
            <a:off x="1703512" y="31"/>
            <a:ext cx="3235872" cy="522259"/>
          </a:xfrm>
          <a:prstGeom prst="rect">
            <a:avLst/>
          </a:prstGeom>
        </p:spPr>
        <p:txBody>
          <a:bodyPr wrap="square">
            <a:spAutoFit/>
          </a:bodyPr>
          <a:lstStyle/>
          <a:p>
            <a:pPr marL="30480" marR="30480" algn="just" fontAlgn="base">
              <a:lnSpc>
                <a:spcPct val="107000"/>
              </a:lnSpc>
              <a:spcBef>
                <a:spcPct val="0"/>
              </a:spcBef>
              <a:spcAft>
                <a:spcPts val="1200"/>
              </a:spcAft>
            </a:pP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2</a:t>
            </a:r>
            <a:r>
              <a:rPr lang="vi-VN"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Tác</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phẩm</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p>
        </p:txBody>
      </p:sp>
      <p:pic>
        <p:nvPicPr>
          <p:cNvPr id="15" name="Picture 2" descr="Vừa nhắm mắ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514" y="2987130"/>
            <a:ext cx="2276476" cy="3074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4868500" y="3175085"/>
            <a:ext cx="184731" cy="382092"/>
          </a:xfrm>
          <a:prstGeom prst="rect">
            <a:avLst/>
          </a:prstGeom>
        </p:spPr>
        <p:txBody>
          <a:bodyPr wrap="none">
            <a:spAutoFit/>
          </a:bodyPr>
          <a:lstStyle/>
          <a:p>
            <a:pPr>
              <a:lnSpc>
                <a:spcPct val="150000"/>
              </a:lnSpc>
            </a:pPr>
            <a:endParaRPr lang="en-US" sz="1400" dirty="0">
              <a:ea typeface="Calibri"/>
              <a:cs typeface="Times New Roman"/>
            </a:endParaRPr>
          </a:p>
        </p:txBody>
      </p:sp>
      <p:sp>
        <p:nvSpPr>
          <p:cNvPr id="21" name="Rectangle 20"/>
          <p:cNvSpPr/>
          <p:nvPr/>
        </p:nvSpPr>
        <p:spPr>
          <a:xfrm>
            <a:off x="1775536" y="711861"/>
            <a:ext cx="2973827" cy="480131"/>
          </a:xfrm>
          <a:prstGeom prst="rect">
            <a:avLst/>
          </a:prstGeom>
        </p:spPr>
        <p:txBody>
          <a:bodyPr wrap="none">
            <a:spAutoFit/>
          </a:bodyPr>
          <a:lstStyle/>
          <a:p>
            <a:pPr defTabSz="1244600" fontAlgn="base">
              <a:lnSpc>
                <a:spcPct val="90000"/>
              </a:lnSpc>
              <a:spcBef>
                <a:spcPct val="0"/>
              </a:spcBef>
              <a:spcAft>
                <a:spcPct val="35000"/>
              </a:spcAft>
            </a:pPr>
            <a:r>
              <a:rPr lang="en-US" sz="2800" b="1" dirty="0">
                <a:solidFill>
                  <a:prstClr val="black"/>
                </a:solidFill>
                <a:latin typeface="Times New Roman" panose="02020603050405020304" pitchFamily="18" charset="0"/>
                <a:cs typeface="Times New Roman" panose="02020603050405020304" pitchFamily="18" charset="0"/>
              </a:rPr>
              <a:t>b. </a:t>
            </a:r>
            <a:r>
              <a:rPr lang="en-US" sz="2800" b="1" dirty="0" err="1">
                <a:solidFill>
                  <a:prstClr val="black"/>
                </a:solidFill>
                <a:latin typeface="Times New Roman" panose="02020603050405020304" pitchFamily="18" charset="0"/>
                <a:cs typeface="Times New Roman" panose="02020603050405020304" pitchFamily="18" charset="0"/>
              </a:rPr>
              <a:t>Tìm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hiểu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chung</a:t>
            </a:r>
            <a:endParaRPr lang="en-US" sz="2800" dirty="0">
              <a:solidFill>
                <a:prstClr val="black"/>
              </a:solidFill>
              <a:latin typeface="Times New Roman" panose="02020603050405020304" pitchFamily="18" charset="0"/>
              <a:cs typeface="Times New Roman" panose="02020603050405020304" pitchFamily="18" charset="0"/>
            </a:endParaRPr>
          </a:p>
        </p:txBody>
      </p:sp>
      <p:graphicFrame>
        <p:nvGraphicFramePr>
          <p:cNvPr id="23" name="Diagram 22"/>
          <p:cNvGraphicFramePr/>
          <p:nvPr>
            <p:extLst>
              <p:ext uri="{D42A27DB-BD31-4B8C-83A1-F6EECF244321}">
                <p14:modId xmlns:p14="http://schemas.microsoft.com/office/powerpoint/2010/main" val="1492426325"/>
              </p:ext>
            </p:extLst>
          </p:nvPr>
        </p:nvGraphicFramePr>
        <p:xfrm>
          <a:off x="4151784" y="1334131"/>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Picture 3">
            <a:extLst>
              <a:ext uri="{FF2B5EF4-FFF2-40B4-BE49-F238E27FC236}">
                <a16:creationId xmlns:a16="http://schemas.microsoft.com/office/drawing/2014/main" id="{EAE53242-A110-3640-075C-37CA75103B2F}"/>
              </a:ext>
            </a:extLst>
          </p:cNvPr>
          <p:cNvPicPr>
            <a:picLocks noChangeAspect="1"/>
          </p:cNvPicPr>
          <p:nvPr/>
        </p:nvPicPr>
        <p:blipFill>
          <a:blip r:embed="rId10"/>
          <a:stretch>
            <a:fillRect/>
          </a:stretch>
        </p:blipFill>
        <p:spPr>
          <a:xfrm>
            <a:off x="-1031" y="1201067"/>
            <a:ext cx="2066925" cy="2428875"/>
          </a:xfrm>
          <a:prstGeom prst="rect">
            <a:avLst/>
          </a:prstGeom>
        </p:spPr>
      </p:pic>
    </p:spTree>
    <p:extLst>
      <p:ext uri="{BB962C8B-B14F-4D97-AF65-F5344CB8AC3E}">
        <p14:creationId xmlns:p14="http://schemas.microsoft.com/office/powerpoint/2010/main" val="157923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40417" y="133449"/>
            <a:ext cx="11711166" cy="7023201"/>
          </a:xfrm>
          <a:prstGeom prst="rect">
            <a:avLst/>
          </a:prstGeom>
        </p:spPr>
      </p:pic>
      <p:sp>
        <p:nvSpPr>
          <p:cNvPr id="5" name="Rectangle 4"/>
          <p:cNvSpPr/>
          <p:nvPr/>
        </p:nvSpPr>
        <p:spPr>
          <a:xfrm>
            <a:off x="1703512" y="31"/>
            <a:ext cx="3235872" cy="522259"/>
          </a:xfrm>
          <a:prstGeom prst="rect">
            <a:avLst/>
          </a:prstGeom>
        </p:spPr>
        <p:txBody>
          <a:bodyPr wrap="square">
            <a:spAutoFit/>
          </a:bodyPr>
          <a:lstStyle/>
          <a:p>
            <a:pPr marL="30480" marR="30480" algn="just" fontAlgn="base">
              <a:lnSpc>
                <a:spcPct val="107000"/>
              </a:lnSpc>
              <a:spcBef>
                <a:spcPct val="0"/>
              </a:spcBef>
              <a:spcAft>
                <a:spcPts val="1200"/>
              </a:spcAft>
            </a:pP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2</a:t>
            </a:r>
            <a:r>
              <a:rPr lang="vi-VN"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Tác</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phẩm</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p>
        </p:txBody>
      </p:sp>
      <p:grpSp>
        <p:nvGrpSpPr>
          <p:cNvPr id="2" name="Group 1"/>
          <p:cNvGrpSpPr/>
          <p:nvPr/>
        </p:nvGrpSpPr>
        <p:grpSpPr>
          <a:xfrm>
            <a:off x="4079792" y="616992"/>
            <a:ext cx="5990855" cy="5620320"/>
            <a:chOff x="2993528" y="1724120"/>
            <a:chExt cx="7568422" cy="3226862"/>
          </a:xfrm>
        </p:grpSpPr>
        <p:sp>
          <p:nvSpPr>
            <p:cNvPr id="6" name="Freeform 5"/>
            <p:cNvSpPr/>
            <p:nvPr/>
          </p:nvSpPr>
          <p:spPr>
            <a:xfrm>
              <a:off x="2993528" y="1724120"/>
              <a:ext cx="4111333" cy="693886"/>
            </a:xfrm>
            <a:custGeom>
              <a:avLst/>
              <a:gdLst>
                <a:gd name="connsiteX0" fmla="*/ 0 w 4111333"/>
                <a:gd name="connsiteY0" fmla="*/ 69389 h 693886"/>
                <a:gd name="connsiteX1" fmla="*/ 69389 w 4111333"/>
                <a:gd name="connsiteY1" fmla="*/ 0 h 693886"/>
                <a:gd name="connsiteX2" fmla="*/ 4041944 w 4111333"/>
                <a:gd name="connsiteY2" fmla="*/ 0 h 693886"/>
                <a:gd name="connsiteX3" fmla="*/ 4111333 w 4111333"/>
                <a:gd name="connsiteY3" fmla="*/ 69389 h 693886"/>
                <a:gd name="connsiteX4" fmla="*/ 4111333 w 4111333"/>
                <a:gd name="connsiteY4" fmla="*/ 624497 h 693886"/>
                <a:gd name="connsiteX5" fmla="*/ 4041944 w 4111333"/>
                <a:gd name="connsiteY5" fmla="*/ 693886 h 693886"/>
                <a:gd name="connsiteX6" fmla="*/ 69389 w 4111333"/>
                <a:gd name="connsiteY6" fmla="*/ 693886 h 693886"/>
                <a:gd name="connsiteX7" fmla="*/ 0 w 4111333"/>
                <a:gd name="connsiteY7" fmla="*/ 624497 h 693886"/>
                <a:gd name="connsiteX8" fmla="*/ 0 w 4111333"/>
                <a:gd name="connsiteY8" fmla="*/ 69389 h 69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1333" h="693886">
                  <a:moveTo>
                    <a:pt x="0" y="69389"/>
                  </a:moveTo>
                  <a:cubicBezTo>
                    <a:pt x="0" y="31067"/>
                    <a:pt x="31067" y="0"/>
                    <a:pt x="69389" y="0"/>
                  </a:cubicBezTo>
                  <a:lnTo>
                    <a:pt x="4041944" y="0"/>
                  </a:lnTo>
                  <a:cubicBezTo>
                    <a:pt x="4080266" y="0"/>
                    <a:pt x="4111333" y="31067"/>
                    <a:pt x="4111333" y="69389"/>
                  </a:cubicBezTo>
                  <a:lnTo>
                    <a:pt x="4111333" y="624497"/>
                  </a:lnTo>
                  <a:cubicBezTo>
                    <a:pt x="4111333" y="662819"/>
                    <a:pt x="4080266" y="693886"/>
                    <a:pt x="4041944" y="693886"/>
                  </a:cubicBezTo>
                  <a:lnTo>
                    <a:pt x="69389" y="693886"/>
                  </a:lnTo>
                  <a:cubicBezTo>
                    <a:pt x="31067" y="693886"/>
                    <a:pt x="0" y="662819"/>
                    <a:pt x="0" y="624497"/>
                  </a:cubicBezTo>
                  <a:lnTo>
                    <a:pt x="0" y="69389"/>
                  </a:lnTo>
                  <a:close/>
                </a:path>
              </a:pathLst>
            </a:custGeom>
            <a:solidFill>
              <a:srgbClr val="5B9BD5">
                <a:hueOff val="0"/>
                <a:satOff val="0"/>
                <a:lumOff val="0"/>
                <a:alphaOff val="0"/>
              </a:srgbClr>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73663" tIns="55883" rIns="73663" bIns="55883" numCol="1" spcCol="1270" anchor="ctr" anchorCtr="0">
              <a:noAutofit/>
            </a:bodyPr>
            <a:lstStyle/>
            <a:p>
              <a:pPr defTabSz="1244600" fontAlgn="base">
                <a:lnSpc>
                  <a:spcPct val="90000"/>
                </a:lnSpc>
                <a:spcBef>
                  <a:spcPct val="0"/>
                </a:spcBef>
                <a:spcAft>
                  <a:spcPct val="35000"/>
                </a:spcAft>
              </a:pPr>
              <a:r>
                <a:rPr lang="en-US" sz="2800" b="1" dirty="0">
                  <a:solidFill>
                    <a:sysClr val="window" lastClr="FFFFFF"/>
                  </a:solidFill>
                  <a:latin typeface="Times New Roman" panose="02020603050405020304" pitchFamily="18" charset="0"/>
                  <a:cs typeface="Times New Roman" panose="02020603050405020304" pitchFamily="18" charset="0"/>
                </a:rPr>
                <a:t>* </a:t>
              </a:r>
              <a:r>
                <a:rPr lang="en-US" sz="2800" b="1" dirty="0" err="1">
                  <a:solidFill>
                    <a:sysClr val="window" lastClr="FFFFFF"/>
                  </a:solidFill>
                  <a:latin typeface="Times New Roman" panose="02020603050405020304" pitchFamily="18" charset="0"/>
                  <a:cs typeface="Times New Roman" panose="02020603050405020304" pitchFamily="18" charset="0"/>
                </a:rPr>
                <a:t>Bố</a:t>
              </a:r>
              <a:r>
                <a:rPr lang="en-US" sz="2800" b="1" dirty="0">
                  <a:solidFill>
                    <a:sysClr val="window" lastClr="FFFFFF"/>
                  </a:solidFill>
                  <a:latin typeface="Times New Roman" panose="02020603050405020304" pitchFamily="18" charset="0"/>
                  <a:cs typeface="Times New Roman" panose="02020603050405020304" pitchFamily="18" charset="0"/>
                </a:rPr>
                <a:t> </a:t>
              </a:r>
              <a:r>
                <a:rPr lang="en-US" sz="2800" b="1" dirty="0" err="1">
                  <a:solidFill>
                    <a:sysClr val="window" lastClr="FFFFFF"/>
                  </a:solidFill>
                  <a:latin typeface="Times New Roman" panose="02020603050405020304" pitchFamily="18" charset="0"/>
                  <a:cs typeface="Times New Roman" panose="02020603050405020304" pitchFamily="18" charset="0"/>
                </a:rPr>
                <a:t>cục</a:t>
              </a:r>
              <a:r>
                <a:rPr lang="en-US" sz="2800" b="1" dirty="0">
                  <a:solidFill>
                    <a:sysClr val="window" lastClr="FFFFFF"/>
                  </a:solidFill>
                  <a:latin typeface="Times New Roman" panose="02020603050405020304" pitchFamily="18" charset="0"/>
                  <a:cs typeface="Times New Roman" panose="02020603050405020304" pitchFamily="18" charset="0"/>
                </a:rPr>
                <a:t>: 2 </a:t>
              </a:r>
              <a:r>
                <a:rPr lang="en-US" sz="2800" b="1" dirty="0" err="1">
                  <a:solidFill>
                    <a:sysClr val="window" lastClr="FFFFFF"/>
                  </a:solidFill>
                  <a:latin typeface="Times New Roman" panose="02020603050405020304" pitchFamily="18" charset="0"/>
                  <a:cs typeface="Times New Roman" panose="02020603050405020304" pitchFamily="18" charset="0"/>
                </a:rPr>
                <a:t>phần</a:t>
              </a:r>
              <a:endParaRPr lang="en-US" sz="2800" dirty="0">
                <a:solidFill>
                  <a:sysClr val="window" lastClr="FFFFFF"/>
                </a:solidFill>
                <a:latin typeface="Times New Roman" panose="02020603050405020304" pitchFamily="18" charset="0"/>
                <a:cs typeface="Times New Roman" panose="02020603050405020304" pitchFamily="18" charset="0"/>
              </a:endParaRPr>
            </a:p>
          </p:txBody>
        </p:sp>
        <p:sp>
          <p:nvSpPr>
            <p:cNvPr id="9" name="Freeform 8"/>
            <p:cNvSpPr/>
            <p:nvPr/>
          </p:nvSpPr>
          <p:spPr>
            <a:xfrm>
              <a:off x="3404662" y="2418007"/>
              <a:ext cx="411133" cy="503673"/>
            </a:xfrm>
            <a:custGeom>
              <a:avLst/>
              <a:gdLst/>
              <a:ahLst/>
              <a:cxnLst/>
              <a:rect l="0" t="0" r="0" b="0"/>
              <a:pathLst>
                <a:path>
                  <a:moveTo>
                    <a:pt x="0" y="0"/>
                  </a:moveTo>
                  <a:lnTo>
                    <a:pt x="0" y="531920"/>
                  </a:lnTo>
                  <a:lnTo>
                    <a:pt x="379793" y="531920"/>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10" name="Freeform 9"/>
            <p:cNvSpPr/>
            <p:nvPr/>
          </p:nvSpPr>
          <p:spPr>
            <a:xfrm>
              <a:off x="3670156" y="2429240"/>
              <a:ext cx="6891794" cy="866016"/>
            </a:xfrm>
            <a:custGeom>
              <a:avLst/>
              <a:gdLst>
                <a:gd name="connsiteX0" fmla="*/ 0 w 6702196"/>
                <a:gd name="connsiteY0" fmla="*/ 72469 h 724685"/>
                <a:gd name="connsiteX1" fmla="*/ 72469 w 6702196"/>
                <a:gd name="connsiteY1" fmla="*/ 0 h 724685"/>
                <a:gd name="connsiteX2" fmla="*/ 6629728 w 6702196"/>
                <a:gd name="connsiteY2" fmla="*/ 0 h 724685"/>
                <a:gd name="connsiteX3" fmla="*/ 6702197 w 6702196"/>
                <a:gd name="connsiteY3" fmla="*/ 72469 h 724685"/>
                <a:gd name="connsiteX4" fmla="*/ 6702196 w 6702196"/>
                <a:gd name="connsiteY4" fmla="*/ 652217 h 724685"/>
                <a:gd name="connsiteX5" fmla="*/ 6629727 w 6702196"/>
                <a:gd name="connsiteY5" fmla="*/ 724686 h 724685"/>
                <a:gd name="connsiteX6" fmla="*/ 72469 w 6702196"/>
                <a:gd name="connsiteY6" fmla="*/ 724685 h 724685"/>
                <a:gd name="connsiteX7" fmla="*/ 0 w 6702196"/>
                <a:gd name="connsiteY7" fmla="*/ 652216 h 724685"/>
                <a:gd name="connsiteX8" fmla="*/ 0 w 6702196"/>
                <a:gd name="connsiteY8" fmla="*/ 72469 h 72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196" h="724685">
                  <a:moveTo>
                    <a:pt x="0" y="72469"/>
                  </a:moveTo>
                  <a:cubicBezTo>
                    <a:pt x="0" y="32445"/>
                    <a:pt x="32445" y="0"/>
                    <a:pt x="72469" y="0"/>
                  </a:cubicBezTo>
                  <a:lnTo>
                    <a:pt x="6629728" y="0"/>
                  </a:lnTo>
                  <a:cubicBezTo>
                    <a:pt x="6669752" y="0"/>
                    <a:pt x="6702197" y="32445"/>
                    <a:pt x="6702197" y="72469"/>
                  </a:cubicBezTo>
                  <a:cubicBezTo>
                    <a:pt x="6702197" y="265718"/>
                    <a:pt x="6702196" y="458968"/>
                    <a:pt x="6702196" y="652217"/>
                  </a:cubicBezTo>
                  <a:cubicBezTo>
                    <a:pt x="6702196" y="692241"/>
                    <a:pt x="6669751" y="724686"/>
                    <a:pt x="6629727" y="724686"/>
                  </a:cubicBezTo>
                  <a:lnTo>
                    <a:pt x="72469" y="724685"/>
                  </a:lnTo>
                  <a:cubicBezTo>
                    <a:pt x="32445" y="724685"/>
                    <a:pt x="0" y="692240"/>
                    <a:pt x="0" y="652216"/>
                  </a:cubicBezTo>
                  <a:lnTo>
                    <a:pt x="0" y="72469"/>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4565" tIns="56785" rIns="74565" bIns="56785" numCol="1" spcCol="1270" anchor="ctr" anchorCtr="0">
              <a:noAutofit/>
            </a:bodyPr>
            <a:lstStyle/>
            <a:p>
              <a:pPr lvl="0"/>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Phần</a:t>
              </a:r>
              <a:r>
                <a:rPr lang="en-US" sz="2400" b="1" dirty="0">
                  <a:solidFill>
                    <a:prstClr val="black"/>
                  </a:solidFill>
                  <a:latin typeface="Times New Roman" panose="02020603050405020304" pitchFamily="18" charset="0"/>
                  <a:cs typeface="Times New Roman" panose="02020603050405020304" pitchFamily="18" charset="0"/>
                </a:rPr>
                <a:t> 1: </a:t>
              </a:r>
              <a:r>
                <a:rPr lang="en-US" sz="2400" i="1" dirty="0" err="1">
                  <a:solidFill>
                    <a:srgbClr val="000000"/>
                  </a:solidFill>
                  <a:latin typeface="Times New Roman"/>
                  <a:ea typeface="Times New Roman"/>
                  <a:cs typeface="Times New Roman"/>
                </a:rPr>
                <a:t>Từ</a:t>
              </a:r>
              <a:r>
                <a:rPr lang="en-US" sz="2400" i="1" dirty="0">
                  <a:solidFill>
                    <a:srgbClr val="000000"/>
                  </a:solidFill>
                  <a:latin typeface="Times New Roman"/>
                  <a:ea typeface="Times New Roman"/>
                  <a:cs typeface="Times New Roman"/>
                </a:rPr>
                <a:t> </a:t>
              </a:r>
              <a:r>
                <a:rPr lang="en-US" sz="2400" i="1" dirty="0" err="1">
                  <a:solidFill>
                    <a:srgbClr val="000000"/>
                  </a:solidFill>
                  <a:latin typeface="Times New Roman"/>
                  <a:ea typeface="Times New Roman"/>
                  <a:cs typeface="Times New Roman"/>
                </a:rPr>
                <a:t>đầu</a:t>
              </a:r>
              <a:r>
                <a:rPr lang="en-US" sz="2400" i="1" dirty="0">
                  <a:solidFill>
                    <a:srgbClr val="000000"/>
                  </a:solidFill>
                  <a:latin typeface="Times New Roman"/>
                  <a:ea typeface="Times New Roman"/>
                  <a:cs typeface="Times New Roman"/>
                </a:rPr>
                <a:t> </a:t>
              </a:r>
              <a:r>
                <a:rPr lang="en-US" sz="2400" i="1" dirty="0" err="1">
                  <a:solidFill>
                    <a:srgbClr val="000000"/>
                  </a:solidFill>
                  <a:latin typeface="Times New Roman"/>
                  <a:ea typeface="Times New Roman"/>
                  <a:cs typeface="Times New Roman"/>
                </a:rPr>
                <a:t>đến</a:t>
              </a:r>
              <a:r>
                <a:rPr lang="en-US" sz="2400" i="1" dirty="0">
                  <a:solidFill>
                    <a:srgbClr val="000000"/>
                  </a:solidFill>
                  <a:latin typeface="Times New Roman"/>
                  <a:ea typeface="Times New Roman"/>
                  <a:cs typeface="Times New Roman"/>
                </a:rPr>
                <a:t> “ </a:t>
              </a:r>
              <a:r>
                <a:rPr lang="en-US" sz="2400" i="1" dirty="0" err="1">
                  <a:solidFill>
                    <a:srgbClr val="000000"/>
                  </a:solidFill>
                  <a:latin typeface="Times New Roman"/>
                  <a:ea typeface="Times New Roman"/>
                  <a:cs typeface="Times New Roman"/>
                </a:rPr>
                <a:t>Cháu</a:t>
              </a:r>
              <a:r>
                <a:rPr lang="en-US" sz="2400" i="1" dirty="0">
                  <a:solidFill>
                    <a:srgbClr val="000000"/>
                  </a:solidFill>
                  <a:latin typeface="Times New Roman"/>
                  <a:ea typeface="Times New Roman"/>
                  <a:cs typeface="Times New Roman"/>
                </a:rPr>
                <a:t> </a:t>
              </a:r>
              <a:r>
                <a:rPr lang="en-US" sz="2400" i="1" dirty="0" err="1">
                  <a:solidFill>
                    <a:srgbClr val="000000"/>
                  </a:solidFill>
                  <a:latin typeface="Times New Roman"/>
                  <a:ea typeface="Times New Roman"/>
                  <a:cs typeface="Times New Roman"/>
                </a:rPr>
                <a:t>có</a:t>
              </a:r>
              <a:r>
                <a:rPr lang="en-US" sz="2400" i="1" dirty="0">
                  <a:solidFill>
                    <a:srgbClr val="000000"/>
                  </a:solidFill>
                  <a:latin typeface="Times New Roman"/>
                  <a:ea typeface="Times New Roman"/>
                  <a:cs typeface="Times New Roman"/>
                </a:rPr>
                <a:t> con </a:t>
              </a:r>
              <a:r>
                <a:rPr lang="en-US" sz="2400" i="1" dirty="0" err="1">
                  <a:solidFill>
                    <a:srgbClr val="000000"/>
                  </a:solidFill>
                  <a:latin typeface="Times New Roman"/>
                  <a:ea typeface="Times New Roman"/>
                  <a:cs typeface="Times New Roman"/>
                </a:rPr>
                <a:t>mắt</a:t>
              </a:r>
              <a:r>
                <a:rPr lang="en-US" sz="2400" i="1" dirty="0">
                  <a:solidFill>
                    <a:srgbClr val="000000"/>
                  </a:solidFill>
                  <a:latin typeface="Times New Roman"/>
                  <a:ea typeface="Times New Roman"/>
                  <a:cs typeface="Times New Roman"/>
                </a:rPr>
                <a:t> </a:t>
              </a:r>
              <a:r>
                <a:rPr lang="en-US" sz="2400" i="1" dirty="0" err="1">
                  <a:solidFill>
                    <a:srgbClr val="000000"/>
                  </a:solidFill>
                  <a:latin typeface="Times New Roman"/>
                  <a:ea typeface="Times New Roman"/>
                  <a:cs typeface="Times New Roman"/>
                </a:rPr>
                <a:t>thần</a:t>
              </a:r>
              <a:r>
                <a:rPr lang="en-US" sz="2400" i="1" dirty="0">
                  <a:solidFill>
                    <a:srgbClr val="000000"/>
                  </a:solidFill>
                  <a:latin typeface="Times New Roman"/>
                  <a:ea typeface="Times New Roman"/>
                  <a:cs typeface="Times New Roman"/>
                </a:rPr>
                <a:t>” :</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Bố</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dạy</a:t>
              </a:r>
              <a:r>
                <a:rPr lang="en-US" sz="2400" dirty="0">
                  <a:solidFill>
                    <a:srgbClr val="000000"/>
                  </a:solidFill>
                  <a:latin typeface="Times New Roman"/>
                  <a:ea typeface="Times New Roman"/>
                  <a:cs typeface="Times New Roman"/>
                </a:rPr>
                <a:t> “ </a:t>
              </a:r>
              <a:r>
                <a:rPr lang="en-US" sz="2400" dirty="0" err="1">
                  <a:solidFill>
                    <a:srgbClr val="000000"/>
                  </a:solidFill>
                  <a:latin typeface="Times New Roman"/>
                  <a:ea typeface="Times New Roman"/>
                  <a:cs typeface="Times New Roman"/>
                </a:rPr>
                <a:t>tôi</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cách</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nhắm</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mắt</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đoán</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các</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loài</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hoa</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trong</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vườn</a:t>
              </a:r>
              <a:endParaRPr lang="en-US" sz="2400" dirty="0">
                <a:solidFill>
                  <a:srgbClr val="70AD47">
                    <a:lumMod val="50000"/>
                  </a:srgbClr>
                </a:solidFill>
                <a:latin typeface="Times New Roman" panose="02020603050405020304" pitchFamily="18" charset="0"/>
                <a:cs typeface="Times New Roman" panose="02020603050405020304" pitchFamily="18" charset="0"/>
              </a:endParaRPr>
            </a:p>
          </p:txBody>
        </p:sp>
        <p:sp>
          <p:nvSpPr>
            <p:cNvPr id="11" name="Freeform 10"/>
            <p:cNvSpPr/>
            <p:nvPr/>
          </p:nvSpPr>
          <p:spPr>
            <a:xfrm>
              <a:off x="3257493" y="2718470"/>
              <a:ext cx="368623" cy="2232512"/>
            </a:xfrm>
            <a:custGeom>
              <a:avLst/>
              <a:gdLst/>
              <a:ahLst/>
              <a:cxnLst/>
              <a:rect l="0" t="0" r="0" b="0"/>
              <a:pathLst>
                <a:path>
                  <a:moveTo>
                    <a:pt x="0" y="0"/>
                  </a:moveTo>
                  <a:lnTo>
                    <a:pt x="0" y="1324955"/>
                  </a:lnTo>
                  <a:lnTo>
                    <a:pt x="379793" y="1324955"/>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12" name="Freeform 11"/>
            <p:cNvSpPr/>
            <p:nvPr/>
          </p:nvSpPr>
          <p:spPr>
            <a:xfrm>
              <a:off x="3670156" y="3425353"/>
              <a:ext cx="6891794" cy="652623"/>
            </a:xfrm>
            <a:custGeom>
              <a:avLst/>
              <a:gdLst>
                <a:gd name="connsiteX0" fmla="*/ 0 w 6702304"/>
                <a:gd name="connsiteY0" fmla="*/ 65262 h 652623"/>
                <a:gd name="connsiteX1" fmla="*/ 65262 w 6702304"/>
                <a:gd name="connsiteY1" fmla="*/ 0 h 652623"/>
                <a:gd name="connsiteX2" fmla="*/ 6637042 w 6702304"/>
                <a:gd name="connsiteY2" fmla="*/ 0 h 652623"/>
                <a:gd name="connsiteX3" fmla="*/ 6702304 w 6702304"/>
                <a:gd name="connsiteY3" fmla="*/ 65262 h 652623"/>
                <a:gd name="connsiteX4" fmla="*/ 6702304 w 6702304"/>
                <a:gd name="connsiteY4" fmla="*/ 587361 h 652623"/>
                <a:gd name="connsiteX5" fmla="*/ 6637042 w 6702304"/>
                <a:gd name="connsiteY5" fmla="*/ 652623 h 652623"/>
                <a:gd name="connsiteX6" fmla="*/ 65262 w 6702304"/>
                <a:gd name="connsiteY6" fmla="*/ 652623 h 652623"/>
                <a:gd name="connsiteX7" fmla="*/ 0 w 6702304"/>
                <a:gd name="connsiteY7" fmla="*/ 587361 h 652623"/>
                <a:gd name="connsiteX8" fmla="*/ 0 w 6702304"/>
                <a:gd name="connsiteY8" fmla="*/ 65262 h 65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304" h="652623">
                  <a:moveTo>
                    <a:pt x="0" y="65262"/>
                  </a:moveTo>
                  <a:cubicBezTo>
                    <a:pt x="0" y="29219"/>
                    <a:pt x="29219" y="0"/>
                    <a:pt x="65262" y="0"/>
                  </a:cubicBezTo>
                  <a:lnTo>
                    <a:pt x="6637042" y="0"/>
                  </a:lnTo>
                  <a:cubicBezTo>
                    <a:pt x="6673085" y="0"/>
                    <a:pt x="6702304" y="29219"/>
                    <a:pt x="6702304" y="65262"/>
                  </a:cubicBezTo>
                  <a:lnTo>
                    <a:pt x="6702304" y="587361"/>
                  </a:lnTo>
                  <a:cubicBezTo>
                    <a:pt x="6702304" y="623404"/>
                    <a:pt x="6673085" y="652623"/>
                    <a:pt x="6637042" y="652623"/>
                  </a:cubicBezTo>
                  <a:lnTo>
                    <a:pt x="65262" y="652623"/>
                  </a:lnTo>
                  <a:cubicBezTo>
                    <a:pt x="29219" y="652623"/>
                    <a:pt x="0" y="623404"/>
                    <a:pt x="0" y="587361"/>
                  </a:cubicBezTo>
                  <a:lnTo>
                    <a:pt x="0" y="65262"/>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2455" tIns="54675" rIns="72455" bIns="54675" numCol="1" spcCol="1270" anchor="ctr" anchorCtr="0">
              <a:noAutofit/>
            </a:bodyPr>
            <a:lstStyle/>
            <a:p>
              <a:pPr defTabSz="1244600" fontAlgn="base">
                <a:lnSpc>
                  <a:spcPct val="90000"/>
                </a:lnSpc>
                <a:spcBef>
                  <a:spcPct val="0"/>
                </a:spcBef>
                <a:spcAft>
                  <a:spcPct val="35000"/>
                </a:spcAft>
              </a:pPr>
              <a:endParaRPr lang="en-US" sz="2800" dirty="0">
                <a:solidFill>
                  <a:srgbClr val="70AD47">
                    <a:lumMod val="50000"/>
                  </a:srgbClr>
                </a:solidFill>
                <a:latin typeface="Times New Roman" panose="02020603050405020304" pitchFamily="18" charset="0"/>
                <a:cs typeface="Times New Roman" panose="02020603050405020304" pitchFamily="18" charset="0"/>
              </a:endParaRPr>
            </a:p>
          </p:txBody>
        </p:sp>
      </p:grpSp>
      <p:pic>
        <p:nvPicPr>
          <p:cNvPr id="15" name="Picture 2" descr="Vừa nhắm mắ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6208" y="2987130"/>
            <a:ext cx="2276476" cy="3074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4868500" y="3175085"/>
            <a:ext cx="184731" cy="382092"/>
          </a:xfrm>
          <a:prstGeom prst="rect">
            <a:avLst/>
          </a:prstGeom>
        </p:spPr>
        <p:txBody>
          <a:bodyPr wrap="none">
            <a:spAutoFit/>
          </a:bodyPr>
          <a:lstStyle/>
          <a:p>
            <a:pPr>
              <a:lnSpc>
                <a:spcPct val="150000"/>
              </a:lnSpc>
            </a:pPr>
            <a:endParaRPr lang="en-US" sz="1400" dirty="0">
              <a:solidFill>
                <a:prstClr val="black"/>
              </a:solidFill>
              <a:ea typeface="Calibri"/>
              <a:cs typeface="Times New Roman"/>
            </a:endParaRPr>
          </a:p>
        </p:txBody>
      </p:sp>
      <p:sp>
        <p:nvSpPr>
          <p:cNvPr id="18" name="Rectangle 17"/>
          <p:cNvSpPr/>
          <p:nvPr/>
        </p:nvSpPr>
        <p:spPr>
          <a:xfrm>
            <a:off x="4712301" y="3645050"/>
            <a:ext cx="5280667" cy="1200329"/>
          </a:xfrm>
          <a:prstGeom prst="rect">
            <a:avLst/>
          </a:prstGeom>
        </p:spPr>
        <p:txBody>
          <a:bodyPr wrap="square">
            <a:spAutoFit/>
          </a:bodyPr>
          <a:lstStyle/>
          <a:p>
            <a:r>
              <a:rPr lang="en-US" sz="2400" i="1" dirty="0">
                <a:solidFill>
                  <a:srgbClr val="000000"/>
                </a:solidFill>
                <a:latin typeface="Times New Roman"/>
                <a:ea typeface="Times New Roman"/>
              </a:rPr>
              <a:t>-</a:t>
            </a:r>
            <a:r>
              <a:rPr lang="en-US" sz="2400" i="1" dirty="0" err="1">
                <a:solidFill>
                  <a:srgbClr val="000000"/>
                </a:solidFill>
                <a:latin typeface="Times New Roman"/>
                <a:ea typeface="Times New Roman"/>
              </a:rPr>
              <a:t>Phần</a:t>
            </a:r>
            <a:r>
              <a:rPr lang="en-US" sz="2400" i="1" dirty="0">
                <a:solidFill>
                  <a:srgbClr val="000000"/>
                </a:solidFill>
                <a:latin typeface="Times New Roman"/>
                <a:ea typeface="Times New Roman"/>
              </a:rPr>
              <a:t> 2: </a:t>
            </a:r>
            <a:r>
              <a:rPr lang="en-US" sz="2400" i="1" dirty="0" err="1">
                <a:solidFill>
                  <a:srgbClr val="000000"/>
                </a:solidFill>
                <a:latin typeface="Times New Roman"/>
                <a:ea typeface="Times New Roman"/>
              </a:rPr>
              <a:t>Còn</a:t>
            </a:r>
            <a:r>
              <a:rPr lang="en-US" sz="2400" i="1" dirty="0">
                <a:solidFill>
                  <a:srgbClr val="000000"/>
                </a:solidFill>
                <a:latin typeface="Times New Roman"/>
                <a:ea typeface="Times New Roman"/>
              </a:rPr>
              <a:t> </a:t>
            </a:r>
            <a:r>
              <a:rPr lang="en-US" sz="2400" i="1" dirty="0" err="1">
                <a:solidFill>
                  <a:srgbClr val="000000"/>
                </a:solidFill>
                <a:latin typeface="Times New Roman"/>
                <a:ea typeface="Times New Roman"/>
              </a:rPr>
              <a:t>lại</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Bố</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dạy</a:t>
            </a:r>
            <a:r>
              <a:rPr lang="en-US" sz="2400" dirty="0">
                <a:solidFill>
                  <a:srgbClr val="000000"/>
                </a:solidFill>
                <a:latin typeface="Times New Roman"/>
                <a:ea typeface="Times New Roman"/>
              </a:rPr>
              <a:t> “ </a:t>
            </a:r>
            <a:r>
              <a:rPr lang="en-US" sz="2400" dirty="0" err="1">
                <a:solidFill>
                  <a:srgbClr val="000000"/>
                </a:solidFill>
                <a:latin typeface="Times New Roman"/>
                <a:ea typeface="Times New Roman"/>
              </a:rPr>
              <a:t>tôi</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cách</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đón</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nhận</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trân</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trọng</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tình</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cảm</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của</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mọi</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người</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xung</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quanh</a:t>
            </a:r>
            <a:endParaRPr lang="en-US" sz="2400" dirty="0">
              <a:solidFill>
                <a:prstClr val="black"/>
              </a:solidFill>
              <a:ea typeface="Calibri"/>
              <a:cs typeface="Times New Roman"/>
            </a:endParaRPr>
          </a:p>
        </p:txBody>
      </p:sp>
    </p:spTree>
    <p:extLst>
      <p:ext uri="{BB962C8B-B14F-4D97-AF65-F5344CB8AC3E}">
        <p14:creationId xmlns:p14="http://schemas.microsoft.com/office/powerpoint/2010/main" val="189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5560" y="260648"/>
            <a:ext cx="5904656"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II. ĐỌC &amp; TÌM HIỂU CHI TIẾT VB </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141241" y="783868"/>
            <a:ext cx="5544616" cy="523220"/>
          </a:xfrm>
          <a:prstGeom prst="rect">
            <a:avLst/>
          </a:prstGeom>
          <a:noFill/>
        </p:spPr>
        <p:txBody>
          <a:bodyPr wrap="square" rtlCol="0">
            <a:spAutoFit/>
          </a:bodyPr>
          <a:lstStyle/>
          <a:p>
            <a:r>
              <a:rPr lang="vi-VN" sz="2800" b="1" dirty="0">
                <a:latin typeface="Times New Roman"/>
                <a:ea typeface="Times New Roman"/>
              </a:rPr>
              <a:t>1. </a:t>
            </a:r>
            <a:r>
              <a:rPr lang="en-US" sz="2800" b="1" dirty="0" err="1">
                <a:latin typeface="Times New Roman"/>
                <a:ea typeface="Times New Roman"/>
              </a:rPr>
              <a:t>Nhân</a:t>
            </a:r>
            <a:r>
              <a:rPr lang="en-US" sz="2800" b="1" dirty="0">
                <a:latin typeface="Times New Roman"/>
                <a:ea typeface="Times New Roman"/>
              </a:rPr>
              <a:t> </a:t>
            </a:r>
            <a:r>
              <a:rPr lang="en-US" sz="2800" b="1" dirty="0" err="1">
                <a:latin typeface="Times New Roman"/>
                <a:ea typeface="Times New Roman"/>
              </a:rPr>
              <a:t>vật</a:t>
            </a:r>
            <a:r>
              <a:rPr lang="en-US" sz="2800" b="1" dirty="0">
                <a:latin typeface="Times New Roman"/>
                <a:ea typeface="Times New Roman"/>
              </a:rPr>
              <a:t> “</a:t>
            </a:r>
            <a:r>
              <a:rPr lang="en-US" sz="2800" b="1" dirty="0" err="1">
                <a:latin typeface="Times New Roman"/>
                <a:ea typeface="Times New Roman"/>
              </a:rPr>
              <a:t>tôi</a:t>
            </a:r>
            <a:r>
              <a:rPr lang="en-US" sz="2800" b="1" dirty="0">
                <a:latin typeface="Times New Roman"/>
                <a:ea typeface="Times New Roman"/>
              </a:rPr>
              <a:t>”</a:t>
            </a:r>
            <a:endParaRPr lang="en-US" sz="2800"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616" y="1844833"/>
            <a:ext cx="7272808" cy="3731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35360" y="1601109"/>
            <a:ext cx="11593288" cy="4547527"/>
          </a:xfrm>
          <a:prstGeom prst="rect">
            <a:avLst/>
          </a:prstGeom>
          <a:solidFill>
            <a:schemeClr val="bg1"/>
          </a:solidFill>
        </p:spPr>
        <p:txBody>
          <a:bodyPr wrap="square" rtlCol="0">
            <a:spAutoFit/>
          </a:bodyPr>
          <a:lstStyle/>
          <a:p>
            <a:pPr algn="just">
              <a:lnSpc>
                <a:spcPct val="150000"/>
              </a:lnSpc>
            </a:pPr>
            <a:r>
              <a:rPr lang="en-US" sz="2800" dirty="0">
                <a:latin typeface="Times New Roman"/>
                <a:ea typeface="Times New Roman"/>
                <a:cs typeface="Times New Roman"/>
              </a:rPr>
              <a:t>- </a:t>
            </a:r>
            <a:r>
              <a:rPr lang="en-US" sz="2800" dirty="0" err="1">
                <a:highlight>
                  <a:srgbClr val="00FF00"/>
                </a:highlight>
                <a:latin typeface="Times New Roman"/>
                <a:ea typeface="Times New Roman"/>
                <a:cs typeface="Times New Roman"/>
              </a:rPr>
              <a:t>Nhóm</a:t>
            </a:r>
            <a:r>
              <a:rPr lang="en-US" sz="2800" dirty="0">
                <a:highlight>
                  <a:srgbClr val="00FF00"/>
                </a:highlight>
                <a:latin typeface="Times New Roman"/>
                <a:ea typeface="Times New Roman"/>
                <a:cs typeface="Times New Roman"/>
              </a:rPr>
              <a:t> 1: </a:t>
            </a:r>
            <a:r>
              <a:rPr lang="en-US" sz="2800" dirty="0" err="1">
                <a:highlight>
                  <a:srgbClr val="00FF00"/>
                </a:highlight>
                <a:latin typeface="Times New Roman"/>
                <a:ea typeface="Times New Roman"/>
                <a:cs typeface="Times New Roman"/>
              </a:rPr>
              <a:t>Tìm</a:t>
            </a:r>
            <a:r>
              <a:rPr lang="en-US" sz="2800" dirty="0">
                <a:highlight>
                  <a:srgbClr val="00FF00"/>
                </a:highlight>
                <a:latin typeface="Times New Roman"/>
                <a:ea typeface="Times New Roman"/>
                <a:cs typeface="Times New Roman"/>
              </a:rPr>
              <a:t> </a:t>
            </a:r>
            <a:r>
              <a:rPr lang="en-US" sz="2800" dirty="0" err="1">
                <a:highlight>
                  <a:srgbClr val="00FF00"/>
                </a:highlight>
                <a:latin typeface="Times New Roman"/>
                <a:ea typeface="Times New Roman"/>
                <a:cs typeface="Times New Roman"/>
              </a:rPr>
              <a:t>những</a:t>
            </a:r>
            <a:r>
              <a:rPr lang="en-US" sz="2800" dirty="0">
                <a:highlight>
                  <a:srgbClr val="00FF00"/>
                </a:highlight>
                <a:latin typeface="Times New Roman"/>
                <a:ea typeface="Times New Roman"/>
                <a:cs typeface="Times New Roman"/>
              </a:rPr>
              <a:t> chi </a:t>
            </a:r>
            <a:r>
              <a:rPr lang="en-US" sz="2800" dirty="0" err="1">
                <a:highlight>
                  <a:srgbClr val="00FF00"/>
                </a:highlight>
                <a:latin typeface="Times New Roman"/>
                <a:ea typeface="Times New Roman"/>
                <a:cs typeface="Times New Roman"/>
              </a:rPr>
              <a:t>tiết</a:t>
            </a:r>
            <a:r>
              <a:rPr lang="en-US" sz="2800" dirty="0">
                <a:highlight>
                  <a:srgbClr val="00FF00"/>
                </a:highlight>
                <a:latin typeface="Times New Roman"/>
                <a:ea typeface="Times New Roman"/>
                <a:cs typeface="Times New Roman"/>
              </a:rPr>
              <a:t> </a:t>
            </a:r>
            <a:r>
              <a:rPr lang="en-US" sz="2800" dirty="0" err="1">
                <a:highlight>
                  <a:srgbClr val="00FF00"/>
                </a:highlight>
                <a:latin typeface="Times New Roman"/>
                <a:ea typeface="Times New Roman"/>
                <a:cs typeface="Times New Roman"/>
              </a:rPr>
              <a:t>thể</a:t>
            </a:r>
            <a:r>
              <a:rPr lang="en-US" sz="2800" dirty="0">
                <a:highlight>
                  <a:srgbClr val="00FF00"/>
                </a:highlight>
                <a:latin typeface="Times New Roman"/>
                <a:ea typeface="Times New Roman"/>
                <a:cs typeface="Times New Roman"/>
              </a:rPr>
              <a:t> </a:t>
            </a:r>
            <a:r>
              <a:rPr lang="en-US" sz="2800" dirty="0" err="1">
                <a:highlight>
                  <a:srgbClr val="00FF00"/>
                </a:highlight>
                <a:latin typeface="Times New Roman"/>
                <a:ea typeface="Times New Roman"/>
                <a:cs typeface="Times New Roman"/>
              </a:rPr>
              <a:t>hiện</a:t>
            </a:r>
            <a:r>
              <a:rPr lang="en-US" sz="2800" dirty="0">
                <a:highlight>
                  <a:srgbClr val="00FF00"/>
                </a:highlight>
                <a:latin typeface="Times New Roman"/>
                <a:ea typeface="Times New Roman"/>
                <a:cs typeface="Times New Roman"/>
              </a:rPr>
              <a:t> </a:t>
            </a:r>
            <a:r>
              <a:rPr lang="en-US" sz="2800" dirty="0" err="1">
                <a:highlight>
                  <a:srgbClr val="00FF00"/>
                </a:highlight>
                <a:latin typeface="Times New Roman"/>
                <a:ea typeface="Times New Roman"/>
                <a:cs typeface="Times New Roman"/>
              </a:rPr>
              <a:t>khả</a:t>
            </a:r>
            <a:r>
              <a:rPr lang="en-US" sz="2800" dirty="0">
                <a:highlight>
                  <a:srgbClr val="00FF00"/>
                </a:highlight>
                <a:latin typeface="Times New Roman"/>
                <a:ea typeface="Times New Roman"/>
                <a:cs typeface="Times New Roman"/>
              </a:rPr>
              <a:t> </a:t>
            </a:r>
            <a:r>
              <a:rPr lang="en-US" sz="2800" dirty="0" err="1">
                <a:highlight>
                  <a:srgbClr val="00FF00"/>
                </a:highlight>
                <a:latin typeface="Times New Roman"/>
                <a:ea typeface="Times New Roman"/>
                <a:cs typeface="Times New Roman"/>
              </a:rPr>
              <a:t>năng</a:t>
            </a:r>
            <a:r>
              <a:rPr lang="en-US" sz="2800" dirty="0">
                <a:highlight>
                  <a:srgbClr val="00FF00"/>
                </a:highlight>
                <a:latin typeface="Times New Roman"/>
                <a:ea typeface="Times New Roman"/>
                <a:cs typeface="Times New Roman"/>
              </a:rPr>
              <a:t> </a:t>
            </a:r>
            <a:r>
              <a:rPr lang="en-US" sz="2800" dirty="0" err="1">
                <a:highlight>
                  <a:srgbClr val="00FF00"/>
                </a:highlight>
                <a:latin typeface="Times New Roman"/>
                <a:ea typeface="Times New Roman"/>
                <a:cs typeface="Times New Roman"/>
              </a:rPr>
              <a:t>đặc</a:t>
            </a:r>
            <a:r>
              <a:rPr lang="en-US" sz="2800" dirty="0">
                <a:highlight>
                  <a:srgbClr val="00FF00"/>
                </a:highlight>
                <a:latin typeface="Times New Roman"/>
                <a:ea typeface="Times New Roman"/>
                <a:cs typeface="Times New Roman"/>
              </a:rPr>
              <a:t> </a:t>
            </a:r>
            <a:r>
              <a:rPr lang="en-US" sz="2800" dirty="0" err="1">
                <a:highlight>
                  <a:srgbClr val="00FF00"/>
                </a:highlight>
                <a:latin typeface="Times New Roman"/>
                <a:ea typeface="Times New Roman"/>
                <a:cs typeface="Times New Roman"/>
              </a:rPr>
              <a:t>biệt</a:t>
            </a:r>
            <a:r>
              <a:rPr lang="en-US" sz="2800" dirty="0">
                <a:highlight>
                  <a:srgbClr val="00FF00"/>
                </a:highlight>
                <a:latin typeface="Times New Roman"/>
                <a:ea typeface="Times New Roman"/>
                <a:cs typeface="Times New Roman"/>
              </a:rPr>
              <a:t> </a:t>
            </a:r>
            <a:r>
              <a:rPr lang="en-US" sz="2800" dirty="0" err="1">
                <a:highlight>
                  <a:srgbClr val="00FF00"/>
                </a:highlight>
                <a:latin typeface="Times New Roman"/>
                <a:ea typeface="Times New Roman"/>
                <a:cs typeface="Times New Roman"/>
              </a:rPr>
              <a:t>của</a:t>
            </a:r>
            <a:r>
              <a:rPr lang="en-US" sz="2800" dirty="0">
                <a:highlight>
                  <a:srgbClr val="00FF00"/>
                </a:highlight>
                <a:latin typeface="Times New Roman"/>
                <a:ea typeface="Times New Roman"/>
                <a:cs typeface="Times New Roman"/>
              </a:rPr>
              <a:t> </a:t>
            </a:r>
            <a:r>
              <a:rPr lang="en-US" sz="2800" dirty="0" err="1">
                <a:highlight>
                  <a:srgbClr val="00FF00"/>
                </a:highlight>
                <a:latin typeface="Times New Roman"/>
                <a:ea typeface="Times New Roman"/>
                <a:cs typeface="Times New Roman"/>
              </a:rPr>
              <a:t>nhân</a:t>
            </a:r>
            <a:r>
              <a:rPr lang="en-US" sz="2800" dirty="0">
                <a:highlight>
                  <a:srgbClr val="00FF00"/>
                </a:highlight>
                <a:latin typeface="Times New Roman"/>
                <a:ea typeface="Times New Roman"/>
                <a:cs typeface="Times New Roman"/>
              </a:rPr>
              <a:t> </a:t>
            </a:r>
            <a:r>
              <a:rPr lang="en-US" sz="2800" dirty="0" err="1">
                <a:highlight>
                  <a:srgbClr val="00FF00"/>
                </a:highlight>
                <a:latin typeface="Times New Roman"/>
                <a:ea typeface="Times New Roman"/>
                <a:cs typeface="Times New Roman"/>
              </a:rPr>
              <a:t>vật</a:t>
            </a:r>
            <a:r>
              <a:rPr lang="en-US" sz="2800" dirty="0">
                <a:highlight>
                  <a:srgbClr val="00FF00"/>
                </a:highlight>
                <a:latin typeface="Times New Roman"/>
                <a:ea typeface="Times New Roman"/>
                <a:cs typeface="Times New Roman"/>
              </a:rPr>
              <a:t> “ </a:t>
            </a:r>
            <a:r>
              <a:rPr lang="en-US" sz="2800" dirty="0" err="1">
                <a:highlight>
                  <a:srgbClr val="00FF00"/>
                </a:highlight>
                <a:latin typeface="Times New Roman"/>
                <a:ea typeface="Times New Roman"/>
                <a:cs typeface="Times New Roman"/>
              </a:rPr>
              <a:t>tôi</a:t>
            </a:r>
            <a:r>
              <a:rPr lang="en-US" sz="2800" dirty="0">
                <a:highlight>
                  <a:srgbClr val="00FF00"/>
                </a:highlight>
                <a:latin typeface="Times New Roman"/>
                <a:ea typeface="Times New Roman"/>
                <a:cs typeface="Times New Roman"/>
              </a:rPr>
              <a:t>”. </a:t>
            </a:r>
            <a:r>
              <a:rPr lang="en-US" sz="2800" dirty="0" err="1">
                <a:highlight>
                  <a:srgbClr val="00FF00"/>
                </a:highlight>
                <a:latin typeface="Times New Roman"/>
                <a:ea typeface="Times New Roman"/>
                <a:cs typeface="Times New Roman"/>
              </a:rPr>
              <a:t>Nhờ</a:t>
            </a:r>
            <a:r>
              <a:rPr lang="en-US" sz="2800" dirty="0">
                <a:highlight>
                  <a:srgbClr val="00FF00"/>
                </a:highlight>
                <a:latin typeface="Times New Roman"/>
                <a:ea typeface="Times New Roman"/>
                <a:cs typeface="Times New Roman"/>
              </a:rPr>
              <a:t> </a:t>
            </a:r>
            <a:r>
              <a:rPr lang="en-US" sz="2800" dirty="0" err="1">
                <a:highlight>
                  <a:srgbClr val="00FF00"/>
                </a:highlight>
                <a:latin typeface="Times New Roman"/>
                <a:ea typeface="Times New Roman"/>
                <a:cs typeface="Times New Roman"/>
              </a:rPr>
              <a:t>đâu</a:t>
            </a:r>
            <a:r>
              <a:rPr lang="en-US" sz="2800" dirty="0">
                <a:highlight>
                  <a:srgbClr val="00FF00"/>
                </a:highlight>
                <a:latin typeface="Times New Roman"/>
                <a:ea typeface="Times New Roman"/>
                <a:cs typeface="Times New Roman"/>
              </a:rPr>
              <a:t> </a:t>
            </a:r>
            <a:r>
              <a:rPr lang="en-US" sz="2800" dirty="0" err="1">
                <a:highlight>
                  <a:srgbClr val="00FF00"/>
                </a:highlight>
                <a:latin typeface="Times New Roman"/>
                <a:ea typeface="Times New Roman"/>
                <a:cs typeface="Times New Roman"/>
              </a:rPr>
              <a:t>mà</a:t>
            </a:r>
            <a:r>
              <a:rPr lang="en-US" sz="2800" dirty="0">
                <a:highlight>
                  <a:srgbClr val="00FF00"/>
                </a:highlight>
                <a:latin typeface="Times New Roman"/>
                <a:ea typeface="Times New Roman"/>
                <a:cs typeface="Times New Roman"/>
              </a:rPr>
              <a:t> </a:t>
            </a:r>
            <a:r>
              <a:rPr lang="en-US" sz="2800" dirty="0" err="1">
                <a:highlight>
                  <a:srgbClr val="00FF00"/>
                </a:highlight>
                <a:latin typeface="Times New Roman"/>
                <a:ea typeface="Times New Roman"/>
                <a:cs typeface="Times New Roman"/>
              </a:rPr>
              <a:t>Tí</a:t>
            </a:r>
            <a:r>
              <a:rPr lang="en-US" sz="2800" dirty="0">
                <a:highlight>
                  <a:srgbClr val="00FF00"/>
                </a:highlight>
                <a:latin typeface="Times New Roman"/>
                <a:ea typeface="Times New Roman"/>
                <a:cs typeface="Times New Roman"/>
              </a:rPr>
              <a:t> </a:t>
            </a:r>
            <a:r>
              <a:rPr lang="en-US" sz="2800" dirty="0" err="1">
                <a:highlight>
                  <a:srgbClr val="00FF00"/>
                </a:highlight>
                <a:latin typeface="Times New Roman"/>
                <a:ea typeface="Times New Roman"/>
                <a:cs typeface="Times New Roman"/>
              </a:rPr>
              <a:t>có</a:t>
            </a:r>
            <a:r>
              <a:rPr lang="en-US" sz="2800" dirty="0">
                <a:highlight>
                  <a:srgbClr val="00FF00"/>
                </a:highlight>
                <a:latin typeface="Times New Roman"/>
                <a:ea typeface="Times New Roman"/>
                <a:cs typeface="Times New Roman"/>
              </a:rPr>
              <a:t> </a:t>
            </a:r>
            <a:r>
              <a:rPr lang="en-US" sz="2800" dirty="0" err="1">
                <a:highlight>
                  <a:srgbClr val="00FF00"/>
                </a:highlight>
                <a:latin typeface="Times New Roman"/>
                <a:ea typeface="Times New Roman"/>
                <a:cs typeface="Times New Roman"/>
              </a:rPr>
              <a:t>năng</a:t>
            </a:r>
            <a:r>
              <a:rPr lang="en-US" sz="2800" dirty="0">
                <a:highlight>
                  <a:srgbClr val="00FF00"/>
                </a:highlight>
                <a:latin typeface="Times New Roman"/>
                <a:ea typeface="Times New Roman"/>
                <a:cs typeface="Times New Roman"/>
              </a:rPr>
              <a:t> </a:t>
            </a:r>
            <a:r>
              <a:rPr lang="en-US" sz="2800" dirty="0" err="1">
                <a:highlight>
                  <a:srgbClr val="00FF00"/>
                </a:highlight>
                <a:latin typeface="Times New Roman"/>
                <a:ea typeface="Times New Roman"/>
                <a:cs typeface="Times New Roman"/>
              </a:rPr>
              <a:t>lực</a:t>
            </a:r>
            <a:r>
              <a:rPr lang="en-US" sz="2800" dirty="0">
                <a:highlight>
                  <a:srgbClr val="00FF00"/>
                </a:highlight>
                <a:latin typeface="Times New Roman"/>
                <a:ea typeface="Times New Roman"/>
                <a:cs typeface="Times New Roman"/>
              </a:rPr>
              <a:t> </a:t>
            </a:r>
            <a:r>
              <a:rPr lang="en-US" sz="2800" dirty="0" err="1">
                <a:highlight>
                  <a:srgbClr val="00FF00"/>
                </a:highlight>
                <a:latin typeface="Times New Roman"/>
                <a:ea typeface="Times New Roman"/>
                <a:cs typeface="Times New Roman"/>
              </a:rPr>
              <a:t>đó</a:t>
            </a:r>
            <a:r>
              <a:rPr lang="en-US" sz="2800" dirty="0">
                <a:highlight>
                  <a:srgbClr val="00FF00"/>
                </a:highlight>
                <a:latin typeface="Times New Roman"/>
                <a:ea typeface="Times New Roman"/>
                <a:cs typeface="Times New Roman"/>
              </a:rPr>
              <a:t>?</a:t>
            </a:r>
          </a:p>
          <a:p>
            <a:pPr algn="just">
              <a:lnSpc>
                <a:spcPct val="150000"/>
              </a:lnSpc>
            </a:pPr>
            <a:r>
              <a:rPr lang="en-US" sz="2800" dirty="0">
                <a:highlight>
                  <a:srgbClr val="00FFFF"/>
                </a:highlight>
                <a:latin typeface="Times New Roman"/>
                <a:ea typeface="Times New Roman"/>
                <a:cs typeface="Times New Roman"/>
              </a:rPr>
              <a:t>- </a:t>
            </a:r>
            <a:r>
              <a:rPr lang="en-US" sz="2800" dirty="0" err="1">
                <a:highlight>
                  <a:srgbClr val="00FFFF"/>
                </a:highlight>
                <a:latin typeface="Times New Roman"/>
                <a:ea typeface="Times New Roman"/>
                <a:cs typeface="Times New Roman"/>
              </a:rPr>
              <a:t>Nhóm</a:t>
            </a:r>
            <a:r>
              <a:rPr lang="en-US" sz="2800" dirty="0">
                <a:highlight>
                  <a:srgbClr val="00FFFF"/>
                </a:highlight>
                <a:latin typeface="Times New Roman"/>
                <a:ea typeface="Times New Roman"/>
                <a:cs typeface="Times New Roman"/>
              </a:rPr>
              <a:t> 2: </a:t>
            </a:r>
            <a:r>
              <a:rPr lang="en-US" sz="2800" dirty="0" err="1">
                <a:highlight>
                  <a:srgbClr val="00FFFF"/>
                </a:highlight>
                <a:latin typeface="Times New Roman"/>
                <a:ea typeface="Times New Roman"/>
                <a:cs typeface="Times New Roman"/>
              </a:rPr>
              <a:t>Nhân</a:t>
            </a:r>
            <a:r>
              <a:rPr lang="en-US" sz="2800" dirty="0">
                <a:highlight>
                  <a:srgbClr val="00FFFF"/>
                </a:highlight>
                <a:latin typeface="Times New Roman"/>
                <a:ea typeface="Times New Roman"/>
                <a:cs typeface="Times New Roman"/>
              </a:rPr>
              <a:t> </a:t>
            </a:r>
            <a:r>
              <a:rPr lang="en-US" sz="2800" dirty="0" err="1">
                <a:highlight>
                  <a:srgbClr val="00FFFF"/>
                </a:highlight>
                <a:latin typeface="Times New Roman"/>
                <a:ea typeface="Times New Roman"/>
                <a:cs typeface="Times New Roman"/>
              </a:rPr>
              <a:t>vật</a:t>
            </a:r>
            <a:r>
              <a:rPr lang="en-US" sz="2800" dirty="0">
                <a:highlight>
                  <a:srgbClr val="00FFFF"/>
                </a:highlight>
                <a:latin typeface="Times New Roman"/>
                <a:ea typeface="Times New Roman"/>
                <a:cs typeface="Times New Roman"/>
              </a:rPr>
              <a:t> </a:t>
            </a:r>
            <a:r>
              <a:rPr lang="en-US" sz="2800" dirty="0" err="1">
                <a:highlight>
                  <a:srgbClr val="00FFFF"/>
                </a:highlight>
                <a:latin typeface="Times New Roman"/>
                <a:ea typeface="Times New Roman"/>
                <a:cs typeface="Times New Roman"/>
              </a:rPr>
              <a:t>người</a:t>
            </a:r>
            <a:r>
              <a:rPr lang="en-US" sz="2800" dirty="0">
                <a:highlight>
                  <a:srgbClr val="00FFFF"/>
                </a:highlight>
                <a:latin typeface="Times New Roman"/>
                <a:ea typeface="Times New Roman"/>
                <a:cs typeface="Times New Roman"/>
              </a:rPr>
              <a:t> </a:t>
            </a:r>
            <a:r>
              <a:rPr lang="en-US" sz="2800" dirty="0" err="1">
                <a:highlight>
                  <a:srgbClr val="00FFFF"/>
                </a:highlight>
                <a:latin typeface="Times New Roman"/>
                <a:ea typeface="Times New Roman"/>
                <a:cs typeface="Times New Roman"/>
              </a:rPr>
              <a:t>bố</a:t>
            </a:r>
            <a:r>
              <a:rPr lang="en-US" sz="2800" dirty="0">
                <a:highlight>
                  <a:srgbClr val="00FFFF"/>
                </a:highlight>
                <a:latin typeface="Times New Roman"/>
                <a:ea typeface="Times New Roman"/>
                <a:cs typeface="Times New Roman"/>
              </a:rPr>
              <a:t> </a:t>
            </a:r>
            <a:r>
              <a:rPr lang="en-US" sz="2800" dirty="0" err="1">
                <a:highlight>
                  <a:srgbClr val="00FFFF"/>
                </a:highlight>
                <a:latin typeface="Times New Roman"/>
                <a:ea typeface="Times New Roman"/>
                <a:cs typeface="Times New Roman"/>
              </a:rPr>
              <a:t>được</a:t>
            </a:r>
            <a:r>
              <a:rPr lang="en-US" sz="2800" dirty="0">
                <a:highlight>
                  <a:srgbClr val="00FFFF"/>
                </a:highlight>
                <a:latin typeface="Times New Roman"/>
                <a:ea typeface="Times New Roman"/>
                <a:cs typeface="Times New Roman"/>
              </a:rPr>
              <a:t> </a:t>
            </a:r>
            <a:r>
              <a:rPr lang="en-US" sz="2800" dirty="0" err="1">
                <a:highlight>
                  <a:srgbClr val="00FFFF"/>
                </a:highlight>
                <a:latin typeface="Times New Roman"/>
                <a:ea typeface="Times New Roman"/>
                <a:cs typeface="Times New Roman"/>
              </a:rPr>
              <a:t>miêu</a:t>
            </a:r>
            <a:r>
              <a:rPr lang="en-US" sz="2800" dirty="0">
                <a:highlight>
                  <a:srgbClr val="00FFFF"/>
                </a:highlight>
                <a:latin typeface="Times New Roman"/>
                <a:ea typeface="Times New Roman"/>
                <a:cs typeface="Times New Roman"/>
              </a:rPr>
              <a:t> </a:t>
            </a:r>
            <a:r>
              <a:rPr lang="en-US" sz="2800" dirty="0" err="1">
                <a:highlight>
                  <a:srgbClr val="00FFFF"/>
                </a:highlight>
                <a:latin typeface="Times New Roman"/>
                <a:ea typeface="Times New Roman"/>
                <a:cs typeface="Times New Roman"/>
              </a:rPr>
              <a:t>tả</a:t>
            </a:r>
            <a:r>
              <a:rPr lang="en-US" sz="2800" dirty="0">
                <a:highlight>
                  <a:srgbClr val="00FFFF"/>
                </a:highlight>
                <a:latin typeface="Times New Roman"/>
                <a:ea typeface="Times New Roman"/>
                <a:cs typeface="Times New Roman"/>
              </a:rPr>
              <a:t> </a:t>
            </a:r>
            <a:r>
              <a:rPr lang="en-US" sz="2800" dirty="0" err="1">
                <a:highlight>
                  <a:srgbClr val="00FFFF"/>
                </a:highlight>
                <a:latin typeface="Times New Roman"/>
                <a:ea typeface="Times New Roman"/>
                <a:cs typeface="Times New Roman"/>
              </a:rPr>
              <a:t>chủ</a:t>
            </a:r>
            <a:r>
              <a:rPr lang="en-US" sz="2800" dirty="0">
                <a:highlight>
                  <a:srgbClr val="00FFFF"/>
                </a:highlight>
                <a:latin typeface="Times New Roman"/>
                <a:ea typeface="Times New Roman"/>
                <a:cs typeface="Times New Roman"/>
              </a:rPr>
              <a:t> </a:t>
            </a:r>
            <a:r>
              <a:rPr lang="en-US" sz="2800" dirty="0" err="1">
                <a:highlight>
                  <a:srgbClr val="00FFFF"/>
                </a:highlight>
                <a:latin typeface="Times New Roman"/>
                <a:ea typeface="Times New Roman"/>
                <a:cs typeface="Times New Roman"/>
              </a:rPr>
              <a:t>yếu</a:t>
            </a:r>
            <a:r>
              <a:rPr lang="en-US" sz="2800" dirty="0">
                <a:highlight>
                  <a:srgbClr val="00FFFF"/>
                </a:highlight>
                <a:latin typeface="Times New Roman"/>
                <a:ea typeface="Times New Roman"/>
                <a:cs typeface="Times New Roman"/>
              </a:rPr>
              <a:t> qua </a:t>
            </a:r>
            <a:r>
              <a:rPr lang="en-US" sz="2800" dirty="0" err="1">
                <a:highlight>
                  <a:srgbClr val="00FFFF"/>
                </a:highlight>
                <a:latin typeface="Times New Roman"/>
                <a:ea typeface="Times New Roman"/>
                <a:cs typeface="Times New Roman"/>
              </a:rPr>
              <a:t>lời</a:t>
            </a:r>
            <a:r>
              <a:rPr lang="en-US" sz="2800" dirty="0">
                <a:highlight>
                  <a:srgbClr val="00FFFF"/>
                </a:highlight>
                <a:latin typeface="Times New Roman"/>
                <a:ea typeface="Times New Roman"/>
                <a:cs typeface="Times New Roman"/>
              </a:rPr>
              <a:t> </a:t>
            </a:r>
            <a:r>
              <a:rPr lang="en-US" sz="2800" dirty="0" err="1">
                <a:highlight>
                  <a:srgbClr val="00FFFF"/>
                </a:highlight>
                <a:latin typeface="Times New Roman"/>
                <a:ea typeface="Times New Roman"/>
                <a:cs typeface="Times New Roman"/>
              </a:rPr>
              <a:t>kể</a:t>
            </a:r>
            <a:r>
              <a:rPr lang="en-US" sz="2800" dirty="0">
                <a:highlight>
                  <a:srgbClr val="00FFFF"/>
                </a:highlight>
                <a:latin typeface="Times New Roman"/>
                <a:ea typeface="Times New Roman"/>
                <a:cs typeface="Times New Roman"/>
              </a:rPr>
              <a:t> </a:t>
            </a:r>
            <a:r>
              <a:rPr lang="en-US" sz="2800" dirty="0" err="1">
                <a:highlight>
                  <a:srgbClr val="00FFFF"/>
                </a:highlight>
                <a:latin typeface="Times New Roman"/>
                <a:ea typeface="Times New Roman"/>
                <a:cs typeface="Times New Roman"/>
              </a:rPr>
              <a:t>của</a:t>
            </a:r>
            <a:r>
              <a:rPr lang="en-US" sz="2800" dirty="0">
                <a:highlight>
                  <a:srgbClr val="00FFFF"/>
                </a:highlight>
                <a:latin typeface="Times New Roman"/>
                <a:ea typeface="Times New Roman"/>
                <a:cs typeface="Times New Roman"/>
              </a:rPr>
              <a:t> </a:t>
            </a:r>
            <a:r>
              <a:rPr lang="en-US" sz="2800" dirty="0" err="1">
                <a:highlight>
                  <a:srgbClr val="00FFFF"/>
                </a:highlight>
                <a:latin typeface="Times New Roman"/>
                <a:ea typeface="Times New Roman"/>
                <a:cs typeface="Times New Roman"/>
              </a:rPr>
              <a:t>nhân</a:t>
            </a:r>
            <a:r>
              <a:rPr lang="en-US" sz="2800" dirty="0">
                <a:highlight>
                  <a:srgbClr val="00FFFF"/>
                </a:highlight>
                <a:latin typeface="Times New Roman"/>
                <a:ea typeface="Times New Roman"/>
                <a:cs typeface="Times New Roman"/>
              </a:rPr>
              <a:t> </a:t>
            </a:r>
            <a:r>
              <a:rPr lang="en-US" sz="2800" dirty="0" err="1">
                <a:highlight>
                  <a:srgbClr val="00FFFF"/>
                </a:highlight>
                <a:latin typeface="Times New Roman"/>
                <a:ea typeface="Times New Roman"/>
                <a:cs typeface="Times New Roman"/>
              </a:rPr>
              <a:t>vật</a:t>
            </a:r>
            <a:r>
              <a:rPr lang="en-US" sz="2800" dirty="0">
                <a:highlight>
                  <a:srgbClr val="00FFFF"/>
                </a:highlight>
                <a:latin typeface="Times New Roman"/>
                <a:ea typeface="Times New Roman"/>
                <a:cs typeface="Times New Roman"/>
              </a:rPr>
              <a:t> </a:t>
            </a:r>
            <a:r>
              <a:rPr lang="en-US" sz="2800" dirty="0" err="1">
                <a:highlight>
                  <a:srgbClr val="00FFFF"/>
                </a:highlight>
                <a:latin typeface="Times New Roman"/>
                <a:ea typeface="Times New Roman"/>
                <a:cs typeface="Times New Roman"/>
              </a:rPr>
              <a:t>nào</a:t>
            </a:r>
            <a:r>
              <a:rPr lang="en-US" sz="2800" dirty="0">
                <a:highlight>
                  <a:srgbClr val="00FFFF"/>
                </a:highlight>
                <a:latin typeface="Times New Roman"/>
                <a:ea typeface="Times New Roman"/>
                <a:cs typeface="Times New Roman"/>
              </a:rPr>
              <a:t>, </a:t>
            </a:r>
            <a:r>
              <a:rPr lang="en-US" sz="2800" dirty="0" err="1">
                <a:highlight>
                  <a:srgbClr val="00FFFF"/>
                </a:highlight>
                <a:latin typeface="Times New Roman"/>
                <a:ea typeface="Times New Roman"/>
                <a:cs typeface="Times New Roman"/>
              </a:rPr>
              <a:t>việc</a:t>
            </a:r>
            <a:r>
              <a:rPr lang="en-US" sz="2800" dirty="0">
                <a:highlight>
                  <a:srgbClr val="00FFFF"/>
                </a:highlight>
                <a:latin typeface="Times New Roman"/>
                <a:ea typeface="Times New Roman"/>
                <a:cs typeface="Times New Roman"/>
              </a:rPr>
              <a:t> </a:t>
            </a:r>
            <a:r>
              <a:rPr lang="en-US" sz="2800" dirty="0" err="1">
                <a:highlight>
                  <a:srgbClr val="00FFFF"/>
                </a:highlight>
                <a:latin typeface="Times New Roman"/>
                <a:ea typeface="Times New Roman"/>
                <a:cs typeface="Times New Roman"/>
              </a:rPr>
              <a:t>lựa</a:t>
            </a:r>
            <a:r>
              <a:rPr lang="en-US" sz="2800" dirty="0">
                <a:highlight>
                  <a:srgbClr val="00FFFF"/>
                </a:highlight>
                <a:latin typeface="Times New Roman"/>
                <a:ea typeface="Times New Roman"/>
                <a:cs typeface="Times New Roman"/>
              </a:rPr>
              <a:t> </a:t>
            </a:r>
            <a:r>
              <a:rPr lang="en-US" sz="2800" dirty="0" err="1">
                <a:highlight>
                  <a:srgbClr val="00FFFF"/>
                </a:highlight>
                <a:latin typeface="Times New Roman"/>
                <a:ea typeface="Times New Roman"/>
                <a:cs typeface="Times New Roman"/>
              </a:rPr>
              <a:t>chọn</a:t>
            </a:r>
            <a:r>
              <a:rPr lang="en-US" sz="2800" dirty="0">
                <a:highlight>
                  <a:srgbClr val="00FFFF"/>
                </a:highlight>
                <a:latin typeface="Times New Roman"/>
                <a:ea typeface="Times New Roman"/>
                <a:cs typeface="Times New Roman"/>
              </a:rPr>
              <a:t> </a:t>
            </a:r>
            <a:r>
              <a:rPr lang="en-US" sz="2800" dirty="0" err="1">
                <a:highlight>
                  <a:srgbClr val="00FFFF"/>
                </a:highlight>
                <a:latin typeface="Times New Roman"/>
                <a:ea typeface="Times New Roman"/>
                <a:cs typeface="Times New Roman"/>
              </a:rPr>
              <a:t>người</a:t>
            </a:r>
            <a:r>
              <a:rPr lang="en-US" sz="2800" dirty="0">
                <a:highlight>
                  <a:srgbClr val="00FFFF"/>
                </a:highlight>
                <a:latin typeface="Times New Roman"/>
                <a:ea typeface="Times New Roman"/>
                <a:cs typeface="Times New Roman"/>
              </a:rPr>
              <a:t> </a:t>
            </a:r>
            <a:r>
              <a:rPr lang="en-US" sz="2800" dirty="0" err="1">
                <a:highlight>
                  <a:srgbClr val="00FFFF"/>
                </a:highlight>
                <a:latin typeface="Times New Roman"/>
                <a:ea typeface="Times New Roman"/>
                <a:cs typeface="Times New Roman"/>
              </a:rPr>
              <a:t>kể</a:t>
            </a:r>
            <a:r>
              <a:rPr lang="en-US" sz="2800" dirty="0">
                <a:highlight>
                  <a:srgbClr val="00FFFF"/>
                </a:highlight>
                <a:latin typeface="Times New Roman"/>
                <a:ea typeface="Times New Roman"/>
                <a:cs typeface="Times New Roman"/>
              </a:rPr>
              <a:t> </a:t>
            </a:r>
            <a:r>
              <a:rPr lang="en-US" sz="2800" dirty="0" err="1">
                <a:highlight>
                  <a:srgbClr val="00FFFF"/>
                </a:highlight>
                <a:latin typeface="Times New Roman"/>
                <a:ea typeface="Times New Roman"/>
                <a:cs typeface="Times New Roman"/>
              </a:rPr>
              <a:t>chuyện</a:t>
            </a:r>
            <a:r>
              <a:rPr lang="en-US" sz="2800" dirty="0">
                <a:highlight>
                  <a:srgbClr val="00FFFF"/>
                </a:highlight>
                <a:latin typeface="Times New Roman"/>
                <a:ea typeface="Times New Roman"/>
                <a:cs typeface="Times New Roman"/>
              </a:rPr>
              <a:t> </a:t>
            </a:r>
            <a:r>
              <a:rPr lang="en-US" sz="2800" dirty="0" err="1">
                <a:highlight>
                  <a:srgbClr val="00FFFF"/>
                </a:highlight>
                <a:latin typeface="Times New Roman"/>
                <a:ea typeface="Times New Roman"/>
                <a:cs typeface="Times New Roman"/>
              </a:rPr>
              <a:t>như</a:t>
            </a:r>
            <a:r>
              <a:rPr lang="en-US" sz="2800" dirty="0">
                <a:highlight>
                  <a:srgbClr val="00FFFF"/>
                </a:highlight>
                <a:latin typeface="Times New Roman"/>
                <a:ea typeface="Times New Roman"/>
                <a:cs typeface="Times New Roman"/>
              </a:rPr>
              <a:t> </a:t>
            </a:r>
            <a:r>
              <a:rPr lang="en-US" sz="2800" dirty="0" err="1">
                <a:highlight>
                  <a:srgbClr val="00FFFF"/>
                </a:highlight>
                <a:latin typeface="Times New Roman"/>
                <a:ea typeface="Times New Roman"/>
                <a:cs typeface="Times New Roman"/>
              </a:rPr>
              <a:t>vậy</a:t>
            </a:r>
            <a:r>
              <a:rPr lang="en-US" sz="2800" dirty="0">
                <a:highlight>
                  <a:srgbClr val="00FFFF"/>
                </a:highlight>
                <a:latin typeface="Times New Roman"/>
                <a:ea typeface="Times New Roman"/>
                <a:cs typeface="Times New Roman"/>
              </a:rPr>
              <a:t> </a:t>
            </a:r>
            <a:r>
              <a:rPr lang="en-US" sz="2800" dirty="0" err="1">
                <a:highlight>
                  <a:srgbClr val="00FFFF"/>
                </a:highlight>
                <a:latin typeface="Times New Roman"/>
                <a:ea typeface="Times New Roman"/>
                <a:cs typeface="Times New Roman"/>
              </a:rPr>
              <a:t>có</a:t>
            </a:r>
            <a:r>
              <a:rPr lang="en-US" sz="2800" dirty="0">
                <a:highlight>
                  <a:srgbClr val="00FFFF"/>
                </a:highlight>
                <a:latin typeface="Times New Roman"/>
                <a:ea typeface="Times New Roman"/>
                <a:cs typeface="Times New Roman"/>
              </a:rPr>
              <a:t> </a:t>
            </a:r>
            <a:r>
              <a:rPr lang="en-US" sz="2800" dirty="0" err="1">
                <a:highlight>
                  <a:srgbClr val="00FFFF"/>
                </a:highlight>
                <a:latin typeface="Times New Roman"/>
                <a:ea typeface="Times New Roman"/>
                <a:cs typeface="Times New Roman"/>
              </a:rPr>
              <a:t>tác</a:t>
            </a:r>
            <a:r>
              <a:rPr lang="en-US" sz="2800" dirty="0">
                <a:highlight>
                  <a:srgbClr val="00FFFF"/>
                </a:highlight>
                <a:latin typeface="Times New Roman"/>
                <a:ea typeface="Times New Roman"/>
                <a:cs typeface="Times New Roman"/>
              </a:rPr>
              <a:t> </a:t>
            </a:r>
            <a:r>
              <a:rPr lang="en-US" sz="2800" dirty="0" err="1">
                <a:highlight>
                  <a:srgbClr val="00FFFF"/>
                </a:highlight>
                <a:latin typeface="Times New Roman"/>
                <a:ea typeface="Times New Roman"/>
                <a:cs typeface="Times New Roman"/>
              </a:rPr>
              <a:t>dụng</a:t>
            </a:r>
            <a:r>
              <a:rPr lang="en-US" sz="2800" dirty="0">
                <a:highlight>
                  <a:srgbClr val="00FFFF"/>
                </a:highlight>
                <a:latin typeface="Times New Roman"/>
                <a:ea typeface="Times New Roman"/>
                <a:cs typeface="Times New Roman"/>
              </a:rPr>
              <a:t> </a:t>
            </a:r>
            <a:r>
              <a:rPr lang="en-US" sz="2800" dirty="0" err="1">
                <a:highlight>
                  <a:srgbClr val="00FFFF"/>
                </a:highlight>
                <a:latin typeface="Times New Roman"/>
                <a:ea typeface="Times New Roman"/>
                <a:cs typeface="Times New Roman"/>
              </a:rPr>
              <a:t>gì?Tìm</a:t>
            </a:r>
            <a:r>
              <a:rPr lang="en-US" sz="2800" dirty="0">
                <a:highlight>
                  <a:srgbClr val="00FFFF"/>
                </a:highlight>
                <a:latin typeface="Times New Roman"/>
                <a:ea typeface="Times New Roman"/>
                <a:cs typeface="Times New Roman"/>
              </a:rPr>
              <a:t> </a:t>
            </a:r>
            <a:r>
              <a:rPr lang="en-US" sz="2800" dirty="0" err="1">
                <a:highlight>
                  <a:srgbClr val="00FFFF"/>
                </a:highlight>
                <a:latin typeface="Times New Roman"/>
                <a:ea typeface="Times New Roman"/>
                <a:cs typeface="Times New Roman"/>
              </a:rPr>
              <a:t>các</a:t>
            </a:r>
            <a:r>
              <a:rPr lang="en-US" sz="2800" dirty="0">
                <a:highlight>
                  <a:srgbClr val="00FFFF"/>
                </a:highlight>
                <a:latin typeface="Times New Roman"/>
                <a:ea typeface="Times New Roman"/>
                <a:cs typeface="Times New Roman"/>
              </a:rPr>
              <a:t> chi </a:t>
            </a:r>
            <a:r>
              <a:rPr lang="en-US" sz="2800" dirty="0" err="1">
                <a:highlight>
                  <a:srgbClr val="00FFFF"/>
                </a:highlight>
                <a:latin typeface="Times New Roman"/>
                <a:ea typeface="Times New Roman"/>
                <a:cs typeface="Times New Roman"/>
              </a:rPr>
              <a:t>tiết</a:t>
            </a:r>
            <a:r>
              <a:rPr lang="en-US" sz="2800" dirty="0">
                <a:highlight>
                  <a:srgbClr val="00FFFF"/>
                </a:highlight>
                <a:latin typeface="Times New Roman"/>
                <a:ea typeface="Times New Roman"/>
                <a:cs typeface="Times New Roman"/>
              </a:rPr>
              <a:t> </a:t>
            </a:r>
            <a:r>
              <a:rPr lang="en-US" sz="2800" dirty="0" err="1">
                <a:highlight>
                  <a:srgbClr val="00FFFF"/>
                </a:highlight>
                <a:latin typeface="Times New Roman"/>
                <a:ea typeface="Times New Roman"/>
                <a:cs typeface="Times New Roman"/>
              </a:rPr>
              <a:t>thể</a:t>
            </a:r>
            <a:r>
              <a:rPr lang="en-US" sz="2800" dirty="0">
                <a:highlight>
                  <a:srgbClr val="00FFFF"/>
                </a:highlight>
                <a:latin typeface="Times New Roman"/>
                <a:ea typeface="Times New Roman"/>
                <a:cs typeface="Times New Roman"/>
              </a:rPr>
              <a:t> </a:t>
            </a:r>
            <a:r>
              <a:rPr lang="en-US" sz="2800" dirty="0" err="1">
                <a:highlight>
                  <a:srgbClr val="00FFFF"/>
                </a:highlight>
                <a:latin typeface="Times New Roman"/>
                <a:ea typeface="Times New Roman"/>
                <a:cs typeface="Times New Roman"/>
              </a:rPr>
              <a:t>hiện</a:t>
            </a:r>
            <a:r>
              <a:rPr lang="en-US" sz="2800" dirty="0">
                <a:highlight>
                  <a:srgbClr val="00FFFF"/>
                </a:highlight>
                <a:latin typeface="Times New Roman"/>
                <a:ea typeface="Times New Roman"/>
                <a:cs typeface="Times New Roman"/>
              </a:rPr>
              <a:t> </a:t>
            </a:r>
            <a:r>
              <a:rPr lang="en-US" sz="2800" dirty="0" err="1">
                <a:highlight>
                  <a:srgbClr val="00FFFF"/>
                </a:highlight>
                <a:latin typeface="Times New Roman"/>
                <a:ea typeface="Times New Roman"/>
                <a:cs typeface="Times New Roman"/>
              </a:rPr>
              <a:t>cảm</a:t>
            </a:r>
            <a:r>
              <a:rPr lang="en-US" sz="2800" dirty="0">
                <a:highlight>
                  <a:srgbClr val="00FFFF"/>
                </a:highlight>
                <a:latin typeface="Times New Roman"/>
                <a:ea typeface="Times New Roman"/>
                <a:cs typeface="Times New Roman"/>
              </a:rPr>
              <a:t> </a:t>
            </a:r>
            <a:r>
              <a:rPr lang="en-US" sz="2800" dirty="0" err="1">
                <a:highlight>
                  <a:srgbClr val="00FFFF"/>
                </a:highlight>
                <a:latin typeface="Times New Roman"/>
                <a:ea typeface="Times New Roman"/>
                <a:cs typeface="Times New Roman"/>
              </a:rPr>
              <a:t>xúc</a:t>
            </a:r>
            <a:r>
              <a:rPr lang="en-US" sz="2800" dirty="0">
                <a:highlight>
                  <a:srgbClr val="00FFFF"/>
                </a:highlight>
                <a:latin typeface="Times New Roman"/>
                <a:ea typeface="Times New Roman"/>
                <a:cs typeface="Times New Roman"/>
              </a:rPr>
              <a:t> </a:t>
            </a:r>
            <a:r>
              <a:rPr lang="en-US" sz="2800" dirty="0" err="1">
                <a:highlight>
                  <a:srgbClr val="00FFFF"/>
                </a:highlight>
                <a:latin typeface="Times New Roman"/>
                <a:ea typeface="Times New Roman"/>
                <a:cs typeface="Times New Roman"/>
              </a:rPr>
              <a:t>suy</a:t>
            </a:r>
            <a:r>
              <a:rPr lang="en-US" sz="2800" dirty="0">
                <a:highlight>
                  <a:srgbClr val="00FFFF"/>
                </a:highlight>
                <a:latin typeface="Times New Roman"/>
                <a:ea typeface="Times New Roman"/>
                <a:cs typeface="Times New Roman"/>
              </a:rPr>
              <a:t> </a:t>
            </a:r>
            <a:r>
              <a:rPr lang="en-US" sz="2800" dirty="0" err="1">
                <a:highlight>
                  <a:srgbClr val="00FFFF"/>
                </a:highlight>
                <a:latin typeface="Times New Roman"/>
                <a:ea typeface="Times New Roman"/>
                <a:cs typeface="Times New Roman"/>
              </a:rPr>
              <a:t>nghĩ</a:t>
            </a:r>
            <a:r>
              <a:rPr lang="en-US" sz="2800" dirty="0">
                <a:highlight>
                  <a:srgbClr val="00FFFF"/>
                </a:highlight>
                <a:latin typeface="Times New Roman"/>
                <a:ea typeface="Times New Roman"/>
                <a:cs typeface="Times New Roman"/>
              </a:rPr>
              <a:t> </a:t>
            </a:r>
            <a:r>
              <a:rPr lang="en-US" sz="2800" dirty="0" err="1">
                <a:highlight>
                  <a:srgbClr val="00FFFF"/>
                </a:highlight>
                <a:latin typeface="Times New Roman"/>
                <a:ea typeface="Times New Roman"/>
                <a:cs typeface="Times New Roman"/>
              </a:rPr>
              <a:t>của</a:t>
            </a:r>
            <a:r>
              <a:rPr lang="en-US" sz="2800" dirty="0">
                <a:highlight>
                  <a:srgbClr val="00FFFF"/>
                </a:highlight>
                <a:latin typeface="Times New Roman"/>
                <a:ea typeface="Times New Roman"/>
                <a:cs typeface="Times New Roman"/>
              </a:rPr>
              <a:t> </a:t>
            </a:r>
            <a:r>
              <a:rPr lang="en-US" sz="2800" dirty="0" err="1">
                <a:highlight>
                  <a:srgbClr val="00FFFF"/>
                </a:highlight>
                <a:latin typeface="Times New Roman"/>
                <a:ea typeface="Times New Roman"/>
                <a:cs typeface="Times New Roman"/>
              </a:rPr>
              <a:t>nhân</a:t>
            </a:r>
            <a:r>
              <a:rPr lang="en-US" sz="2800" dirty="0">
                <a:highlight>
                  <a:srgbClr val="00FFFF"/>
                </a:highlight>
                <a:latin typeface="Times New Roman"/>
                <a:ea typeface="Times New Roman"/>
                <a:cs typeface="Times New Roman"/>
              </a:rPr>
              <a:t> </a:t>
            </a:r>
            <a:r>
              <a:rPr lang="en-US" sz="2800" dirty="0" err="1">
                <a:highlight>
                  <a:srgbClr val="00FFFF"/>
                </a:highlight>
                <a:latin typeface="Times New Roman"/>
                <a:ea typeface="Times New Roman"/>
                <a:cs typeface="Times New Roman"/>
              </a:rPr>
              <a:t>vật</a:t>
            </a:r>
            <a:r>
              <a:rPr lang="en-US" sz="2800" dirty="0">
                <a:highlight>
                  <a:srgbClr val="00FFFF"/>
                </a:highlight>
                <a:latin typeface="Times New Roman"/>
                <a:ea typeface="Times New Roman"/>
                <a:cs typeface="Times New Roman"/>
              </a:rPr>
              <a:t> </a:t>
            </a:r>
            <a:r>
              <a:rPr lang="en-US" sz="2800" dirty="0" err="1">
                <a:highlight>
                  <a:srgbClr val="00FFFF"/>
                </a:highlight>
                <a:latin typeface="Times New Roman"/>
                <a:ea typeface="Times New Roman"/>
                <a:cs typeface="Times New Roman"/>
              </a:rPr>
              <a:t>tôi</a:t>
            </a:r>
            <a:r>
              <a:rPr lang="en-US" sz="2800" dirty="0">
                <a:highlight>
                  <a:srgbClr val="00FFFF"/>
                </a:highlight>
                <a:latin typeface="Times New Roman"/>
                <a:ea typeface="Times New Roman"/>
                <a:cs typeface="Times New Roman"/>
              </a:rPr>
              <a:t> </a:t>
            </a:r>
            <a:r>
              <a:rPr lang="en-US" sz="2800" dirty="0" err="1">
                <a:highlight>
                  <a:srgbClr val="00FFFF"/>
                </a:highlight>
                <a:latin typeface="Times New Roman"/>
                <a:ea typeface="Times New Roman"/>
                <a:cs typeface="Times New Roman"/>
              </a:rPr>
              <a:t>về</a:t>
            </a:r>
            <a:r>
              <a:rPr lang="en-US" sz="2800" dirty="0">
                <a:highlight>
                  <a:srgbClr val="00FFFF"/>
                </a:highlight>
                <a:latin typeface="Times New Roman"/>
                <a:ea typeface="Times New Roman"/>
                <a:cs typeface="Times New Roman"/>
              </a:rPr>
              <a:t> </a:t>
            </a:r>
            <a:r>
              <a:rPr lang="en-US" sz="2800" dirty="0" err="1">
                <a:highlight>
                  <a:srgbClr val="00FFFF"/>
                </a:highlight>
                <a:latin typeface="Times New Roman"/>
                <a:ea typeface="Times New Roman"/>
                <a:cs typeface="Times New Roman"/>
              </a:rPr>
              <a:t>bố</a:t>
            </a:r>
            <a:r>
              <a:rPr lang="en-US" sz="2800" dirty="0">
                <a:highlight>
                  <a:srgbClr val="00FFFF"/>
                </a:highlight>
                <a:latin typeface="Times New Roman"/>
                <a:ea typeface="Times New Roman"/>
                <a:cs typeface="Times New Roman"/>
              </a:rPr>
              <a:t> </a:t>
            </a:r>
            <a:r>
              <a:rPr lang="en-US" sz="2800" dirty="0" err="1">
                <a:highlight>
                  <a:srgbClr val="00FFFF"/>
                </a:highlight>
                <a:latin typeface="Times New Roman"/>
                <a:ea typeface="Times New Roman"/>
                <a:cs typeface="Times New Roman"/>
              </a:rPr>
              <a:t>và</a:t>
            </a:r>
            <a:r>
              <a:rPr lang="en-US" sz="2800" dirty="0">
                <a:highlight>
                  <a:srgbClr val="00FFFF"/>
                </a:highlight>
                <a:latin typeface="Times New Roman"/>
                <a:ea typeface="Times New Roman"/>
                <a:cs typeface="Times New Roman"/>
              </a:rPr>
              <a:t> </a:t>
            </a:r>
            <a:r>
              <a:rPr lang="en-US" sz="2800" dirty="0" err="1">
                <a:highlight>
                  <a:srgbClr val="00FFFF"/>
                </a:highlight>
                <a:latin typeface="Times New Roman"/>
                <a:ea typeface="Times New Roman"/>
                <a:cs typeface="Times New Roman"/>
              </a:rPr>
              <a:t>Tí</a:t>
            </a:r>
            <a:r>
              <a:rPr lang="en-US" sz="2800" dirty="0">
                <a:highlight>
                  <a:srgbClr val="00FFFF"/>
                </a:highlight>
                <a:latin typeface="Times New Roman"/>
                <a:ea typeface="Times New Roman"/>
                <a:cs typeface="Times New Roman"/>
              </a:rPr>
              <a:t>? </a:t>
            </a:r>
          </a:p>
          <a:p>
            <a:pPr algn="just">
              <a:lnSpc>
                <a:spcPct val="150000"/>
              </a:lnSpc>
            </a:pPr>
            <a:r>
              <a:rPr lang="en-US" sz="2800" dirty="0">
                <a:latin typeface="Times New Roman"/>
                <a:ea typeface="Times New Roman"/>
                <a:cs typeface="Times New Roman"/>
              </a:rPr>
              <a:t>- </a:t>
            </a:r>
            <a:r>
              <a:rPr lang="en-US" sz="2800" dirty="0" err="1">
                <a:highlight>
                  <a:srgbClr val="FFFF00"/>
                </a:highlight>
                <a:latin typeface="Times New Roman"/>
                <a:ea typeface="Times New Roman"/>
                <a:cs typeface="Times New Roman"/>
              </a:rPr>
              <a:t>Nhóm</a:t>
            </a:r>
            <a:r>
              <a:rPr lang="en-US" sz="2800" dirty="0">
                <a:highlight>
                  <a:srgbClr val="FFFF00"/>
                </a:highlight>
                <a:latin typeface="Times New Roman"/>
                <a:ea typeface="Times New Roman"/>
                <a:cs typeface="Times New Roman"/>
              </a:rPr>
              <a:t> 3: </a:t>
            </a:r>
            <a:r>
              <a:rPr lang="en-US" sz="2800" dirty="0" err="1">
                <a:highlight>
                  <a:srgbClr val="FFFF00"/>
                </a:highlight>
                <a:latin typeface="Times New Roman"/>
                <a:ea typeface="Times New Roman"/>
                <a:cs typeface="Times New Roman"/>
              </a:rPr>
              <a:t>Những</a:t>
            </a:r>
            <a:r>
              <a:rPr lang="en-US" sz="2800" dirty="0">
                <a:highlight>
                  <a:srgbClr val="FFFF00"/>
                </a:highlight>
                <a:latin typeface="Times New Roman"/>
                <a:ea typeface="Times New Roman"/>
                <a:cs typeface="Times New Roman"/>
              </a:rPr>
              <a:t> </a:t>
            </a:r>
            <a:r>
              <a:rPr lang="en-US" sz="2800" dirty="0" err="1">
                <a:highlight>
                  <a:srgbClr val="FFFF00"/>
                </a:highlight>
                <a:latin typeface="Times New Roman"/>
                <a:ea typeface="Times New Roman"/>
                <a:cs typeface="Times New Roman"/>
              </a:rPr>
              <a:t>điều</a:t>
            </a:r>
            <a:r>
              <a:rPr lang="en-US" sz="2800" dirty="0">
                <a:highlight>
                  <a:srgbClr val="FFFF00"/>
                </a:highlight>
                <a:latin typeface="Times New Roman"/>
                <a:ea typeface="Times New Roman"/>
                <a:cs typeface="Times New Roman"/>
              </a:rPr>
              <a:t> </a:t>
            </a:r>
            <a:r>
              <a:rPr lang="en-US" sz="2800" dirty="0" err="1">
                <a:highlight>
                  <a:srgbClr val="FFFF00"/>
                </a:highlight>
                <a:latin typeface="Times New Roman"/>
                <a:ea typeface="Times New Roman"/>
                <a:cs typeface="Times New Roman"/>
              </a:rPr>
              <a:t>thú</a:t>
            </a:r>
            <a:r>
              <a:rPr lang="en-US" sz="2800" dirty="0">
                <a:highlight>
                  <a:srgbClr val="FFFF00"/>
                </a:highlight>
                <a:latin typeface="Times New Roman"/>
                <a:ea typeface="Times New Roman"/>
                <a:cs typeface="Times New Roman"/>
              </a:rPr>
              <a:t> </a:t>
            </a:r>
            <a:r>
              <a:rPr lang="en-US" sz="2800" dirty="0" err="1">
                <a:highlight>
                  <a:srgbClr val="FFFF00"/>
                </a:highlight>
                <a:latin typeface="Times New Roman"/>
                <a:ea typeface="Times New Roman"/>
                <a:cs typeface="Times New Roman"/>
              </a:rPr>
              <a:t>vị</a:t>
            </a:r>
            <a:r>
              <a:rPr lang="en-US" sz="2800" dirty="0">
                <a:highlight>
                  <a:srgbClr val="FFFF00"/>
                </a:highlight>
                <a:latin typeface="Times New Roman"/>
                <a:ea typeface="Times New Roman"/>
                <a:cs typeface="Times New Roman"/>
              </a:rPr>
              <a:t> </a:t>
            </a:r>
            <a:r>
              <a:rPr lang="en-US" sz="2800" dirty="0" err="1">
                <a:highlight>
                  <a:srgbClr val="FFFF00"/>
                </a:highlight>
                <a:latin typeface="Times New Roman"/>
                <a:ea typeface="Times New Roman"/>
                <a:cs typeface="Times New Roman"/>
              </a:rPr>
              <a:t>tôi</a:t>
            </a:r>
            <a:r>
              <a:rPr lang="en-US" sz="2800" dirty="0">
                <a:highlight>
                  <a:srgbClr val="FFFF00"/>
                </a:highlight>
                <a:latin typeface="Times New Roman"/>
                <a:ea typeface="Times New Roman"/>
                <a:cs typeface="Times New Roman"/>
              </a:rPr>
              <a:t> </a:t>
            </a:r>
            <a:r>
              <a:rPr lang="en-US" sz="2800" dirty="0" err="1">
                <a:highlight>
                  <a:srgbClr val="FFFF00"/>
                </a:highlight>
                <a:latin typeface="Times New Roman"/>
                <a:ea typeface="Times New Roman"/>
                <a:cs typeface="Times New Roman"/>
              </a:rPr>
              <a:t>cảm</a:t>
            </a:r>
            <a:r>
              <a:rPr lang="en-US" sz="2800" dirty="0">
                <a:highlight>
                  <a:srgbClr val="FFFF00"/>
                </a:highlight>
                <a:latin typeface="Times New Roman"/>
                <a:ea typeface="Times New Roman"/>
                <a:cs typeface="Times New Roman"/>
              </a:rPr>
              <a:t> </a:t>
            </a:r>
            <a:r>
              <a:rPr lang="en-US" sz="2800" dirty="0" err="1">
                <a:highlight>
                  <a:srgbClr val="FFFF00"/>
                </a:highlight>
                <a:latin typeface="Times New Roman"/>
                <a:ea typeface="Times New Roman"/>
                <a:cs typeface="Times New Roman"/>
              </a:rPr>
              <a:t>nhận</a:t>
            </a:r>
            <a:r>
              <a:rPr lang="en-US" sz="2800" dirty="0">
                <a:highlight>
                  <a:srgbClr val="FFFF00"/>
                </a:highlight>
                <a:latin typeface="Times New Roman"/>
                <a:ea typeface="Times New Roman"/>
                <a:cs typeface="Times New Roman"/>
              </a:rPr>
              <a:t> </a:t>
            </a:r>
            <a:r>
              <a:rPr lang="en-US" sz="2800" dirty="0" err="1">
                <a:highlight>
                  <a:srgbClr val="FFFF00"/>
                </a:highlight>
                <a:latin typeface="Times New Roman"/>
                <a:ea typeface="Times New Roman"/>
                <a:cs typeface="Times New Roman"/>
              </a:rPr>
              <a:t>được</a:t>
            </a:r>
            <a:r>
              <a:rPr lang="en-US" sz="2800" dirty="0">
                <a:highlight>
                  <a:srgbClr val="FFFF00"/>
                </a:highlight>
                <a:latin typeface="Times New Roman"/>
                <a:ea typeface="Times New Roman"/>
                <a:cs typeface="Times New Roman"/>
              </a:rPr>
              <a:t> </a:t>
            </a:r>
            <a:r>
              <a:rPr lang="en-US" sz="2800" dirty="0" err="1">
                <a:highlight>
                  <a:srgbClr val="FFFF00"/>
                </a:highlight>
                <a:latin typeface="Times New Roman"/>
                <a:ea typeface="Times New Roman"/>
                <a:cs typeface="Times New Roman"/>
              </a:rPr>
              <a:t>khi</a:t>
            </a:r>
            <a:r>
              <a:rPr lang="en-US" sz="2800" dirty="0">
                <a:highlight>
                  <a:srgbClr val="FFFF00"/>
                </a:highlight>
                <a:latin typeface="Times New Roman"/>
                <a:ea typeface="Times New Roman"/>
                <a:cs typeface="Times New Roman"/>
              </a:rPr>
              <a:t> “</a:t>
            </a:r>
            <a:r>
              <a:rPr lang="en-US" sz="2800" dirty="0" err="1">
                <a:highlight>
                  <a:srgbClr val="FFFF00"/>
                </a:highlight>
                <a:latin typeface="Times New Roman"/>
                <a:ea typeface="Times New Roman"/>
                <a:cs typeface="Times New Roman"/>
              </a:rPr>
              <a:t>vừa</a:t>
            </a:r>
            <a:r>
              <a:rPr lang="en-US" sz="2800" dirty="0">
                <a:highlight>
                  <a:srgbClr val="FFFF00"/>
                </a:highlight>
                <a:latin typeface="Times New Roman"/>
                <a:ea typeface="Times New Roman"/>
                <a:cs typeface="Times New Roman"/>
              </a:rPr>
              <a:t> </a:t>
            </a:r>
            <a:r>
              <a:rPr lang="en-US" sz="2800" dirty="0" err="1">
                <a:highlight>
                  <a:srgbClr val="FFFF00"/>
                </a:highlight>
                <a:latin typeface="Times New Roman"/>
                <a:ea typeface="Times New Roman"/>
                <a:cs typeface="Times New Roman"/>
              </a:rPr>
              <a:t>nhắm</a:t>
            </a:r>
            <a:r>
              <a:rPr lang="en-US" sz="2800" dirty="0">
                <a:highlight>
                  <a:srgbClr val="FFFF00"/>
                </a:highlight>
                <a:latin typeface="Times New Roman"/>
                <a:ea typeface="Times New Roman"/>
                <a:cs typeface="Times New Roman"/>
              </a:rPr>
              <a:t> </a:t>
            </a:r>
            <a:r>
              <a:rPr lang="en-US" sz="2800" dirty="0" err="1">
                <a:highlight>
                  <a:srgbClr val="FFFF00"/>
                </a:highlight>
                <a:latin typeface="Times New Roman"/>
                <a:ea typeface="Times New Roman"/>
                <a:cs typeface="Times New Roman"/>
              </a:rPr>
              <a:t>mắt</a:t>
            </a:r>
            <a:r>
              <a:rPr lang="en-US" sz="2800" dirty="0">
                <a:highlight>
                  <a:srgbClr val="FFFF00"/>
                </a:highlight>
                <a:latin typeface="Times New Roman"/>
                <a:ea typeface="Times New Roman"/>
                <a:cs typeface="Times New Roman"/>
              </a:rPr>
              <a:t> </a:t>
            </a:r>
            <a:r>
              <a:rPr lang="en-US" sz="2800" dirty="0" err="1">
                <a:highlight>
                  <a:srgbClr val="FFFF00"/>
                </a:highlight>
                <a:latin typeface="Times New Roman"/>
                <a:ea typeface="Times New Roman"/>
                <a:cs typeface="Times New Roman"/>
              </a:rPr>
              <a:t>vừa</a:t>
            </a:r>
            <a:r>
              <a:rPr lang="en-US" sz="2800" dirty="0">
                <a:highlight>
                  <a:srgbClr val="FFFF00"/>
                </a:highlight>
                <a:latin typeface="Times New Roman"/>
                <a:ea typeface="Times New Roman"/>
                <a:cs typeface="Times New Roman"/>
              </a:rPr>
              <a:t> </a:t>
            </a:r>
            <a:r>
              <a:rPr lang="en-US" sz="2800" dirty="0" err="1">
                <a:highlight>
                  <a:srgbClr val="FFFF00"/>
                </a:highlight>
                <a:latin typeface="Times New Roman"/>
                <a:ea typeface="Times New Roman"/>
                <a:cs typeface="Times New Roman"/>
              </a:rPr>
              <a:t>mở</a:t>
            </a:r>
            <a:r>
              <a:rPr lang="en-US" sz="2800" dirty="0">
                <a:highlight>
                  <a:srgbClr val="FFFF00"/>
                </a:highlight>
                <a:latin typeface="Times New Roman"/>
                <a:ea typeface="Times New Roman"/>
                <a:cs typeface="Times New Roman"/>
              </a:rPr>
              <a:t> </a:t>
            </a:r>
            <a:r>
              <a:rPr lang="en-US" sz="2800" dirty="0" err="1">
                <a:highlight>
                  <a:srgbClr val="FFFF00"/>
                </a:highlight>
                <a:latin typeface="Times New Roman"/>
                <a:ea typeface="Times New Roman"/>
                <a:cs typeface="Times New Roman"/>
              </a:rPr>
              <a:t>cửa</a:t>
            </a:r>
            <a:r>
              <a:rPr lang="en-US" sz="2800" dirty="0">
                <a:highlight>
                  <a:srgbClr val="FFFF00"/>
                </a:highlight>
                <a:latin typeface="Times New Roman"/>
                <a:ea typeface="Times New Roman"/>
                <a:cs typeface="Times New Roman"/>
              </a:rPr>
              <a:t> </a:t>
            </a:r>
            <a:r>
              <a:rPr lang="en-US" sz="2800" dirty="0" err="1">
                <a:highlight>
                  <a:srgbClr val="FFFF00"/>
                </a:highlight>
                <a:latin typeface="Times New Roman"/>
                <a:ea typeface="Times New Roman"/>
                <a:cs typeface="Times New Roman"/>
              </a:rPr>
              <a:t>sổ</a:t>
            </a:r>
            <a:endParaRPr lang="en-US" sz="2800" dirty="0">
              <a:highlight>
                <a:srgbClr val="FFFF00"/>
              </a:highlight>
              <a:latin typeface="Calibri"/>
              <a:ea typeface="Calibri"/>
              <a:cs typeface="Times New Roman"/>
            </a:endParaRPr>
          </a:p>
        </p:txBody>
      </p:sp>
      <p:sp>
        <p:nvSpPr>
          <p:cNvPr id="6" name="TextBox 5"/>
          <p:cNvSpPr txBox="1"/>
          <p:nvPr/>
        </p:nvSpPr>
        <p:spPr>
          <a:xfrm>
            <a:off x="4655840" y="1155020"/>
            <a:ext cx="4968552" cy="52322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Thảo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nhóm</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8952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5560" y="260648"/>
            <a:ext cx="5904656"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II. ĐỌC &amp; TÌM HIỂU CHI TIẾT VB </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141241" y="783868"/>
            <a:ext cx="5544616" cy="523220"/>
          </a:xfrm>
          <a:prstGeom prst="rect">
            <a:avLst/>
          </a:prstGeom>
          <a:noFill/>
        </p:spPr>
        <p:txBody>
          <a:bodyPr wrap="square" rtlCol="0">
            <a:spAutoFit/>
          </a:bodyPr>
          <a:lstStyle/>
          <a:p>
            <a:r>
              <a:rPr lang="vi-VN" sz="2800" b="1" dirty="0">
                <a:latin typeface="Times New Roman"/>
                <a:ea typeface="Times New Roman"/>
              </a:rPr>
              <a:t>1. </a:t>
            </a:r>
            <a:r>
              <a:rPr lang="en-US" sz="2800" b="1" dirty="0" err="1">
                <a:latin typeface="Times New Roman"/>
                <a:ea typeface="Times New Roman"/>
              </a:rPr>
              <a:t>Nhân</a:t>
            </a:r>
            <a:r>
              <a:rPr lang="en-US" sz="2800" b="1" dirty="0">
                <a:latin typeface="Times New Roman"/>
                <a:ea typeface="Times New Roman"/>
              </a:rPr>
              <a:t> </a:t>
            </a:r>
            <a:r>
              <a:rPr lang="en-US" sz="2800" b="1" dirty="0" err="1">
                <a:latin typeface="Times New Roman"/>
                <a:ea typeface="Times New Roman"/>
              </a:rPr>
              <a:t>vật</a:t>
            </a:r>
            <a:r>
              <a:rPr lang="en-US" sz="2800" b="1" dirty="0">
                <a:latin typeface="Times New Roman"/>
                <a:ea typeface="Times New Roman"/>
              </a:rPr>
              <a:t> “</a:t>
            </a:r>
            <a:r>
              <a:rPr lang="en-US" sz="2800" b="1" dirty="0" err="1">
                <a:latin typeface="Times New Roman"/>
                <a:ea typeface="Times New Roman"/>
              </a:rPr>
              <a:t>tôi</a:t>
            </a:r>
            <a:r>
              <a:rPr lang="en-US" sz="2800" b="1" dirty="0">
                <a:latin typeface="Times New Roman"/>
                <a:ea typeface="Times New Roman"/>
              </a:rPr>
              <a:t>”</a:t>
            </a:r>
            <a:endParaRPr lang="en-US" sz="2800" dirty="0"/>
          </a:p>
        </p:txBody>
      </p:sp>
      <p:sp>
        <p:nvSpPr>
          <p:cNvPr id="4" name="TextBox 3"/>
          <p:cNvSpPr txBox="1"/>
          <p:nvPr/>
        </p:nvSpPr>
        <p:spPr>
          <a:xfrm>
            <a:off x="2495600" y="1307089"/>
            <a:ext cx="6408712" cy="661207"/>
          </a:xfrm>
          <a:prstGeom prst="rect">
            <a:avLst/>
          </a:prstGeom>
          <a:noFill/>
        </p:spPr>
        <p:txBody>
          <a:bodyPr wrap="square" rtlCol="0">
            <a:spAutoFit/>
          </a:bodyPr>
          <a:lstStyle/>
          <a:p>
            <a:pPr>
              <a:lnSpc>
                <a:spcPct val="150000"/>
              </a:lnSpc>
            </a:pP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ea typeface="Times New Roman"/>
                <a:cs typeface="Times New Roman" panose="02020603050405020304" pitchFamily="18" charset="0"/>
              </a:rPr>
              <a:t>a. </a:t>
            </a:r>
            <a:r>
              <a:rPr lang="en-US" sz="2800" b="1" dirty="0" err="1">
                <a:latin typeface="Times New Roman" panose="02020603050405020304" pitchFamily="18" charset="0"/>
                <a:ea typeface="Times New Roman"/>
                <a:cs typeface="Times New Roman" panose="02020603050405020304" pitchFamily="18" charset="0"/>
              </a:rPr>
              <a:t>Những</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khả</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năng</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đặc</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biệt</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của</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tôi</a:t>
            </a:r>
            <a:r>
              <a:rPr lang="en-US" sz="2800" b="1" dirty="0">
                <a:latin typeface="Times New Roman" panose="02020603050405020304" pitchFamily="18" charset="0"/>
                <a:ea typeface="Times New Roman"/>
                <a:cs typeface="Times New Roman" panose="02020603050405020304" pitchFamily="18" charset="0"/>
              </a:rPr>
              <a:t>”</a:t>
            </a:r>
            <a:endParaRPr lang="en-US" sz="2800" dirty="0">
              <a:latin typeface="Times New Roman" panose="02020603050405020304" pitchFamily="18" charset="0"/>
              <a:ea typeface="Calibri"/>
              <a:cs typeface="Times New Roman" panose="02020603050405020304" pitchFamily="18" charset="0"/>
            </a:endParaRPr>
          </a:p>
        </p:txBody>
      </p:sp>
      <p:sp>
        <p:nvSpPr>
          <p:cNvPr id="5" name="TextBox 4"/>
          <p:cNvSpPr txBox="1"/>
          <p:nvPr/>
        </p:nvSpPr>
        <p:spPr>
          <a:xfrm>
            <a:off x="1991544" y="2132879"/>
            <a:ext cx="3888432" cy="669542"/>
          </a:xfrm>
          <a:prstGeom prst="rect">
            <a:avLst/>
          </a:prstGeom>
          <a:noFill/>
          <a:ln>
            <a:solidFill>
              <a:schemeClr val="tx1"/>
            </a:solidFill>
          </a:ln>
        </p:spPr>
        <p:txBody>
          <a:bodyPr wrap="square" rtlCol="0">
            <a:spAutoFit/>
          </a:bodyPr>
          <a:lstStyle/>
          <a:p>
            <a:pPr algn="ctr">
              <a:lnSpc>
                <a:spcPct val="150000"/>
              </a:lnSpc>
            </a:pPr>
            <a:r>
              <a:rPr lang="en-US" sz="2800" b="1" dirty="0">
                <a:latin typeface="Times New Roman"/>
                <a:ea typeface="Times New Roman"/>
                <a:cs typeface="Times New Roman"/>
              </a:rPr>
              <a:t>* </a:t>
            </a:r>
            <a:r>
              <a:rPr lang="en-US" sz="2800" b="1" dirty="0" err="1">
                <a:latin typeface="Times New Roman"/>
                <a:ea typeface="Times New Roman"/>
                <a:cs typeface="Times New Roman"/>
              </a:rPr>
              <a:t>Có</a:t>
            </a:r>
            <a:r>
              <a:rPr lang="en-US" sz="2800" b="1" dirty="0">
                <a:latin typeface="Times New Roman"/>
                <a:ea typeface="Times New Roman"/>
                <a:cs typeface="Times New Roman"/>
              </a:rPr>
              <a:t> </a:t>
            </a:r>
            <a:r>
              <a:rPr lang="en-US" sz="2800" b="1" dirty="0" err="1">
                <a:latin typeface="Times New Roman"/>
                <a:ea typeface="Times New Roman"/>
                <a:cs typeface="Times New Roman"/>
              </a:rPr>
              <a:t>cách</a:t>
            </a:r>
            <a:r>
              <a:rPr lang="en-US" sz="2800" b="1" dirty="0">
                <a:latin typeface="Times New Roman"/>
                <a:ea typeface="Times New Roman"/>
                <a:cs typeface="Times New Roman"/>
              </a:rPr>
              <a:t> </a:t>
            </a:r>
            <a:r>
              <a:rPr lang="en-US" sz="2800" b="1" dirty="0" err="1">
                <a:latin typeface="Times New Roman"/>
                <a:ea typeface="Times New Roman"/>
                <a:cs typeface="Times New Roman"/>
              </a:rPr>
              <a:t>nhìn</a:t>
            </a:r>
            <a:r>
              <a:rPr lang="en-US" sz="2800" b="1" dirty="0">
                <a:latin typeface="Times New Roman"/>
                <a:ea typeface="Times New Roman"/>
                <a:cs typeface="Times New Roman"/>
              </a:rPr>
              <a:t> </a:t>
            </a:r>
            <a:r>
              <a:rPr lang="en-US" sz="2800" b="1" dirty="0" err="1">
                <a:latin typeface="Times New Roman"/>
                <a:ea typeface="Times New Roman"/>
                <a:cs typeface="Times New Roman"/>
              </a:rPr>
              <a:t>đặc</a:t>
            </a:r>
            <a:r>
              <a:rPr lang="en-US" sz="2800" b="1" dirty="0">
                <a:latin typeface="Times New Roman"/>
                <a:ea typeface="Times New Roman"/>
                <a:cs typeface="Times New Roman"/>
              </a:rPr>
              <a:t> </a:t>
            </a:r>
            <a:r>
              <a:rPr lang="en-US" sz="2800" b="1" dirty="0" err="1">
                <a:latin typeface="Times New Roman"/>
                <a:ea typeface="Times New Roman"/>
                <a:cs typeface="Times New Roman"/>
              </a:rPr>
              <a:t>biệt</a:t>
            </a:r>
            <a:endParaRPr lang="en-US" sz="2800" dirty="0">
              <a:latin typeface="Calibri"/>
              <a:ea typeface="Calibri"/>
              <a:cs typeface="Times New Roman"/>
            </a:endParaRPr>
          </a:p>
        </p:txBody>
      </p:sp>
      <p:sp>
        <p:nvSpPr>
          <p:cNvPr id="7" name="Teardrop 6"/>
          <p:cNvSpPr/>
          <p:nvPr/>
        </p:nvSpPr>
        <p:spPr>
          <a:xfrm>
            <a:off x="-72546" y="3049446"/>
            <a:ext cx="5256584" cy="3528392"/>
          </a:xfrm>
          <a:prstGeom prst="teardrop">
            <a:avLst>
              <a:gd name="adj" fmla="val 110671"/>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TextBox 7"/>
          <p:cNvSpPr txBox="1"/>
          <p:nvPr/>
        </p:nvSpPr>
        <p:spPr>
          <a:xfrm>
            <a:off x="796419" y="3532691"/>
            <a:ext cx="4176464" cy="2803140"/>
          </a:xfrm>
          <a:prstGeom prst="rect">
            <a:avLst/>
          </a:prstGeom>
          <a:solidFill>
            <a:schemeClr val="accent6">
              <a:lumMod val="50000"/>
            </a:schemeClr>
          </a:solidFill>
        </p:spPr>
        <p:txBody>
          <a:bodyPr wrap="square" rtlCol="0">
            <a:spAutoFit/>
          </a:bodyPr>
          <a:lstStyle/>
          <a:p>
            <a:pPr>
              <a:lnSpc>
                <a:spcPct val="150000"/>
              </a:lnSpc>
            </a:pPr>
            <a:r>
              <a:rPr lang="en-US" sz="2400" b="1" dirty="0" err="1">
                <a:solidFill>
                  <a:schemeClr val="bg1"/>
                </a:solidFill>
                <a:latin typeface="Times New Roman"/>
                <a:ea typeface="Times New Roman"/>
                <a:cs typeface="Times New Roman"/>
              </a:rPr>
              <a:t>Nhận</a:t>
            </a:r>
            <a:r>
              <a:rPr lang="en-US" sz="2400" b="1" dirty="0">
                <a:solidFill>
                  <a:schemeClr val="bg1"/>
                </a:solidFill>
                <a:latin typeface="Times New Roman"/>
                <a:ea typeface="Times New Roman"/>
                <a:cs typeface="Times New Roman"/>
              </a:rPr>
              <a:t> </a:t>
            </a:r>
            <a:r>
              <a:rPr lang="en-US" sz="2400" b="1" dirty="0" err="1">
                <a:solidFill>
                  <a:schemeClr val="bg1"/>
                </a:solidFill>
                <a:latin typeface="Times New Roman"/>
                <a:ea typeface="Times New Roman"/>
                <a:cs typeface="Times New Roman"/>
              </a:rPr>
              <a:t>ra</a:t>
            </a:r>
            <a:r>
              <a:rPr lang="en-US" sz="2400" b="1" dirty="0">
                <a:solidFill>
                  <a:schemeClr val="bg1"/>
                </a:solidFill>
                <a:latin typeface="Times New Roman"/>
                <a:ea typeface="Times New Roman"/>
                <a:cs typeface="Times New Roman"/>
              </a:rPr>
              <a:t> </a:t>
            </a:r>
            <a:r>
              <a:rPr lang="en-US" sz="2400" b="1" dirty="0" err="1">
                <a:solidFill>
                  <a:schemeClr val="bg1"/>
                </a:solidFill>
                <a:latin typeface="Times New Roman"/>
                <a:ea typeface="Times New Roman"/>
                <a:cs typeface="Times New Roman"/>
              </a:rPr>
              <a:t>những</a:t>
            </a:r>
            <a:r>
              <a:rPr lang="en-US" sz="2400" b="1" dirty="0">
                <a:solidFill>
                  <a:schemeClr val="bg1"/>
                </a:solidFill>
                <a:latin typeface="Times New Roman"/>
                <a:ea typeface="Times New Roman"/>
                <a:cs typeface="Times New Roman"/>
              </a:rPr>
              <a:t> </a:t>
            </a:r>
            <a:r>
              <a:rPr lang="en-US" sz="2400" b="1" dirty="0" err="1">
                <a:solidFill>
                  <a:schemeClr val="bg1"/>
                </a:solidFill>
                <a:latin typeface="Times New Roman"/>
                <a:ea typeface="Times New Roman"/>
                <a:cs typeface="Times New Roman"/>
              </a:rPr>
              <a:t>bông</a:t>
            </a:r>
            <a:r>
              <a:rPr lang="en-US" sz="2400" b="1" dirty="0">
                <a:solidFill>
                  <a:schemeClr val="bg1"/>
                </a:solidFill>
                <a:latin typeface="Times New Roman"/>
                <a:ea typeface="Times New Roman"/>
                <a:cs typeface="Times New Roman"/>
              </a:rPr>
              <a:t> </a:t>
            </a:r>
            <a:r>
              <a:rPr lang="en-US" sz="2400" b="1" dirty="0" err="1">
                <a:solidFill>
                  <a:schemeClr val="bg1"/>
                </a:solidFill>
                <a:latin typeface="Times New Roman"/>
                <a:ea typeface="Times New Roman"/>
                <a:cs typeface="Times New Roman"/>
              </a:rPr>
              <a:t>hoa</a:t>
            </a:r>
            <a:r>
              <a:rPr lang="en-US" sz="2400" b="1" dirty="0">
                <a:solidFill>
                  <a:schemeClr val="bg1"/>
                </a:solidFill>
                <a:latin typeface="Times New Roman"/>
                <a:ea typeface="Times New Roman"/>
                <a:cs typeface="Times New Roman"/>
              </a:rPr>
              <a:t> </a:t>
            </a:r>
            <a:r>
              <a:rPr lang="en-US" sz="2400" b="1" dirty="0" err="1">
                <a:solidFill>
                  <a:schemeClr val="bg1"/>
                </a:solidFill>
                <a:latin typeface="Times New Roman"/>
                <a:ea typeface="Times New Roman"/>
                <a:cs typeface="Times New Roman"/>
              </a:rPr>
              <a:t>trong</a:t>
            </a:r>
            <a:r>
              <a:rPr lang="en-US" sz="2400" b="1" dirty="0">
                <a:solidFill>
                  <a:schemeClr val="bg1"/>
                </a:solidFill>
                <a:latin typeface="Times New Roman"/>
                <a:ea typeface="Times New Roman"/>
                <a:cs typeface="Times New Roman"/>
              </a:rPr>
              <a:t> </a:t>
            </a:r>
            <a:r>
              <a:rPr lang="en-US" sz="2400" b="1" dirty="0" err="1">
                <a:solidFill>
                  <a:schemeClr val="bg1"/>
                </a:solidFill>
                <a:latin typeface="Times New Roman"/>
                <a:ea typeface="Times New Roman"/>
                <a:cs typeface="Times New Roman"/>
              </a:rPr>
              <a:t>vườn</a:t>
            </a:r>
            <a:r>
              <a:rPr lang="en-US" sz="2400" b="1" dirty="0">
                <a:solidFill>
                  <a:schemeClr val="bg1"/>
                </a:solidFill>
                <a:latin typeface="Times New Roman"/>
                <a:ea typeface="Times New Roman"/>
                <a:cs typeface="Times New Roman"/>
              </a:rPr>
              <a:t> </a:t>
            </a:r>
            <a:r>
              <a:rPr lang="en-US" sz="2400" b="1" dirty="0" err="1">
                <a:solidFill>
                  <a:schemeClr val="bg1"/>
                </a:solidFill>
                <a:latin typeface="Times New Roman"/>
                <a:ea typeface="Times New Roman"/>
                <a:cs typeface="Times New Roman"/>
              </a:rPr>
              <a:t>không</a:t>
            </a:r>
            <a:r>
              <a:rPr lang="en-US" sz="2400" b="1" dirty="0">
                <a:solidFill>
                  <a:schemeClr val="bg1"/>
                </a:solidFill>
                <a:latin typeface="Times New Roman"/>
                <a:ea typeface="Times New Roman"/>
                <a:cs typeface="Times New Roman"/>
              </a:rPr>
              <a:t> </a:t>
            </a:r>
            <a:r>
              <a:rPr lang="en-US" sz="2400" b="1" dirty="0" err="1">
                <a:solidFill>
                  <a:schemeClr val="bg1"/>
                </a:solidFill>
                <a:latin typeface="Times New Roman"/>
                <a:ea typeface="Times New Roman"/>
                <a:cs typeface="Times New Roman"/>
              </a:rPr>
              <a:t>phải</a:t>
            </a:r>
            <a:r>
              <a:rPr lang="en-US" sz="2400" b="1" dirty="0">
                <a:solidFill>
                  <a:schemeClr val="bg1"/>
                </a:solidFill>
                <a:latin typeface="Times New Roman"/>
                <a:ea typeface="Times New Roman"/>
                <a:cs typeface="Times New Roman"/>
              </a:rPr>
              <a:t> </a:t>
            </a:r>
            <a:r>
              <a:rPr lang="en-US" sz="2400" b="1" dirty="0" err="1">
                <a:solidFill>
                  <a:schemeClr val="bg1"/>
                </a:solidFill>
                <a:latin typeface="Times New Roman"/>
                <a:ea typeface="Times New Roman"/>
                <a:cs typeface="Times New Roman"/>
              </a:rPr>
              <a:t>bằng</a:t>
            </a:r>
            <a:r>
              <a:rPr lang="en-US" sz="2400" b="1" dirty="0">
                <a:solidFill>
                  <a:schemeClr val="bg1"/>
                </a:solidFill>
                <a:latin typeface="Times New Roman"/>
                <a:ea typeface="Times New Roman"/>
                <a:cs typeface="Times New Roman"/>
              </a:rPr>
              <a:t> </a:t>
            </a:r>
            <a:r>
              <a:rPr lang="en-US" sz="2400" b="1" dirty="0" err="1">
                <a:solidFill>
                  <a:schemeClr val="bg1"/>
                </a:solidFill>
                <a:latin typeface="Times New Roman"/>
                <a:ea typeface="Times New Roman"/>
                <a:cs typeface="Times New Roman"/>
              </a:rPr>
              <a:t>mắt</a:t>
            </a:r>
            <a:r>
              <a:rPr lang="en-US" sz="2400" b="1" dirty="0">
                <a:solidFill>
                  <a:schemeClr val="bg1"/>
                </a:solidFill>
                <a:latin typeface="Times New Roman"/>
                <a:ea typeface="Times New Roman"/>
                <a:cs typeface="Times New Roman"/>
              </a:rPr>
              <a:t> </a:t>
            </a:r>
            <a:r>
              <a:rPr lang="en-US" sz="2400" b="1" dirty="0" err="1">
                <a:solidFill>
                  <a:schemeClr val="bg1"/>
                </a:solidFill>
                <a:latin typeface="Times New Roman"/>
                <a:ea typeface="Times New Roman"/>
                <a:cs typeface="Times New Roman"/>
              </a:rPr>
              <a:t>mà</a:t>
            </a:r>
            <a:r>
              <a:rPr lang="en-US" sz="2400" b="1" dirty="0">
                <a:solidFill>
                  <a:schemeClr val="bg1"/>
                </a:solidFill>
                <a:latin typeface="Times New Roman"/>
                <a:ea typeface="Times New Roman"/>
                <a:cs typeface="Times New Roman"/>
              </a:rPr>
              <a:t> </a:t>
            </a:r>
            <a:r>
              <a:rPr lang="en-US" sz="2400" b="1" dirty="0" err="1">
                <a:solidFill>
                  <a:schemeClr val="bg1"/>
                </a:solidFill>
                <a:latin typeface="Times New Roman"/>
                <a:ea typeface="Times New Roman"/>
                <a:cs typeface="Times New Roman"/>
              </a:rPr>
              <a:t>bằng</a:t>
            </a:r>
            <a:r>
              <a:rPr lang="en-US" sz="2400" b="1" dirty="0">
                <a:solidFill>
                  <a:schemeClr val="bg1"/>
                </a:solidFill>
                <a:latin typeface="Times New Roman"/>
                <a:ea typeface="Times New Roman"/>
                <a:cs typeface="Times New Roman"/>
              </a:rPr>
              <a:t> </a:t>
            </a:r>
            <a:r>
              <a:rPr lang="en-US" sz="2400" b="1" dirty="0" err="1">
                <a:solidFill>
                  <a:schemeClr val="bg1"/>
                </a:solidFill>
                <a:latin typeface="Times New Roman"/>
                <a:ea typeface="Times New Roman"/>
                <a:cs typeface="Times New Roman"/>
              </a:rPr>
              <a:t>cách</a:t>
            </a:r>
            <a:r>
              <a:rPr lang="en-US" sz="2400" b="1" dirty="0">
                <a:solidFill>
                  <a:schemeClr val="bg1"/>
                </a:solidFill>
                <a:latin typeface="Times New Roman"/>
                <a:ea typeface="Times New Roman"/>
                <a:cs typeface="Times New Roman"/>
              </a:rPr>
              <a:t> </a:t>
            </a:r>
            <a:r>
              <a:rPr lang="en-US" sz="2400" b="1" dirty="0" err="1">
                <a:solidFill>
                  <a:schemeClr val="bg1"/>
                </a:solidFill>
                <a:latin typeface="Times New Roman"/>
                <a:ea typeface="Times New Roman"/>
                <a:cs typeface="Times New Roman"/>
              </a:rPr>
              <a:t>ngửi</a:t>
            </a:r>
            <a:r>
              <a:rPr lang="en-US" sz="2400" b="1" dirty="0">
                <a:solidFill>
                  <a:schemeClr val="bg1"/>
                </a:solidFill>
                <a:latin typeface="Times New Roman"/>
                <a:ea typeface="Times New Roman"/>
                <a:cs typeface="Times New Roman"/>
              </a:rPr>
              <a:t> </a:t>
            </a:r>
            <a:r>
              <a:rPr lang="en-US" sz="2400" b="1" dirty="0" err="1">
                <a:solidFill>
                  <a:schemeClr val="bg1"/>
                </a:solidFill>
                <a:latin typeface="Times New Roman"/>
                <a:ea typeface="Times New Roman"/>
                <a:cs typeface="Times New Roman"/>
              </a:rPr>
              <a:t>mùi</a:t>
            </a:r>
            <a:r>
              <a:rPr lang="en-US" sz="2400" b="1" dirty="0">
                <a:solidFill>
                  <a:schemeClr val="bg1"/>
                </a:solidFill>
                <a:latin typeface="Times New Roman"/>
                <a:ea typeface="Times New Roman"/>
                <a:cs typeface="Times New Roman"/>
              </a:rPr>
              <a:t> </a:t>
            </a:r>
            <a:r>
              <a:rPr lang="en-US" sz="2400" b="1" dirty="0" err="1">
                <a:solidFill>
                  <a:schemeClr val="bg1"/>
                </a:solidFill>
                <a:latin typeface="Times New Roman"/>
                <a:ea typeface="Times New Roman"/>
                <a:cs typeface="Times New Roman"/>
              </a:rPr>
              <a:t>hương</a:t>
            </a:r>
            <a:r>
              <a:rPr lang="en-US" sz="2400" b="1" dirty="0">
                <a:solidFill>
                  <a:schemeClr val="bg1"/>
                </a:solidFill>
                <a:latin typeface="Times New Roman"/>
                <a:ea typeface="Times New Roman"/>
                <a:cs typeface="Times New Roman"/>
              </a:rPr>
              <a:t> </a:t>
            </a:r>
            <a:r>
              <a:rPr lang="en-US" sz="2400" b="1" dirty="0" err="1">
                <a:solidFill>
                  <a:schemeClr val="bg1"/>
                </a:solidFill>
                <a:latin typeface="Times New Roman"/>
                <a:ea typeface="Times New Roman"/>
                <a:cs typeface="Times New Roman"/>
              </a:rPr>
              <a:t>của</a:t>
            </a:r>
            <a:r>
              <a:rPr lang="en-US" sz="2400" b="1" dirty="0">
                <a:solidFill>
                  <a:schemeClr val="bg1"/>
                </a:solidFill>
                <a:latin typeface="Times New Roman"/>
                <a:ea typeface="Times New Roman"/>
                <a:cs typeface="Times New Roman"/>
              </a:rPr>
              <a:t> </a:t>
            </a:r>
            <a:r>
              <a:rPr lang="en-US" sz="2400" b="1" dirty="0" err="1">
                <a:solidFill>
                  <a:schemeClr val="bg1"/>
                </a:solidFill>
                <a:latin typeface="Times New Roman"/>
                <a:ea typeface="Times New Roman"/>
                <a:cs typeface="Times New Roman"/>
              </a:rPr>
              <a:t>hoa</a:t>
            </a:r>
            <a:r>
              <a:rPr lang="en-US" sz="2400" b="1" dirty="0">
                <a:solidFill>
                  <a:schemeClr val="bg1"/>
                </a:solidFill>
                <a:latin typeface="Times New Roman"/>
                <a:ea typeface="Times New Roman"/>
                <a:cs typeface="Times New Roman"/>
              </a:rPr>
              <a:t> </a:t>
            </a:r>
            <a:r>
              <a:rPr lang="en-US" sz="2400" b="1" dirty="0" err="1">
                <a:solidFill>
                  <a:schemeClr val="bg1"/>
                </a:solidFill>
                <a:latin typeface="Times New Roman"/>
                <a:ea typeface="Times New Roman"/>
                <a:cs typeface="Times New Roman"/>
              </a:rPr>
              <a:t>và</a:t>
            </a:r>
            <a:r>
              <a:rPr lang="en-US" sz="2400" b="1" dirty="0">
                <a:solidFill>
                  <a:schemeClr val="bg1"/>
                </a:solidFill>
                <a:latin typeface="Times New Roman"/>
                <a:ea typeface="Times New Roman"/>
                <a:cs typeface="Times New Roman"/>
              </a:rPr>
              <a:t> </a:t>
            </a:r>
            <a:r>
              <a:rPr lang="en-US" sz="2400" b="1" dirty="0" err="1">
                <a:solidFill>
                  <a:schemeClr val="bg1"/>
                </a:solidFill>
                <a:latin typeface="Times New Roman"/>
                <a:ea typeface="Times New Roman"/>
                <a:cs typeface="Times New Roman"/>
              </a:rPr>
              <a:t>cảm</a:t>
            </a:r>
            <a:r>
              <a:rPr lang="en-US" sz="2400" b="1" dirty="0">
                <a:solidFill>
                  <a:schemeClr val="bg1"/>
                </a:solidFill>
                <a:latin typeface="Times New Roman"/>
                <a:ea typeface="Times New Roman"/>
                <a:cs typeface="Times New Roman"/>
              </a:rPr>
              <a:t> </a:t>
            </a:r>
            <a:r>
              <a:rPr lang="en-US" sz="2400" b="1" dirty="0" err="1">
                <a:solidFill>
                  <a:schemeClr val="bg1"/>
                </a:solidFill>
                <a:latin typeface="Times New Roman"/>
                <a:ea typeface="Times New Roman"/>
                <a:cs typeface="Times New Roman"/>
              </a:rPr>
              <a:t>nhận</a:t>
            </a:r>
            <a:r>
              <a:rPr lang="en-US" sz="2400" b="1" dirty="0">
                <a:solidFill>
                  <a:schemeClr val="bg1"/>
                </a:solidFill>
                <a:latin typeface="Times New Roman"/>
                <a:ea typeface="Times New Roman"/>
                <a:cs typeface="Times New Roman"/>
              </a:rPr>
              <a:t> </a:t>
            </a:r>
            <a:r>
              <a:rPr lang="en-US" sz="2400" b="1" dirty="0" err="1">
                <a:solidFill>
                  <a:schemeClr val="bg1"/>
                </a:solidFill>
                <a:latin typeface="Times New Roman"/>
                <a:ea typeface="Times New Roman"/>
                <a:cs typeface="Times New Roman"/>
              </a:rPr>
              <a:t>từ</a:t>
            </a:r>
            <a:r>
              <a:rPr lang="en-US" sz="2400" b="1" dirty="0">
                <a:solidFill>
                  <a:schemeClr val="bg1"/>
                </a:solidFill>
                <a:latin typeface="Times New Roman"/>
                <a:ea typeface="Times New Roman"/>
                <a:cs typeface="Times New Roman"/>
              </a:rPr>
              <a:t> </a:t>
            </a:r>
            <a:r>
              <a:rPr lang="en-US" sz="2400" b="1" dirty="0" err="1">
                <a:solidFill>
                  <a:schemeClr val="bg1"/>
                </a:solidFill>
                <a:latin typeface="Times New Roman"/>
                <a:ea typeface="Times New Roman"/>
                <a:cs typeface="Times New Roman"/>
              </a:rPr>
              <a:t>đôi</a:t>
            </a:r>
            <a:r>
              <a:rPr lang="en-US" sz="2400" b="1" dirty="0">
                <a:solidFill>
                  <a:schemeClr val="bg1"/>
                </a:solidFill>
                <a:latin typeface="Times New Roman"/>
                <a:ea typeface="Times New Roman"/>
                <a:cs typeface="Times New Roman"/>
              </a:rPr>
              <a:t> </a:t>
            </a:r>
            <a:r>
              <a:rPr lang="en-US" sz="2400" b="1" dirty="0" err="1">
                <a:solidFill>
                  <a:schemeClr val="bg1"/>
                </a:solidFill>
                <a:latin typeface="Times New Roman"/>
                <a:ea typeface="Times New Roman"/>
                <a:cs typeface="Times New Roman"/>
              </a:rPr>
              <a:t>bàn</a:t>
            </a:r>
            <a:r>
              <a:rPr lang="en-US" sz="2400" b="1" dirty="0">
                <a:solidFill>
                  <a:schemeClr val="bg1"/>
                </a:solidFill>
                <a:latin typeface="Times New Roman"/>
                <a:ea typeface="Times New Roman"/>
                <a:cs typeface="Times New Roman"/>
              </a:rPr>
              <a:t> </a:t>
            </a:r>
            <a:r>
              <a:rPr lang="en-US" sz="2400" b="1" dirty="0" err="1">
                <a:solidFill>
                  <a:schemeClr val="bg1"/>
                </a:solidFill>
                <a:latin typeface="Times New Roman"/>
                <a:ea typeface="Times New Roman"/>
                <a:cs typeface="Times New Roman"/>
              </a:rPr>
              <a:t>tay</a:t>
            </a:r>
            <a:endParaRPr lang="en-US" sz="2400" dirty="0">
              <a:solidFill>
                <a:schemeClr val="bg1"/>
              </a:solidFill>
              <a:latin typeface="Calibri"/>
              <a:ea typeface="Calibri"/>
              <a:cs typeface="Times New Roman"/>
            </a:endParaRPr>
          </a:p>
        </p:txBody>
      </p:sp>
      <p:sp>
        <p:nvSpPr>
          <p:cNvPr id="9" name="Flowchart: Display 8"/>
          <p:cNvSpPr/>
          <p:nvPr/>
        </p:nvSpPr>
        <p:spPr>
          <a:xfrm>
            <a:off x="5327242" y="1844824"/>
            <a:ext cx="6961446" cy="5013176"/>
          </a:xfrm>
          <a:prstGeom prst="flowChartDisplay">
            <a:avLst/>
          </a:prstGeom>
          <a:blipFill>
            <a:blip r:embed="rId2"/>
            <a:tile tx="0" ty="0" sx="100000" sy="100000" flip="none" algn="tl"/>
          </a:blipFill>
          <a:ln w="19050" cap="flat" cmpd="sng" algn="ctr">
            <a:solidFill>
              <a:srgbClr val="C00000"/>
            </a:solidFill>
            <a:prstDash val="solid"/>
            <a:miter lim="800000"/>
          </a:ln>
          <a:effectLst/>
          <a:scene3d>
            <a:camera prst="orthographicFront"/>
            <a:lightRig rig="threePt" dir="t"/>
          </a:scene3d>
          <a:sp3d>
            <a:bevelT prst="convex"/>
          </a:sp3d>
        </p:spPr>
        <p:txBody>
          <a:bodyPr anchor="ctr"/>
          <a:lstStyle/>
          <a:p>
            <a:pPr marL="30163" fontAlgn="base">
              <a:spcBef>
                <a:spcPct val="0"/>
              </a:spcBef>
              <a:spcAft>
                <a:spcPct val="0"/>
              </a:spcAft>
              <a:defRPr/>
            </a:pPr>
            <a:endParaRPr lang="en-US" kern="0" dirty="0">
              <a:solidFill>
                <a:srgbClr val="70AD47">
                  <a:lumMod val="50000"/>
                </a:srgbClr>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6149311" y="1743711"/>
            <a:ext cx="6218720" cy="5287217"/>
          </a:xfrm>
          <a:prstGeom prst="rect">
            <a:avLst/>
          </a:prstGeom>
          <a:noFill/>
        </p:spPr>
        <p:txBody>
          <a:bodyPr wrap="square" rtlCol="0">
            <a:spAutoFit/>
          </a:bodyPr>
          <a:lstStyle/>
          <a:p>
            <a:pPr marL="342900" indent="-342900">
              <a:lnSpc>
                <a:spcPct val="150000"/>
              </a:lnSpc>
              <a:buFont typeface="Wingdings" panose="05000000000000000000" pitchFamily="2" charset="2"/>
              <a:buChar char="ü"/>
            </a:pPr>
            <a:r>
              <a:rPr lang="en-US" sz="2300" b="1" dirty="0">
                <a:latin typeface="Times New Roman"/>
                <a:ea typeface="Times New Roman"/>
                <a:cs typeface="Times New Roman"/>
              </a:rPr>
              <a:t>“</a:t>
            </a:r>
            <a:r>
              <a:rPr lang="en-US" sz="2300" dirty="0" err="1">
                <a:latin typeface="Times New Roman"/>
                <a:ea typeface="Times New Roman"/>
                <a:cs typeface="Times New Roman"/>
              </a:rPr>
              <a:t>Tôi</a:t>
            </a:r>
            <a:r>
              <a:rPr lang="en-US" sz="2300" dirty="0">
                <a:latin typeface="Times New Roman"/>
                <a:ea typeface="Times New Roman"/>
                <a:cs typeface="Times New Roman"/>
              </a:rPr>
              <a:t> </a:t>
            </a:r>
            <a:r>
              <a:rPr lang="en-US" sz="2300" dirty="0" err="1">
                <a:latin typeface="Times New Roman"/>
                <a:ea typeface="Times New Roman"/>
                <a:cs typeface="Times New Roman"/>
              </a:rPr>
              <a:t>có</a:t>
            </a:r>
            <a:r>
              <a:rPr lang="en-US" sz="2300" dirty="0">
                <a:latin typeface="Times New Roman"/>
                <a:ea typeface="Times New Roman"/>
                <a:cs typeface="Times New Roman"/>
              </a:rPr>
              <a:t> </a:t>
            </a:r>
            <a:r>
              <a:rPr lang="en-US" sz="2300" dirty="0" err="1">
                <a:latin typeface="Times New Roman"/>
                <a:ea typeface="Times New Roman"/>
                <a:cs typeface="Times New Roman"/>
              </a:rPr>
              <a:t>thể</a:t>
            </a:r>
            <a:r>
              <a:rPr lang="en-US" sz="2300" dirty="0">
                <a:latin typeface="Times New Roman"/>
                <a:ea typeface="Times New Roman"/>
                <a:cs typeface="Times New Roman"/>
              </a:rPr>
              <a:t> </a:t>
            </a:r>
            <a:r>
              <a:rPr lang="en-US" sz="2300" dirty="0" err="1">
                <a:latin typeface="Times New Roman"/>
                <a:ea typeface="Times New Roman"/>
                <a:cs typeface="Times New Roman"/>
              </a:rPr>
              <a:t>chạm</a:t>
            </a:r>
            <a:r>
              <a:rPr lang="en-US" sz="2300" dirty="0">
                <a:latin typeface="Times New Roman"/>
                <a:ea typeface="Times New Roman"/>
                <a:cs typeface="Times New Roman"/>
              </a:rPr>
              <a:t> </a:t>
            </a:r>
            <a:r>
              <a:rPr lang="en-US" sz="2300" dirty="0" err="1">
                <a:latin typeface="Times New Roman"/>
                <a:ea typeface="Times New Roman"/>
                <a:cs typeface="Times New Roman"/>
              </a:rPr>
              <a:t>bất</a:t>
            </a:r>
            <a:r>
              <a:rPr lang="en-US" sz="2300" dirty="0">
                <a:latin typeface="Times New Roman"/>
                <a:ea typeface="Times New Roman"/>
                <a:cs typeface="Times New Roman"/>
              </a:rPr>
              <a:t> </a:t>
            </a:r>
            <a:r>
              <a:rPr lang="en-US" sz="2300" dirty="0" err="1">
                <a:latin typeface="Times New Roman"/>
                <a:ea typeface="Times New Roman"/>
                <a:cs typeface="Times New Roman"/>
              </a:rPr>
              <a:t>cứ</a:t>
            </a:r>
            <a:r>
              <a:rPr lang="en-US" sz="2300" dirty="0">
                <a:latin typeface="Times New Roman"/>
                <a:ea typeface="Times New Roman"/>
                <a:cs typeface="Times New Roman"/>
              </a:rPr>
              <a:t> </a:t>
            </a:r>
            <a:r>
              <a:rPr lang="en-US" sz="2300" dirty="0" err="1">
                <a:latin typeface="Times New Roman"/>
                <a:ea typeface="Times New Roman"/>
                <a:cs typeface="Times New Roman"/>
              </a:rPr>
              <a:t>loại</a:t>
            </a:r>
            <a:r>
              <a:rPr lang="en-US" sz="2300" dirty="0">
                <a:latin typeface="Times New Roman"/>
                <a:ea typeface="Times New Roman"/>
                <a:cs typeface="Times New Roman"/>
              </a:rPr>
              <a:t> </a:t>
            </a:r>
            <a:r>
              <a:rPr lang="en-US" sz="2300" dirty="0" err="1">
                <a:latin typeface="Times New Roman"/>
                <a:ea typeface="Times New Roman"/>
                <a:cs typeface="Times New Roman"/>
              </a:rPr>
              <a:t>cây</a:t>
            </a:r>
            <a:r>
              <a:rPr lang="en-US" sz="2300" dirty="0">
                <a:latin typeface="Times New Roman"/>
                <a:ea typeface="Times New Roman"/>
                <a:cs typeface="Times New Roman"/>
              </a:rPr>
              <a:t> </a:t>
            </a:r>
            <a:r>
              <a:rPr lang="en-US" sz="2300" dirty="0" err="1">
                <a:latin typeface="Times New Roman"/>
                <a:ea typeface="Times New Roman"/>
                <a:cs typeface="Times New Roman"/>
              </a:rPr>
              <a:t>nào</a:t>
            </a:r>
            <a:r>
              <a:rPr lang="en-US" sz="2300" dirty="0">
                <a:latin typeface="Times New Roman"/>
                <a:ea typeface="Times New Roman"/>
                <a:cs typeface="Times New Roman"/>
              </a:rPr>
              <a:t> </a:t>
            </a:r>
            <a:r>
              <a:rPr lang="en-US" sz="2300" dirty="0" err="1">
                <a:latin typeface="Times New Roman"/>
                <a:ea typeface="Times New Roman"/>
                <a:cs typeface="Times New Roman"/>
              </a:rPr>
              <a:t>và</a:t>
            </a:r>
            <a:r>
              <a:rPr lang="en-US" sz="2300" dirty="0">
                <a:latin typeface="Times New Roman"/>
                <a:ea typeface="Times New Roman"/>
                <a:cs typeface="Times New Roman"/>
              </a:rPr>
              <a:t> </a:t>
            </a:r>
            <a:r>
              <a:rPr lang="en-US" sz="2300" dirty="0" err="1">
                <a:latin typeface="Times New Roman"/>
                <a:ea typeface="Times New Roman"/>
                <a:cs typeface="Times New Roman"/>
              </a:rPr>
              <a:t>nói</a:t>
            </a:r>
            <a:r>
              <a:rPr lang="en-US" sz="2300" dirty="0">
                <a:latin typeface="Times New Roman"/>
                <a:ea typeface="Times New Roman"/>
                <a:cs typeface="Times New Roman"/>
              </a:rPr>
              <a:t> </a:t>
            </a:r>
            <a:r>
              <a:rPr lang="en-US" sz="2300" dirty="0" err="1">
                <a:latin typeface="Times New Roman"/>
                <a:ea typeface="Times New Roman"/>
                <a:cs typeface="Times New Roman"/>
              </a:rPr>
              <a:t>đúng</a:t>
            </a:r>
            <a:r>
              <a:rPr lang="en-US" sz="2300" dirty="0">
                <a:latin typeface="Times New Roman"/>
                <a:ea typeface="Times New Roman"/>
                <a:cs typeface="Times New Roman"/>
              </a:rPr>
              <a:t> </a:t>
            </a:r>
            <a:r>
              <a:rPr lang="en-US" sz="2300" dirty="0" err="1">
                <a:latin typeface="Times New Roman"/>
                <a:ea typeface="Times New Roman"/>
                <a:cs typeface="Times New Roman"/>
              </a:rPr>
              <a:t>tên</a:t>
            </a:r>
            <a:r>
              <a:rPr lang="en-US" sz="2300" dirty="0">
                <a:latin typeface="Times New Roman"/>
                <a:ea typeface="Times New Roman"/>
                <a:cs typeface="Times New Roman"/>
              </a:rPr>
              <a:t> </a:t>
            </a:r>
            <a:r>
              <a:rPr lang="en-US" sz="2300" dirty="0" err="1">
                <a:latin typeface="Times New Roman"/>
                <a:ea typeface="Times New Roman"/>
                <a:cs typeface="Times New Roman"/>
              </a:rPr>
              <a:t>của</a:t>
            </a:r>
            <a:r>
              <a:rPr lang="en-US" sz="2300" dirty="0">
                <a:latin typeface="Times New Roman"/>
                <a:ea typeface="Times New Roman"/>
                <a:cs typeface="Times New Roman"/>
              </a:rPr>
              <a:t> </a:t>
            </a:r>
            <a:r>
              <a:rPr lang="en-US" sz="2300" dirty="0" err="1">
                <a:latin typeface="Times New Roman"/>
                <a:ea typeface="Times New Roman"/>
                <a:cs typeface="Times New Roman"/>
              </a:rPr>
              <a:t>nó</a:t>
            </a:r>
            <a:r>
              <a:rPr lang="en-US" sz="2300" dirty="0">
                <a:latin typeface="Times New Roman"/>
                <a:ea typeface="Times New Roman"/>
                <a:cs typeface="Times New Roman"/>
              </a:rPr>
              <a:t>”</a:t>
            </a:r>
            <a:endParaRPr lang="en-US" sz="2300" dirty="0">
              <a:latin typeface="Calibri"/>
              <a:ea typeface="Calibri"/>
              <a:cs typeface="Times New Roman"/>
            </a:endParaRPr>
          </a:p>
          <a:p>
            <a:pPr marL="342900" indent="-342900">
              <a:lnSpc>
                <a:spcPct val="150000"/>
              </a:lnSpc>
              <a:buFont typeface="Wingdings" panose="05000000000000000000" pitchFamily="2" charset="2"/>
              <a:buChar char="ü"/>
            </a:pPr>
            <a:r>
              <a:rPr lang="en-US" sz="2300" dirty="0">
                <a:latin typeface="Times New Roman"/>
                <a:ea typeface="Times New Roman"/>
                <a:cs typeface="Times New Roman"/>
              </a:rPr>
              <a:t>“</a:t>
            </a:r>
            <a:r>
              <a:rPr lang="en-US" sz="2300" dirty="0" err="1">
                <a:latin typeface="Times New Roman"/>
                <a:ea typeface="Times New Roman"/>
                <a:cs typeface="Times New Roman"/>
              </a:rPr>
              <a:t>Tôi</a:t>
            </a:r>
            <a:r>
              <a:rPr lang="en-US" sz="2300" dirty="0">
                <a:latin typeface="Times New Roman"/>
                <a:ea typeface="Times New Roman"/>
                <a:cs typeface="Times New Roman"/>
              </a:rPr>
              <a:t> </a:t>
            </a:r>
            <a:r>
              <a:rPr lang="en-US" sz="2300" dirty="0" err="1">
                <a:latin typeface="Times New Roman"/>
                <a:ea typeface="Times New Roman"/>
                <a:cs typeface="Times New Roman"/>
              </a:rPr>
              <a:t>có</a:t>
            </a:r>
            <a:r>
              <a:rPr lang="en-US" sz="2300" dirty="0">
                <a:latin typeface="Times New Roman"/>
                <a:ea typeface="Times New Roman"/>
                <a:cs typeface="Times New Roman"/>
              </a:rPr>
              <a:t> </a:t>
            </a:r>
            <a:r>
              <a:rPr lang="en-US" sz="2300" dirty="0" err="1">
                <a:latin typeface="Times New Roman"/>
                <a:ea typeface="Times New Roman"/>
                <a:cs typeface="Times New Roman"/>
              </a:rPr>
              <a:t>thể</a:t>
            </a:r>
            <a:r>
              <a:rPr lang="en-US" sz="2300" dirty="0">
                <a:latin typeface="Times New Roman"/>
                <a:ea typeface="Times New Roman"/>
                <a:cs typeface="Times New Roman"/>
              </a:rPr>
              <a:t> </a:t>
            </a:r>
            <a:r>
              <a:rPr lang="en-US" sz="2300" dirty="0" err="1">
                <a:latin typeface="Times New Roman"/>
                <a:ea typeface="Times New Roman"/>
                <a:cs typeface="Times New Roman"/>
              </a:rPr>
              <a:t>vừa</a:t>
            </a:r>
            <a:r>
              <a:rPr lang="en-US" sz="2300" dirty="0">
                <a:latin typeface="Times New Roman"/>
                <a:ea typeface="Times New Roman"/>
                <a:cs typeface="Times New Roman"/>
              </a:rPr>
              <a:t> </a:t>
            </a:r>
            <a:r>
              <a:rPr lang="en-US" sz="2300" dirty="0" err="1">
                <a:latin typeface="Times New Roman"/>
                <a:ea typeface="Times New Roman"/>
                <a:cs typeface="Times New Roman"/>
              </a:rPr>
              <a:t>nhắm</a:t>
            </a:r>
            <a:r>
              <a:rPr lang="en-US" sz="2300" dirty="0">
                <a:latin typeface="Times New Roman"/>
                <a:ea typeface="Times New Roman"/>
                <a:cs typeface="Times New Roman"/>
              </a:rPr>
              <a:t> </a:t>
            </a:r>
            <a:r>
              <a:rPr lang="en-US" sz="2300" dirty="0" err="1">
                <a:latin typeface="Times New Roman"/>
                <a:ea typeface="Times New Roman"/>
                <a:cs typeface="Times New Roman"/>
              </a:rPr>
              <a:t>vừa</a:t>
            </a:r>
            <a:r>
              <a:rPr lang="en-US" sz="2300" dirty="0">
                <a:latin typeface="Times New Roman"/>
                <a:ea typeface="Times New Roman"/>
                <a:cs typeface="Times New Roman"/>
              </a:rPr>
              <a:t> </a:t>
            </a:r>
            <a:r>
              <a:rPr lang="en-US" sz="2300" dirty="0" err="1">
                <a:latin typeface="Times New Roman"/>
                <a:ea typeface="Times New Roman"/>
                <a:cs typeface="Times New Roman"/>
              </a:rPr>
              <a:t>đi</a:t>
            </a:r>
            <a:r>
              <a:rPr lang="en-US" sz="2300" dirty="0">
                <a:latin typeface="Times New Roman"/>
                <a:ea typeface="Times New Roman"/>
                <a:cs typeface="Times New Roman"/>
              </a:rPr>
              <a:t> </a:t>
            </a:r>
            <a:r>
              <a:rPr lang="en-US" sz="2300" dirty="0" err="1">
                <a:latin typeface="Times New Roman"/>
                <a:ea typeface="Times New Roman"/>
                <a:cs typeface="Times New Roman"/>
              </a:rPr>
              <a:t>mà</a:t>
            </a:r>
            <a:r>
              <a:rPr lang="en-US" sz="2300" dirty="0">
                <a:latin typeface="Times New Roman"/>
                <a:ea typeface="Times New Roman"/>
                <a:cs typeface="Times New Roman"/>
              </a:rPr>
              <a:t> </a:t>
            </a:r>
            <a:r>
              <a:rPr lang="en-US" sz="2300" dirty="0" err="1">
                <a:latin typeface="Times New Roman"/>
                <a:ea typeface="Times New Roman"/>
                <a:cs typeface="Times New Roman"/>
              </a:rPr>
              <a:t>không</a:t>
            </a:r>
            <a:r>
              <a:rPr lang="en-US" sz="2300" dirty="0">
                <a:latin typeface="Times New Roman"/>
                <a:ea typeface="Times New Roman"/>
                <a:cs typeface="Times New Roman"/>
              </a:rPr>
              <a:t> </a:t>
            </a:r>
            <a:r>
              <a:rPr lang="en-US" sz="2300" dirty="0" err="1">
                <a:latin typeface="Times New Roman"/>
                <a:ea typeface="Times New Roman"/>
                <a:cs typeface="Times New Roman"/>
              </a:rPr>
              <a:t>chạm</a:t>
            </a:r>
            <a:r>
              <a:rPr lang="en-US" sz="2300" dirty="0">
                <a:latin typeface="Times New Roman"/>
                <a:ea typeface="Times New Roman"/>
                <a:cs typeface="Times New Roman"/>
              </a:rPr>
              <a:t> </a:t>
            </a:r>
            <a:r>
              <a:rPr lang="en-US" sz="2300" dirty="0" err="1">
                <a:latin typeface="Times New Roman"/>
                <a:ea typeface="Times New Roman"/>
                <a:cs typeface="Times New Roman"/>
              </a:rPr>
              <a:t>vào</a:t>
            </a:r>
            <a:r>
              <a:rPr lang="en-US" sz="2300" dirty="0">
                <a:latin typeface="Times New Roman"/>
                <a:ea typeface="Times New Roman"/>
                <a:cs typeface="Times New Roman"/>
              </a:rPr>
              <a:t> </a:t>
            </a:r>
            <a:r>
              <a:rPr lang="en-US" sz="2300" dirty="0" err="1">
                <a:latin typeface="Times New Roman"/>
                <a:ea typeface="Times New Roman"/>
                <a:cs typeface="Times New Roman"/>
              </a:rPr>
              <a:t>vật</a:t>
            </a:r>
            <a:r>
              <a:rPr lang="en-US" sz="2300" dirty="0">
                <a:latin typeface="Times New Roman"/>
                <a:ea typeface="Times New Roman"/>
                <a:cs typeface="Times New Roman"/>
              </a:rPr>
              <a:t> </a:t>
            </a:r>
            <a:r>
              <a:rPr lang="en-US" sz="2300" dirty="0" err="1">
                <a:latin typeface="Times New Roman"/>
                <a:ea typeface="Times New Roman"/>
                <a:cs typeface="Times New Roman"/>
              </a:rPr>
              <a:t>gì</a:t>
            </a:r>
            <a:r>
              <a:rPr lang="en-US" sz="2300" dirty="0">
                <a:latin typeface="Times New Roman"/>
                <a:ea typeface="Times New Roman"/>
                <a:cs typeface="Times New Roman"/>
              </a:rPr>
              <a:t>”</a:t>
            </a:r>
            <a:endParaRPr lang="en-US" sz="2300" dirty="0">
              <a:latin typeface="Calibri"/>
              <a:ea typeface="Calibri"/>
              <a:cs typeface="Times New Roman"/>
            </a:endParaRPr>
          </a:p>
          <a:p>
            <a:pPr marL="342900" indent="-342900">
              <a:lnSpc>
                <a:spcPct val="150000"/>
              </a:lnSpc>
              <a:buFont typeface="Wingdings" panose="05000000000000000000" pitchFamily="2" charset="2"/>
              <a:buChar char="ü"/>
            </a:pPr>
            <a:r>
              <a:rPr lang="en-US" sz="2300" b="1" dirty="0">
                <a:latin typeface="Times New Roman"/>
                <a:ea typeface="Times New Roman"/>
                <a:cs typeface="Times New Roman"/>
              </a:rPr>
              <a:t>“</a:t>
            </a:r>
            <a:r>
              <a:rPr lang="en-US" sz="2300" dirty="0" err="1">
                <a:latin typeface="Times New Roman"/>
                <a:ea typeface="Times New Roman"/>
                <a:cs typeface="Times New Roman"/>
              </a:rPr>
              <a:t>tôi</a:t>
            </a:r>
            <a:r>
              <a:rPr lang="en-US" sz="2300" dirty="0">
                <a:latin typeface="Times New Roman"/>
                <a:ea typeface="Times New Roman"/>
                <a:cs typeface="Times New Roman"/>
              </a:rPr>
              <a:t> </a:t>
            </a:r>
            <a:r>
              <a:rPr lang="en-US" sz="2300" dirty="0" err="1">
                <a:latin typeface="Times New Roman"/>
                <a:ea typeface="Times New Roman"/>
                <a:cs typeface="Times New Roman"/>
              </a:rPr>
              <a:t>nhận</a:t>
            </a:r>
            <a:r>
              <a:rPr lang="en-US" sz="2300" dirty="0">
                <a:latin typeface="Times New Roman"/>
                <a:ea typeface="Times New Roman"/>
                <a:cs typeface="Times New Roman"/>
              </a:rPr>
              <a:t> </a:t>
            </a:r>
            <a:r>
              <a:rPr lang="en-US" sz="2300" dirty="0" err="1">
                <a:latin typeface="Times New Roman"/>
                <a:ea typeface="Times New Roman"/>
                <a:cs typeface="Times New Roman"/>
              </a:rPr>
              <a:t>diện</a:t>
            </a:r>
            <a:r>
              <a:rPr lang="en-US" sz="2300" dirty="0">
                <a:latin typeface="Times New Roman"/>
                <a:ea typeface="Times New Roman"/>
                <a:cs typeface="Times New Roman"/>
              </a:rPr>
              <a:t> </a:t>
            </a:r>
            <a:r>
              <a:rPr lang="en-US" sz="2300" dirty="0" err="1">
                <a:latin typeface="Times New Roman"/>
                <a:ea typeface="Times New Roman"/>
                <a:cs typeface="Times New Roman"/>
              </a:rPr>
              <a:t>được</a:t>
            </a:r>
            <a:r>
              <a:rPr lang="en-US" sz="2300" dirty="0">
                <a:latin typeface="Times New Roman"/>
                <a:ea typeface="Times New Roman"/>
                <a:cs typeface="Times New Roman"/>
              </a:rPr>
              <a:t> </a:t>
            </a:r>
            <a:r>
              <a:rPr lang="en-US" sz="2300" dirty="0" err="1">
                <a:latin typeface="Times New Roman"/>
                <a:ea typeface="Times New Roman"/>
                <a:cs typeface="Times New Roman"/>
              </a:rPr>
              <a:t>tất</a:t>
            </a:r>
            <a:r>
              <a:rPr lang="en-US" sz="2300" dirty="0">
                <a:latin typeface="Times New Roman"/>
                <a:ea typeface="Times New Roman"/>
                <a:cs typeface="Times New Roman"/>
              </a:rPr>
              <a:t> </a:t>
            </a:r>
            <a:r>
              <a:rPr lang="en-US" sz="2300" dirty="0" err="1">
                <a:latin typeface="Times New Roman"/>
                <a:ea typeface="Times New Roman"/>
                <a:cs typeface="Times New Roman"/>
              </a:rPr>
              <a:t>cả</a:t>
            </a:r>
            <a:r>
              <a:rPr lang="en-US" sz="2300" dirty="0">
                <a:latin typeface="Times New Roman"/>
                <a:ea typeface="Times New Roman"/>
                <a:cs typeface="Times New Roman"/>
              </a:rPr>
              <a:t> </a:t>
            </a:r>
            <a:r>
              <a:rPr lang="en-US" sz="2300" dirty="0" err="1">
                <a:latin typeface="Times New Roman"/>
                <a:ea typeface="Times New Roman"/>
                <a:cs typeface="Times New Roman"/>
              </a:rPr>
              <a:t>mùi</a:t>
            </a:r>
            <a:r>
              <a:rPr lang="en-US" sz="2300" dirty="0">
                <a:latin typeface="Times New Roman"/>
                <a:ea typeface="Times New Roman"/>
                <a:cs typeface="Times New Roman"/>
              </a:rPr>
              <a:t> </a:t>
            </a:r>
            <a:r>
              <a:rPr lang="en-US" sz="2300" dirty="0" err="1">
                <a:latin typeface="Times New Roman"/>
                <a:ea typeface="Times New Roman"/>
                <a:cs typeface="Times New Roman"/>
              </a:rPr>
              <a:t>hương</a:t>
            </a:r>
            <a:r>
              <a:rPr lang="en-US" sz="2300" dirty="0">
                <a:latin typeface="Times New Roman"/>
                <a:ea typeface="Times New Roman"/>
                <a:cs typeface="Times New Roman"/>
              </a:rPr>
              <a:t> </a:t>
            </a:r>
            <a:r>
              <a:rPr lang="en-US" sz="2300" dirty="0" err="1">
                <a:latin typeface="Times New Roman"/>
                <a:ea typeface="Times New Roman"/>
                <a:cs typeface="Times New Roman"/>
              </a:rPr>
              <a:t>của</a:t>
            </a:r>
            <a:r>
              <a:rPr lang="en-US" sz="2300" dirty="0">
                <a:latin typeface="Times New Roman"/>
                <a:ea typeface="Times New Roman"/>
                <a:cs typeface="Times New Roman"/>
              </a:rPr>
              <a:t> </a:t>
            </a:r>
            <a:r>
              <a:rPr lang="en-US" sz="2300" dirty="0" err="1">
                <a:latin typeface="Times New Roman"/>
                <a:ea typeface="Times New Roman"/>
                <a:cs typeface="Times New Roman"/>
              </a:rPr>
              <a:t>các</a:t>
            </a:r>
            <a:r>
              <a:rPr lang="en-US" sz="2300" dirty="0">
                <a:latin typeface="Times New Roman"/>
                <a:ea typeface="Times New Roman"/>
                <a:cs typeface="Times New Roman"/>
              </a:rPr>
              <a:t> </a:t>
            </a:r>
            <a:r>
              <a:rPr lang="en-US" sz="2300" dirty="0" err="1">
                <a:latin typeface="Times New Roman"/>
                <a:ea typeface="Times New Roman"/>
                <a:cs typeface="Times New Roman"/>
              </a:rPr>
              <a:t>loài</a:t>
            </a:r>
            <a:r>
              <a:rPr lang="en-US" sz="2300" dirty="0">
                <a:latin typeface="Times New Roman"/>
                <a:ea typeface="Times New Roman"/>
                <a:cs typeface="Times New Roman"/>
              </a:rPr>
              <a:t> </a:t>
            </a:r>
            <a:r>
              <a:rPr lang="en-US" sz="2300" dirty="0" err="1">
                <a:latin typeface="Times New Roman"/>
                <a:ea typeface="Times New Roman"/>
                <a:cs typeface="Times New Roman"/>
              </a:rPr>
              <a:t>hoa</a:t>
            </a:r>
            <a:r>
              <a:rPr lang="en-US" sz="2300" dirty="0">
                <a:latin typeface="Times New Roman"/>
                <a:ea typeface="Times New Roman"/>
                <a:cs typeface="Times New Roman"/>
              </a:rPr>
              <a:t>”</a:t>
            </a:r>
            <a:endParaRPr lang="en-US" sz="2300" dirty="0">
              <a:latin typeface="Calibri"/>
              <a:ea typeface="Calibri"/>
              <a:cs typeface="Times New Roman"/>
            </a:endParaRPr>
          </a:p>
          <a:p>
            <a:pPr marL="342900" indent="-342900" algn="just" fontAlgn="base">
              <a:lnSpc>
                <a:spcPct val="115000"/>
              </a:lnSpc>
              <a:buFont typeface="Wingdings" panose="05000000000000000000" pitchFamily="2" charset="2"/>
              <a:buChar char="ü"/>
            </a:pPr>
            <a:r>
              <a:rPr lang="en-US" sz="2300" dirty="0">
                <a:latin typeface="Times New Roman"/>
                <a:ea typeface="Times New Roman"/>
                <a:cs typeface="Times New Roman"/>
              </a:rPr>
              <a:t>“</a:t>
            </a:r>
            <a:r>
              <a:rPr lang="en-US" sz="2300" dirty="0" err="1">
                <a:latin typeface="Times New Roman"/>
                <a:ea typeface="Times New Roman"/>
                <a:cs typeface="Times New Roman"/>
              </a:rPr>
              <a:t>Tôi</a:t>
            </a:r>
            <a:r>
              <a:rPr lang="en-US" sz="2300" dirty="0">
                <a:latin typeface="Times New Roman"/>
                <a:ea typeface="Times New Roman"/>
                <a:cs typeface="Times New Roman"/>
              </a:rPr>
              <a:t> </a:t>
            </a:r>
            <a:r>
              <a:rPr lang="en-US" sz="2300" dirty="0" err="1">
                <a:latin typeface="Times New Roman"/>
                <a:ea typeface="Times New Roman"/>
                <a:cs typeface="Times New Roman"/>
              </a:rPr>
              <a:t>còn</a:t>
            </a:r>
            <a:r>
              <a:rPr lang="en-US" sz="2300" dirty="0">
                <a:latin typeface="Times New Roman"/>
                <a:ea typeface="Times New Roman"/>
                <a:cs typeface="Times New Roman"/>
              </a:rPr>
              <a:t> </a:t>
            </a:r>
            <a:r>
              <a:rPr lang="en-US" sz="2300" dirty="0" err="1">
                <a:latin typeface="Times New Roman"/>
                <a:ea typeface="Times New Roman"/>
                <a:cs typeface="Times New Roman"/>
              </a:rPr>
              <a:t>phân</a:t>
            </a:r>
            <a:r>
              <a:rPr lang="en-US" sz="2300" dirty="0">
                <a:latin typeface="Times New Roman"/>
                <a:ea typeface="Times New Roman"/>
                <a:cs typeface="Times New Roman"/>
              </a:rPr>
              <a:t> </a:t>
            </a:r>
            <a:r>
              <a:rPr lang="en-US" sz="2300" dirty="0" err="1">
                <a:latin typeface="Times New Roman"/>
                <a:ea typeface="Times New Roman"/>
                <a:cs typeface="Times New Roman"/>
              </a:rPr>
              <a:t>biệt</a:t>
            </a:r>
            <a:r>
              <a:rPr lang="en-US" sz="2300" dirty="0">
                <a:latin typeface="Times New Roman"/>
                <a:ea typeface="Times New Roman"/>
                <a:cs typeface="Times New Roman"/>
              </a:rPr>
              <a:t> </a:t>
            </a:r>
            <a:r>
              <a:rPr lang="en-US" sz="2300" dirty="0" err="1">
                <a:latin typeface="Times New Roman"/>
                <a:ea typeface="Times New Roman"/>
                <a:cs typeface="Times New Roman"/>
              </a:rPr>
              <a:t>đồng</a:t>
            </a:r>
            <a:r>
              <a:rPr lang="en-US" sz="2300" dirty="0">
                <a:latin typeface="Times New Roman"/>
                <a:ea typeface="Times New Roman"/>
                <a:cs typeface="Times New Roman"/>
              </a:rPr>
              <a:t> </a:t>
            </a:r>
            <a:r>
              <a:rPr lang="en-US" sz="2300" dirty="0" err="1">
                <a:latin typeface="Times New Roman"/>
                <a:ea typeface="Times New Roman"/>
                <a:cs typeface="Times New Roman"/>
              </a:rPr>
              <a:t>một</a:t>
            </a:r>
            <a:r>
              <a:rPr lang="en-US" sz="2300" dirty="0">
                <a:latin typeface="Times New Roman"/>
                <a:ea typeface="Times New Roman"/>
                <a:cs typeface="Times New Roman"/>
              </a:rPr>
              <a:t> </a:t>
            </a:r>
            <a:r>
              <a:rPr lang="en-US" sz="2300" dirty="0" err="1">
                <a:latin typeface="Times New Roman"/>
                <a:ea typeface="Times New Roman"/>
                <a:cs typeface="Times New Roman"/>
              </a:rPr>
              <a:t>lúc</a:t>
            </a:r>
            <a:r>
              <a:rPr lang="en-US" sz="2300" dirty="0">
                <a:latin typeface="Times New Roman"/>
                <a:ea typeface="Times New Roman"/>
                <a:cs typeface="Times New Roman"/>
              </a:rPr>
              <a:t> </a:t>
            </a:r>
            <a:r>
              <a:rPr lang="en-US" sz="2300" dirty="0" err="1">
                <a:latin typeface="Times New Roman"/>
                <a:ea typeface="Times New Roman"/>
                <a:cs typeface="Times New Roman"/>
              </a:rPr>
              <a:t>những</a:t>
            </a:r>
            <a:r>
              <a:rPr lang="en-US" sz="2300" dirty="0">
                <a:latin typeface="Times New Roman"/>
                <a:ea typeface="Times New Roman"/>
                <a:cs typeface="Times New Roman"/>
              </a:rPr>
              <a:t> </a:t>
            </a:r>
            <a:r>
              <a:rPr lang="en-US" sz="2300" dirty="0" err="1">
                <a:latin typeface="Times New Roman"/>
                <a:ea typeface="Times New Roman"/>
                <a:cs typeface="Times New Roman"/>
              </a:rPr>
              <a:t>hoa</a:t>
            </a:r>
            <a:r>
              <a:rPr lang="en-US" sz="2300" dirty="0">
                <a:latin typeface="Times New Roman"/>
                <a:ea typeface="Times New Roman"/>
                <a:cs typeface="Times New Roman"/>
              </a:rPr>
              <a:t> </a:t>
            </a:r>
            <a:r>
              <a:rPr lang="en-US" sz="2300" dirty="0" err="1">
                <a:latin typeface="Times New Roman"/>
                <a:ea typeface="Times New Roman"/>
                <a:cs typeface="Times New Roman"/>
              </a:rPr>
              <a:t>gì</a:t>
            </a:r>
            <a:r>
              <a:rPr lang="en-US" sz="2300" dirty="0">
                <a:latin typeface="Times New Roman"/>
                <a:ea typeface="Times New Roman"/>
                <a:cs typeface="Times New Roman"/>
              </a:rPr>
              <a:t> </a:t>
            </a:r>
            <a:r>
              <a:rPr lang="en-US" sz="2300" dirty="0" err="1">
                <a:latin typeface="Times New Roman"/>
                <a:ea typeface="Times New Roman"/>
                <a:cs typeface="Times New Roman"/>
              </a:rPr>
              <a:t>đang</a:t>
            </a:r>
            <a:r>
              <a:rPr lang="en-US" sz="2300" dirty="0">
                <a:latin typeface="Times New Roman"/>
                <a:ea typeface="Times New Roman"/>
                <a:cs typeface="Times New Roman"/>
              </a:rPr>
              <a:t> </a:t>
            </a:r>
            <a:r>
              <a:rPr lang="en-US" sz="2300" dirty="0" err="1">
                <a:latin typeface="Times New Roman"/>
                <a:ea typeface="Times New Roman"/>
                <a:cs typeface="Times New Roman"/>
              </a:rPr>
              <a:t>nở</a:t>
            </a:r>
            <a:r>
              <a:rPr lang="en-US" sz="2300" dirty="0">
                <a:latin typeface="Times New Roman"/>
                <a:ea typeface="Times New Roman"/>
                <a:cs typeface="Times New Roman"/>
              </a:rPr>
              <a:t>. </a:t>
            </a:r>
            <a:r>
              <a:rPr lang="en-US" sz="2300" dirty="0" err="1">
                <a:latin typeface="Times New Roman"/>
                <a:ea typeface="Times New Roman"/>
                <a:cs typeface="Times New Roman"/>
              </a:rPr>
              <a:t>Bố</a:t>
            </a:r>
            <a:r>
              <a:rPr lang="en-US" sz="2300" dirty="0">
                <a:latin typeface="Times New Roman"/>
                <a:ea typeface="Times New Roman"/>
                <a:cs typeface="Times New Roman"/>
              </a:rPr>
              <a:t> </a:t>
            </a:r>
            <a:r>
              <a:rPr lang="en-US" sz="2300" dirty="0" err="1">
                <a:latin typeface="Times New Roman"/>
                <a:ea typeface="Times New Roman"/>
                <a:cs typeface="Times New Roman"/>
              </a:rPr>
              <a:t>nói</a:t>
            </a:r>
            <a:r>
              <a:rPr lang="en-US" sz="2300" dirty="0">
                <a:latin typeface="Times New Roman"/>
                <a:ea typeface="Times New Roman"/>
                <a:cs typeface="Times New Roman"/>
              </a:rPr>
              <a:t> </a:t>
            </a:r>
            <a:r>
              <a:rPr lang="en-US" sz="2300" dirty="0" err="1">
                <a:latin typeface="Times New Roman"/>
                <a:ea typeface="Times New Roman"/>
                <a:cs typeface="Times New Roman"/>
              </a:rPr>
              <a:t>tôi</a:t>
            </a:r>
            <a:r>
              <a:rPr lang="en-US" sz="2300" dirty="0">
                <a:latin typeface="Times New Roman"/>
                <a:ea typeface="Times New Roman"/>
                <a:cs typeface="Times New Roman"/>
              </a:rPr>
              <a:t> </a:t>
            </a:r>
            <a:r>
              <a:rPr lang="en-US" sz="2300" dirty="0" err="1">
                <a:latin typeface="Times New Roman"/>
                <a:ea typeface="Times New Roman"/>
                <a:cs typeface="Times New Roman"/>
              </a:rPr>
              <a:t>có</a:t>
            </a:r>
            <a:r>
              <a:rPr lang="en-US" sz="2300" dirty="0">
                <a:latin typeface="Times New Roman"/>
                <a:ea typeface="Times New Roman"/>
                <a:cs typeface="Times New Roman"/>
              </a:rPr>
              <a:t> </a:t>
            </a:r>
            <a:r>
              <a:rPr lang="en-US" sz="2300" dirty="0" err="1">
                <a:latin typeface="Times New Roman"/>
                <a:ea typeface="Times New Roman"/>
                <a:cs typeface="Times New Roman"/>
              </a:rPr>
              <a:t>cái</a:t>
            </a:r>
            <a:r>
              <a:rPr lang="en-US" sz="2300" dirty="0">
                <a:latin typeface="Times New Roman"/>
                <a:ea typeface="Times New Roman"/>
                <a:cs typeface="Times New Roman"/>
              </a:rPr>
              <a:t> </a:t>
            </a:r>
            <a:r>
              <a:rPr lang="en-US" sz="2300" dirty="0" err="1">
                <a:latin typeface="Times New Roman"/>
                <a:ea typeface="Times New Roman"/>
                <a:cs typeface="Times New Roman"/>
              </a:rPr>
              <a:t>mũi</a:t>
            </a:r>
            <a:r>
              <a:rPr lang="en-US" sz="2300" dirty="0">
                <a:latin typeface="Times New Roman"/>
                <a:ea typeface="Times New Roman"/>
                <a:cs typeface="Times New Roman"/>
              </a:rPr>
              <a:t> </a:t>
            </a:r>
            <a:r>
              <a:rPr lang="en-US" sz="2300" dirty="0" err="1">
                <a:latin typeface="Times New Roman"/>
                <a:ea typeface="Times New Roman"/>
                <a:cs typeface="Times New Roman"/>
              </a:rPr>
              <a:t>tuyệt</a:t>
            </a:r>
            <a:r>
              <a:rPr lang="en-US" sz="2300" dirty="0">
                <a:latin typeface="Times New Roman"/>
                <a:ea typeface="Times New Roman"/>
                <a:cs typeface="Times New Roman"/>
              </a:rPr>
              <a:t> </a:t>
            </a:r>
            <a:r>
              <a:rPr lang="en-US" sz="2300" dirty="0" err="1">
                <a:latin typeface="Times New Roman"/>
                <a:ea typeface="Times New Roman"/>
                <a:cs typeface="Times New Roman"/>
              </a:rPr>
              <a:t>nhất</a:t>
            </a:r>
            <a:r>
              <a:rPr lang="en-US" sz="2300" dirty="0">
                <a:latin typeface="Times New Roman"/>
                <a:ea typeface="Times New Roman"/>
                <a:cs typeface="Times New Roman"/>
              </a:rPr>
              <a:t> </a:t>
            </a:r>
            <a:r>
              <a:rPr lang="en-US" sz="2300" dirty="0" err="1">
                <a:latin typeface="Times New Roman"/>
                <a:ea typeface="Times New Roman"/>
                <a:cs typeface="Times New Roman"/>
              </a:rPr>
              <a:t>thế</a:t>
            </a:r>
            <a:r>
              <a:rPr lang="en-US" sz="2300" dirty="0">
                <a:latin typeface="Times New Roman"/>
                <a:ea typeface="Times New Roman"/>
                <a:cs typeface="Times New Roman"/>
              </a:rPr>
              <a:t> </a:t>
            </a:r>
            <a:r>
              <a:rPr lang="en-US" sz="2300" dirty="0" err="1">
                <a:latin typeface="Times New Roman"/>
                <a:ea typeface="Times New Roman"/>
                <a:cs typeface="Times New Roman"/>
              </a:rPr>
              <a:t>giới</a:t>
            </a:r>
            <a:r>
              <a:rPr lang="en-US" sz="2300" dirty="0">
                <a:latin typeface="Times New Roman"/>
                <a:ea typeface="Times New Roman"/>
                <a:cs typeface="Times New Roman"/>
              </a:rPr>
              <a:t>!”</a:t>
            </a:r>
          </a:p>
          <a:p>
            <a:pPr marL="342900" indent="-342900" algn="just" fontAlgn="base">
              <a:lnSpc>
                <a:spcPct val="115000"/>
              </a:lnSpc>
              <a:buFont typeface="Wingdings" panose="05000000000000000000" pitchFamily="2" charset="2"/>
              <a:buChar char="ü"/>
            </a:pPr>
            <a:r>
              <a:rPr lang="en-US" sz="2300" dirty="0" err="1">
                <a:latin typeface="Times New Roman"/>
                <a:ea typeface="Calibri"/>
                <a:cs typeface="Times New Roman"/>
              </a:rPr>
              <a:t>Chú</a:t>
            </a:r>
            <a:r>
              <a:rPr lang="en-US" sz="2300" dirty="0">
                <a:latin typeface="Times New Roman"/>
                <a:ea typeface="Calibri"/>
                <a:cs typeface="Times New Roman"/>
              </a:rPr>
              <a:t> </a:t>
            </a:r>
            <a:r>
              <a:rPr lang="en-US" sz="2300" dirty="0" err="1">
                <a:latin typeface="Times New Roman"/>
                <a:ea typeface="Calibri"/>
                <a:cs typeface="Times New Roman"/>
              </a:rPr>
              <a:t>hùng</a:t>
            </a:r>
            <a:r>
              <a:rPr lang="en-US" sz="2300" dirty="0">
                <a:latin typeface="Times New Roman"/>
                <a:ea typeface="Calibri"/>
                <a:cs typeface="Times New Roman"/>
              </a:rPr>
              <a:t> </a:t>
            </a:r>
            <a:r>
              <a:rPr lang="en-US" sz="2300" dirty="0" err="1">
                <a:latin typeface="Times New Roman"/>
                <a:ea typeface="Calibri"/>
                <a:cs typeface="Times New Roman"/>
              </a:rPr>
              <a:t>nói</a:t>
            </a:r>
            <a:r>
              <a:rPr lang="en-US" sz="2300" dirty="0">
                <a:latin typeface="Times New Roman"/>
                <a:ea typeface="Calibri"/>
                <a:cs typeface="Times New Roman"/>
              </a:rPr>
              <a:t>: </a:t>
            </a:r>
            <a:r>
              <a:rPr lang="en-US" sz="2300" dirty="0" err="1">
                <a:latin typeface="Times New Roman"/>
                <a:ea typeface="Calibri"/>
                <a:cs typeface="Times New Roman"/>
              </a:rPr>
              <a:t>Thật</a:t>
            </a:r>
            <a:r>
              <a:rPr lang="en-US" sz="2300" dirty="0">
                <a:latin typeface="Times New Roman"/>
                <a:ea typeface="Calibri"/>
                <a:cs typeface="Times New Roman"/>
              </a:rPr>
              <a:t> </a:t>
            </a:r>
            <a:r>
              <a:rPr lang="en-US" sz="2300" dirty="0" err="1">
                <a:latin typeface="Times New Roman"/>
                <a:ea typeface="Calibri"/>
                <a:cs typeface="Times New Roman"/>
              </a:rPr>
              <a:t>không</a:t>
            </a:r>
            <a:r>
              <a:rPr lang="en-US" sz="2300" dirty="0">
                <a:latin typeface="Times New Roman"/>
                <a:ea typeface="Calibri"/>
                <a:cs typeface="Times New Roman"/>
              </a:rPr>
              <a:t> </a:t>
            </a:r>
            <a:r>
              <a:rPr lang="en-US" sz="2300" dirty="0" err="1">
                <a:latin typeface="Times New Roman"/>
                <a:ea typeface="Calibri"/>
                <a:cs typeface="Times New Roman"/>
              </a:rPr>
              <a:t>thể</a:t>
            </a:r>
            <a:r>
              <a:rPr lang="en-US" sz="2300" dirty="0">
                <a:latin typeface="Times New Roman"/>
                <a:ea typeface="Calibri"/>
                <a:cs typeface="Times New Roman"/>
              </a:rPr>
              <a:t> tin </a:t>
            </a:r>
            <a:r>
              <a:rPr lang="en-US" sz="2300" dirty="0" err="1">
                <a:latin typeface="Times New Roman"/>
                <a:ea typeface="Calibri"/>
                <a:cs typeface="Times New Roman"/>
              </a:rPr>
              <a:t>nổi</a:t>
            </a:r>
            <a:r>
              <a:rPr lang="en-US" sz="2300" dirty="0">
                <a:latin typeface="Times New Roman"/>
                <a:ea typeface="Calibri"/>
                <a:cs typeface="Times New Roman"/>
              </a:rPr>
              <a:t>, </a:t>
            </a:r>
            <a:r>
              <a:rPr lang="en-US" sz="2300" dirty="0" err="1">
                <a:latin typeface="Times New Roman"/>
                <a:ea typeface="Calibri"/>
                <a:cs typeface="Times New Roman"/>
              </a:rPr>
              <a:t>cháu</a:t>
            </a:r>
            <a:r>
              <a:rPr lang="en-US" sz="2300" dirty="0">
                <a:latin typeface="Times New Roman"/>
                <a:ea typeface="Calibri"/>
                <a:cs typeface="Times New Roman"/>
              </a:rPr>
              <a:t> </a:t>
            </a:r>
            <a:r>
              <a:rPr lang="en-US" sz="2300" dirty="0" err="1">
                <a:latin typeface="Times New Roman"/>
                <a:ea typeface="Calibri"/>
                <a:cs typeface="Times New Roman"/>
              </a:rPr>
              <a:t>có</a:t>
            </a:r>
            <a:r>
              <a:rPr lang="en-US" sz="2300" dirty="0">
                <a:latin typeface="Times New Roman"/>
                <a:ea typeface="Calibri"/>
                <a:cs typeface="Times New Roman"/>
              </a:rPr>
              <a:t> con </a:t>
            </a:r>
            <a:r>
              <a:rPr lang="en-US" sz="2300" dirty="0" err="1">
                <a:latin typeface="Times New Roman"/>
                <a:ea typeface="Calibri"/>
                <a:cs typeface="Times New Roman"/>
              </a:rPr>
              <a:t>mắt</a:t>
            </a:r>
            <a:r>
              <a:rPr lang="en-US" sz="2300" dirty="0">
                <a:latin typeface="Times New Roman"/>
                <a:ea typeface="Calibri"/>
                <a:cs typeface="Times New Roman"/>
              </a:rPr>
              <a:t> </a:t>
            </a:r>
            <a:r>
              <a:rPr lang="en-US" sz="2300" dirty="0" err="1">
                <a:latin typeface="Times New Roman"/>
                <a:ea typeface="Calibri"/>
                <a:cs typeface="Times New Roman"/>
              </a:rPr>
              <a:t>thần</a:t>
            </a:r>
            <a:endParaRPr lang="en-US" sz="2300" dirty="0">
              <a:latin typeface="Calibri"/>
              <a:ea typeface="Calibri"/>
              <a:cs typeface="Times New Roman"/>
            </a:endParaRPr>
          </a:p>
        </p:txBody>
      </p:sp>
      <p:pic>
        <p:nvPicPr>
          <p:cNvPr id="12" name="Picture 11">
            <a:extLst>
              <a:ext uri="{FF2B5EF4-FFF2-40B4-BE49-F238E27FC236}">
                <a16:creationId xmlns:a16="http://schemas.microsoft.com/office/drawing/2014/main" id="{47593D6B-BDF8-0A2F-A2FC-250B82CC996D}"/>
              </a:ext>
            </a:extLst>
          </p:cNvPr>
          <p:cNvPicPr>
            <a:picLocks noChangeAspect="1"/>
          </p:cNvPicPr>
          <p:nvPr/>
        </p:nvPicPr>
        <p:blipFill>
          <a:blip r:embed="rId3"/>
          <a:stretch>
            <a:fillRect/>
          </a:stretch>
        </p:blipFill>
        <p:spPr>
          <a:xfrm>
            <a:off x="9120336" y="182663"/>
            <a:ext cx="3004524" cy="1463205"/>
          </a:xfrm>
          <a:prstGeom prst="rect">
            <a:avLst/>
          </a:prstGeom>
        </p:spPr>
      </p:pic>
      <p:pic>
        <p:nvPicPr>
          <p:cNvPr id="6" name="Picture 5">
            <a:extLst>
              <a:ext uri="{FF2B5EF4-FFF2-40B4-BE49-F238E27FC236}">
                <a16:creationId xmlns:a16="http://schemas.microsoft.com/office/drawing/2014/main" id="{EF93105F-DD54-BB05-A95B-CF556C0DF072}"/>
              </a:ext>
            </a:extLst>
          </p:cNvPr>
          <p:cNvPicPr>
            <a:picLocks noChangeAspect="1"/>
          </p:cNvPicPr>
          <p:nvPr/>
        </p:nvPicPr>
        <p:blipFill>
          <a:blip r:embed="rId4"/>
          <a:stretch>
            <a:fillRect/>
          </a:stretch>
        </p:blipFill>
        <p:spPr>
          <a:xfrm>
            <a:off x="583821" y="621228"/>
            <a:ext cx="1371719" cy="1371719"/>
          </a:xfrm>
          <a:prstGeom prst="rect">
            <a:avLst/>
          </a:prstGeom>
        </p:spPr>
      </p:pic>
    </p:spTree>
    <p:extLst>
      <p:ext uri="{BB962C8B-B14F-4D97-AF65-F5344CB8AC3E}">
        <p14:creationId xmlns:p14="http://schemas.microsoft.com/office/powerpoint/2010/main" val="64119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fade">
                                      <p:cBhvr>
                                        <p:cTn id="30" dur="500"/>
                                        <p:tgtEl>
                                          <p:spTgt spid="10">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animEffect transition="in" filter="fade">
                                      <p:cBhvr>
                                        <p:cTn id="35" dur="500"/>
                                        <p:tgtEl>
                                          <p:spTgt spid="10">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xEl>
                                              <p:pRg st="2" end="2"/>
                                            </p:txEl>
                                          </p:spTgt>
                                        </p:tgtEl>
                                        <p:attrNameLst>
                                          <p:attrName>style.visibility</p:attrName>
                                        </p:attrNameLst>
                                      </p:cBhvr>
                                      <p:to>
                                        <p:strVal val="visible"/>
                                      </p:to>
                                    </p:set>
                                    <p:animEffect transition="in" filter="fade">
                                      <p:cBhvr>
                                        <p:cTn id="40" dur="500"/>
                                        <p:tgtEl>
                                          <p:spTgt spid="10">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
                                            <p:txEl>
                                              <p:pRg st="3" end="3"/>
                                            </p:txEl>
                                          </p:spTgt>
                                        </p:tgtEl>
                                        <p:attrNameLst>
                                          <p:attrName>style.visibility</p:attrName>
                                        </p:attrNameLst>
                                      </p:cBhvr>
                                      <p:to>
                                        <p:strVal val="visible"/>
                                      </p:to>
                                    </p:set>
                                    <p:animEffect transition="in" filter="fade">
                                      <p:cBhvr>
                                        <p:cTn id="45" dur="500"/>
                                        <p:tgtEl>
                                          <p:spTgt spid="10">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
                                            <p:txEl>
                                              <p:pRg st="4" end="4"/>
                                            </p:txEl>
                                          </p:spTgt>
                                        </p:tgtEl>
                                        <p:attrNameLst>
                                          <p:attrName>style.visibility</p:attrName>
                                        </p:attrNameLst>
                                      </p:cBhvr>
                                      <p:to>
                                        <p:strVal val="visible"/>
                                      </p:to>
                                    </p:set>
                                    <p:animEffect transition="in" filter="fade">
                                      <p:cBhvr>
                                        <p:cTn id="50"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8" grpId="0" animBg="1"/>
      <p:bldP spid="9" grpId="0" animBg="1"/>
      <p:bldP spid="1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5560" y="260648"/>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141241" y="783868"/>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4" name="TextBox 3"/>
          <p:cNvSpPr txBox="1"/>
          <p:nvPr/>
        </p:nvSpPr>
        <p:spPr>
          <a:xfrm>
            <a:off x="2495600" y="1307089"/>
            <a:ext cx="6408712" cy="661207"/>
          </a:xfrm>
          <a:prstGeom prst="rect">
            <a:avLst/>
          </a:prstGeom>
          <a:noFill/>
        </p:spPr>
        <p:txBody>
          <a:bodyPr wrap="square" rtlCol="0">
            <a:spAutoFit/>
          </a:bodyPr>
          <a:lstStyle/>
          <a:p>
            <a:pPr>
              <a:lnSpc>
                <a:spcPct val="150000"/>
              </a:lnSpc>
            </a:pPr>
            <a:r>
              <a:rPr lang="en-US" sz="2800" dirty="0">
                <a:solidFill>
                  <a:prstClr val="black"/>
                </a:solidFill>
                <a:latin typeface="Times New Roman" panose="02020603050405020304" pitchFamily="18" charset="0"/>
                <a:cs typeface="Times New Roman" panose="02020603050405020304" pitchFamily="18" charset="0"/>
              </a:rPr>
              <a:t> </a:t>
            </a:r>
            <a:r>
              <a:rPr lang="en-US" sz="2800" b="1" dirty="0">
                <a:solidFill>
                  <a:prstClr val="black"/>
                </a:solidFill>
                <a:latin typeface="Times New Roman" panose="02020603050405020304" pitchFamily="18" charset="0"/>
                <a:ea typeface="Times New Roman"/>
                <a:cs typeface="Times New Roman" panose="02020603050405020304" pitchFamily="18" charset="0"/>
              </a:rPr>
              <a:t>a.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Những</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khả</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năng</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đặc</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biệt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của</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tôi</a:t>
            </a:r>
            <a:r>
              <a:rPr lang="en-US" sz="2800" b="1" dirty="0">
                <a:solidFill>
                  <a:prstClr val="black"/>
                </a:solidFill>
                <a:latin typeface="Times New Roman" panose="02020603050405020304" pitchFamily="18" charset="0"/>
                <a:ea typeface="Times New Roman"/>
                <a:cs typeface="Times New Roman" panose="02020603050405020304" pitchFamily="18" charset="0"/>
              </a:rPr>
              <a:t>”</a:t>
            </a:r>
            <a:endParaRPr lang="en-US" sz="2800" dirty="0">
              <a:solidFill>
                <a:prstClr val="black"/>
              </a:solidFill>
              <a:latin typeface="Times New Roman" panose="02020603050405020304" pitchFamily="18" charset="0"/>
              <a:ea typeface="Calibri"/>
              <a:cs typeface="Times New Roman" panose="02020603050405020304" pitchFamily="18" charset="0"/>
            </a:endParaRPr>
          </a:p>
        </p:txBody>
      </p:sp>
      <p:sp>
        <p:nvSpPr>
          <p:cNvPr id="6" name="TextBox 5"/>
          <p:cNvSpPr txBox="1"/>
          <p:nvPr/>
        </p:nvSpPr>
        <p:spPr>
          <a:xfrm>
            <a:off x="6240016" y="2157602"/>
            <a:ext cx="5112568" cy="556434"/>
          </a:xfrm>
          <a:prstGeom prst="rect">
            <a:avLst/>
          </a:prstGeom>
          <a:noFill/>
          <a:ln>
            <a:solidFill>
              <a:schemeClr val="tx1"/>
            </a:solidFill>
          </a:ln>
        </p:spPr>
        <p:txBody>
          <a:bodyPr wrap="square" rtlCol="0">
            <a:spAutoFit/>
          </a:bodyPr>
          <a:lstStyle/>
          <a:p>
            <a:pPr algn="just" fontAlgn="base">
              <a:lnSpc>
                <a:spcPct val="115000"/>
              </a:lnSpc>
            </a:pP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Lắng</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nghe</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âm</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thanh</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tài</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tình</a:t>
            </a:r>
            <a:endParaRPr lang="en-US" sz="2800" dirty="0">
              <a:solidFill>
                <a:prstClr val="black"/>
              </a:solidFill>
              <a:latin typeface="Calibri"/>
              <a:ea typeface="Calibri"/>
              <a:cs typeface="Times New Roman"/>
            </a:endParaRPr>
          </a:p>
        </p:txBody>
      </p:sp>
      <p:sp>
        <p:nvSpPr>
          <p:cNvPr id="11" name="Up Arrow Callout 10"/>
          <p:cNvSpPr/>
          <p:nvPr/>
        </p:nvSpPr>
        <p:spPr>
          <a:xfrm>
            <a:off x="5872761" y="2903341"/>
            <a:ext cx="5112568" cy="4126909"/>
          </a:xfrm>
          <a:prstGeom prst="upArrowCallout">
            <a:avLst>
              <a:gd name="adj1" fmla="val 13327"/>
              <a:gd name="adj2" fmla="val 15921"/>
              <a:gd name="adj3" fmla="val 16786"/>
              <a:gd name="adj4" fmla="val 795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fontAlgn="base">
              <a:lnSpc>
                <a:spcPct val="115000"/>
              </a:lnSpc>
              <a:buFont typeface="Wingdings" panose="05000000000000000000" pitchFamily="2" charset="2"/>
              <a:buChar char="ü"/>
            </a:pPr>
            <a:r>
              <a:rPr lang="en-US" sz="2800" dirty="0">
                <a:latin typeface="Times New Roman"/>
                <a:ea typeface="Times New Roman"/>
                <a:cs typeface="Times New Roman"/>
              </a:rPr>
              <a:t>“</a:t>
            </a:r>
            <a:r>
              <a:rPr lang="en-US" sz="2800" dirty="0" err="1">
                <a:latin typeface="Times New Roman"/>
                <a:ea typeface="Times New Roman"/>
                <a:cs typeface="Times New Roman"/>
              </a:rPr>
              <a:t>Bây</a:t>
            </a:r>
            <a:r>
              <a:rPr lang="en-US" sz="2800" dirty="0">
                <a:latin typeface="Times New Roman"/>
                <a:ea typeface="Times New Roman"/>
                <a:cs typeface="Times New Roman"/>
              </a:rPr>
              <a:t> </a:t>
            </a:r>
            <a:r>
              <a:rPr lang="en-US" sz="2800" dirty="0" err="1">
                <a:latin typeface="Times New Roman"/>
                <a:ea typeface="Times New Roman"/>
                <a:cs typeface="Times New Roman"/>
              </a:rPr>
              <a:t>giờ</a:t>
            </a:r>
            <a:r>
              <a:rPr lang="en-US" sz="2800" dirty="0">
                <a:latin typeface="Times New Roman"/>
                <a:ea typeface="Times New Roman"/>
                <a:cs typeface="Times New Roman"/>
              </a:rPr>
              <a:t>, </a:t>
            </a:r>
            <a:r>
              <a:rPr lang="en-US" sz="2800" dirty="0" err="1">
                <a:latin typeface="Times New Roman"/>
                <a:ea typeface="Times New Roman"/>
                <a:cs typeface="Times New Roman"/>
              </a:rPr>
              <a:t>khi</a:t>
            </a:r>
            <a:r>
              <a:rPr lang="en-US" sz="2800" dirty="0">
                <a:latin typeface="Times New Roman"/>
                <a:ea typeface="Times New Roman"/>
                <a:cs typeface="Times New Roman"/>
              </a:rPr>
              <a:t> </a:t>
            </a:r>
            <a:r>
              <a:rPr lang="en-US" sz="2800" dirty="0" err="1">
                <a:latin typeface="Times New Roman"/>
                <a:ea typeface="Times New Roman"/>
                <a:cs typeface="Times New Roman"/>
              </a:rPr>
              <a:t>đang</a:t>
            </a:r>
            <a:r>
              <a:rPr lang="en-US" sz="2800" dirty="0">
                <a:latin typeface="Times New Roman"/>
                <a:ea typeface="Times New Roman"/>
                <a:cs typeface="Times New Roman"/>
              </a:rPr>
              <a:t> </a:t>
            </a:r>
            <a:r>
              <a:rPr lang="en-US" sz="2800" dirty="0" err="1">
                <a:latin typeface="Times New Roman"/>
                <a:ea typeface="Times New Roman"/>
                <a:cs typeface="Times New Roman"/>
              </a:rPr>
              <a:t>còn</a:t>
            </a:r>
            <a:r>
              <a:rPr lang="en-US" sz="2800" dirty="0">
                <a:latin typeface="Times New Roman"/>
                <a:ea typeface="Times New Roman"/>
                <a:cs typeface="Times New Roman"/>
              </a:rPr>
              <a:t> </a:t>
            </a:r>
            <a:r>
              <a:rPr lang="en-US" sz="2800" dirty="0" err="1">
                <a:latin typeface="Times New Roman"/>
                <a:ea typeface="Times New Roman"/>
                <a:cs typeface="Times New Roman"/>
              </a:rPr>
              <a:t>vùi</a:t>
            </a:r>
            <a:r>
              <a:rPr lang="en-US" sz="2800" dirty="0">
                <a:latin typeface="Times New Roman"/>
                <a:ea typeface="Times New Roman"/>
                <a:cs typeface="Times New Roman"/>
              </a:rPr>
              <a:t> </a:t>
            </a:r>
            <a:r>
              <a:rPr lang="en-US" sz="2800" dirty="0" err="1">
                <a:latin typeface="Times New Roman"/>
                <a:ea typeface="Times New Roman"/>
                <a:cs typeface="Times New Roman"/>
              </a:rPr>
              <a:t>đầu</a:t>
            </a:r>
            <a:r>
              <a:rPr lang="en-US" sz="2800" dirty="0">
                <a:latin typeface="Times New Roman"/>
                <a:ea typeface="Times New Roman"/>
                <a:cs typeface="Times New Roman"/>
              </a:rPr>
              <a:t> </a:t>
            </a:r>
            <a:r>
              <a:rPr lang="en-US" sz="2800" dirty="0" err="1">
                <a:latin typeface="Times New Roman"/>
                <a:ea typeface="Times New Roman"/>
                <a:cs typeface="Times New Roman"/>
              </a:rPr>
              <a:t>trong</a:t>
            </a:r>
            <a:r>
              <a:rPr lang="en-US" sz="2800" dirty="0">
                <a:latin typeface="Times New Roman"/>
                <a:ea typeface="Times New Roman"/>
                <a:cs typeface="Times New Roman"/>
              </a:rPr>
              <a:t> </a:t>
            </a:r>
            <a:r>
              <a:rPr lang="en-US" sz="2800" dirty="0" err="1">
                <a:latin typeface="Times New Roman"/>
                <a:ea typeface="Times New Roman"/>
                <a:cs typeface="Times New Roman"/>
              </a:rPr>
              <a:t>mền</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vẫn</a:t>
            </a:r>
            <a:r>
              <a:rPr lang="en-US" sz="2800" dirty="0">
                <a:latin typeface="Times New Roman"/>
                <a:ea typeface="Times New Roman"/>
                <a:cs typeface="Times New Roman"/>
              </a:rPr>
              <a:t> </a:t>
            </a:r>
            <a:r>
              <a:rPr lang="en-US" sz="2800" dirty="0" err="1">
                <a:latin typeface="Times New Roman"/>
                <a:ea typeface="Times New Roman"/>
                <a:cs typeface="Times New Roman"/>
              </a:rPr>
              <a:t>biết</a:t>
            </a:r>
            <a:r>
              <a:rPr lang="en-US" sz="2800" dirty="0">
                <a:latin typeface="Times New Roman"/>
                <a:ea typeface="Times New Roman"/>
                <a:cs typeface="Times New Roman"/>
              </a:rPr>
              <a:t>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đang</a:t>
            </a:r>
            <a:r>
              <a:rPr lang="en-US" sz="2800" dirty="0">
                <a:latin typeface="Times New Roman"/>
                <a:ea typeface="Times New Roman"/>
                <a:cs typeface="Times New Roman"/>
              </a:rPr>
              <a:t> </a:t>
            </a:r>
            <a:r>
              <a:rPr lang="en-US" sz="2800" dirty="0" err="1">
                <a:latin typeface="Times New Roman"/>
                <a:ea typeface="Times New Roman"/>
                <a:cs typeface="Times New Roman"/>
              </a:rPr>
              <a:t>cách</a:t>
            </a:r>
            <a:r>
              <a:rPr lang="en-US" sz="2800" dirty="0">
                <a:latin typeface="Times New Roman"/>
                <a:ea typeface="Times New Roman"/>
                <a:cs typeface="Times New Roman"/>
              </a:rPr>
              <a:t> </a:t>
            </a:r>
            <a:r>
              <a:rPr lang="en-US" sz="2800" dirty="0" err="1">
                <a:latin typeface="Times New Roman"/>
                <a:ea typeface="Times New Roman"/>
                <a:cs typeface="Times New Roman"/>
              </a:rPr>
              <a:t>xa</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bao</a:t>
            </a:r>
            <a:r>
              <a:rPr lang="en-US" sz="2800" dirty="0">
                <a:latin typeface="Times New Roman"/>
                <a:ea typeface="Times New Roman"/>
                <a:cs typeface="Times New Roman"/>
              </a:rPr>
              <a:t> </a:t>
            </a:r>
            <a:r>
              <a:rPr lang="en-US" sz="2800" dirty="0" err="1">
                <a:latin typeface="Times New Roman"/>
                <a:ea typeface="Times New Roman"/>
                <a:cs typeface="Times New Roman"/>
              </a:rPr>
              <a:t>nhiêu</a:t>
            </a:r>
            <a:r>
              <a:rPr lang="en-US" sz="2800" dirty="0">
                <a:latin typeface="Times New Roman"/>
                <a:ea typeface="Times New Roman"/>
                <a:cs typeface="Times New Roman"/>
              </a:rPr>
              <a:t> </a:t>
            </a:r>
            <a:r>
              <a:rPr lang="en-US" sz="2800" dirty="0" err="1">
                <a:latin typeface="Times New Roman"/>
                <a:ea typeface="Times New Roman"/>
                <a:cs typeface="Times New Roman"/>
              </a:rPr>
              <a:t>mét</a:t>
            </a:r>
            <a:r>
              <a:rPr lang="en-US" sz="2800" dirty="0">
                <a:latin typeface="Times New Roman"/>
                <a:ea typeface="Times New Roman"/>
                <a:cs typeface="Times New Roman"/>
              </a:rPr>
              <a:t> </a:t>
            </a:r>
            <a:r>
              <a:rPr lang="en-US" sz="2800" dirty="0" err="1">
                <a:latin typeface="Times New Roman"/>
                <a:ea typeface="Times New Roman"/>
                <a:cs typeface="Times New Roman"/>
              </a:rPr>
              <a:t>khi</a:t>
            </a:r>
            <a:r>
              <a:rPr lang="en-US" sz="2800" dirty="0">
                <a:latin typeface="Times New Roman"/>
                <a:ea typeface="Times New Roman"/>
                <a:cs typeface="Times New Roman"/>
              </a:rPr>
              <a:t> </a:t>
            </a:r>
            <a:r>
              <a:rPr lang="en-US" sz="2800" dirty="0" err="1">
                <a:latin typeface="Times New Roman"/>
                <a:ea typeface="Times New Roman"/>
                <a:cs typeface="Times New Roman"/>
              </a:rPr>
              <a:t>chỉ</a:t>
            </a:r>
            <a:r>
              <a:rPr lang="en-US" sz="2800" dirty="0">
                <a:latin typeface="Times New Roman"/>
                <a:ea typeface="Times New Roman"/>
                <a:cs typeface="Times New Roman"/>
              </a:rPr>
              <a:t> </a:t>
            </a:r>
            <a:r>
              <a:rPr lang="en-US" sz="2800" dirty="0" err="1">
                <a:latin typeface="Times New Roman"/>
                <a:ea typeface="Times New Roman"/>
                <a:cs typeface="Times New Roman"/>
              </a:rPr>
              <a:t>cần</a:t>
            </a:r>
            <a:r>
              <a:rPr lang="en-US" sz="2800" dirty="0">
                <a:latin typeface="Times New Roman"/>
                <a:ea typeface="Times New Roman"/>
                <a:cs typeface="Times New Roman"/>
              </a:rPr>
              <a:t> </a:t>
            </a:r>
            <a:r>
              <a:rPr lang="en-US" sz="2800" dirty="0" err="1">
                <a:latin typeface="Times New Roman"/>
                <a:ea typeface="Times New Roman"/>
                <a:cs typeface="Times New Roman"/>
              </a:rPr>
              <a:t>nghe</a:t>
            </a:r>
            <a:r>
              <a:rPr lang="en-US" sz="2800" dirty="0">
                <a:latin typeface="Times New Roman"/>
                <a:ea typeface="Times New Roman"/>
                <a:cs typeface="Times New Roman"/>
              </a:rPr>
              <a:t> </a:t>
            </a:r>
            <a:r>
              <a:rPr lang="en-US" sz="2800" dirty="0" err="1">
                <a:latin typeface="Times New Roman"/>
                <a:ea typeface="Times New Roman"/>
                <a:cs typeface="Times New Roman"/>
              </a:rPr>
              <a:t>tiếng</a:t>
            </a:r>
            <a:r>
              <a:rPr lang="en-US" sz="2800" dirty="0">
                <a:latin typeface="Times New Roman"/>
                <a:ea typeface="Times New Roman"/>
                <a:cs typeface="Times New Roman"/>
              </a:rPr>
              <a:t> </a:t>
            </a:r>
            <a:r>
              <a:rPr lang="en-US" sz="2800" dirty="0" err="1">
                <a:latin typeface="Times New Roman"/>
                <a:ea typeface="Times New Roman"/>
                <a:cs typeface="Times New Roman"/>
              </a:rPr>
              <a:t>bước</a:t>
            </a:r>
            <a:r>
              <a:rPr lang="en-US" sz="2800" dirty="0">
                <a:latin typeface="Times New Roman"/>
                <a:ea typeface="Times New Roman"/>
                <a:cs typeface="Times New Roman"/>
              </a:rPr>
              <a:t> </a:t>
            </a:r>
            <a:r>
              <a:rPr lang="en-US" sz="2800" dirty="0" err="1">
                <a:latin typeface="Times New Roman"/>
                <a:ea typeface="Times New Roman"/>
                <a:cs typeface="Times New Roman"/>
              </a:rPr>
              <a:t>chân</a:t>
            </a:r>
            <a:r>
              <a:rPr lang="en-US" sz="2800" dirty="0">
                <a:latin typeface="Times New Roman"/>
                <a:ea typeface="Times New Roman"/>
                <a:cs typeface="Times New Roman"/>
              </a:rPr>
              <a:t>”</a:t>
            </a:r>
            <a:endParaRPr lang="en-US" sz="2800" dirty="0">
              <a:latin typeface="Calibri"/>
              <a:ea typeface="Calibri"/>
              <a:cs typeface="Times New Roman"/>
            </a:endParaRPr>
          </a:p>
          <a:p>
            <a:pPr marL="457200" indent="-457200">
              <a:buFont typeface="Wingdings" panose="05000000000000000000" pitchFamily="2" charset="2"/>
              <a:buChar char="ü"/>
            </a:pPr>
            <a:r>
              <a:rPr lang="en-US" sz="2800" dirty="0" err="1">
                <a:latin typeface="Times New Roman"/>
                <a:ea typeface="Times New Roman"/>
              </a:rPr>
              <a:t>Biết</a:t>
            </a:r>
            <a:r>
              <a:rPr lang="en-US" sz="2800" dirty="0">
                <a:latin typeface="Times New Roman"/>
                <a:ea typeface="Times New Roman"/>
              </a:rPr>
              <a:t> </a:t>
            </a:r>
            <a:r>
              <a:rPr lang="en-US" sz="2800" dirty="0" err="1">
                <a:latin typeface="Times New Roman"/>
                <a:ea typeface="Times New Roman"/>
              </a:rPr>
              <a:t>chính</a:t>
            </a:r>
            <a:r>
              <a:rPr lang="en-US" sz="2800" dirty="0">
                <a:latin typeface="Times New Roman"/>
                <a:ea typeface="Times New Roman"/>
              </a:rPr>
              <a:t> </a:t>
            </a:r>
            <a:r>
              <a:rPr lang="en-US" sz="2800" dirty="0" err="1">
                <a:latin typeface="Times New Roman"/>
                <a:ea typeface="Times New Roman"/>
              </a:rPr>
              <a:t>xác</a:t>
            </a:r>
            <a:r>
              <a:rPr lang="en-US" sz="2800" dirty="0">
                <a:latin typeface="Times New Roman"/>
                <a:ea typeface="Times New Roman"/>
              </a:rPr>
              <a:t> </a:t>
            </a:r>
            <a:r>
              <a:rPr lang="en-US" sz="2800" dirty="0" err="1">
                <a:latin typeface="Times New Roman"/>
                <a:ea typeface="Times New Roman"/>
              </a:rPr>
              <a:t>tiến</a:t>
            </a:r>
            <a:r>
              <a:rPr lang="en-US" sz="2800" dirty="0">
                <a:latin typeface="Times New Roman"/>
                <a:ea typeface="Times New Roman"/>
              </a:rPr>
              <a:t> </a:t>
            </a:r>
            <a:r>
              <a:rPr lang="en-US" sz="2800" dirty="0" err="1">
                <a:latin typeface="Times New Roman"/>
                <a:ea typeface="Times New Roman"/>
              </a:rPr>
              <a:t>kêu</a:t>
            </a:r>
            <a:r>
              <a:rPr lang="en-US" sz="2800" dirty="0">
                <a:latin typeface="Times New Roman"/>
                <a:ea typeface="Times New Roman"/>
              </a:rPr>
              <a:t> </a:t>
            </a:r>
            <a:r>
              <a:rPr lang="en-US" sz="2800" dirty="0" err="1">
                <a:latin typeface="Times New Roman"/>
                <a:ea typeface="Times New Roman"/>
              </a:rPr>
              <a:t>cứu</a:t>
            </a:r>
            <a:r>
              <a:rPr lang="en-US" sz="2800" dirty="0">
                <a:latin typeface="Times New Roman"/>
                <a:ea typeface="Times New Roman"/>
              </a:rPr>
              <a:t> </a:t>
            </a:r>
            <a:r>
              <a:rPr lang="en-US" sz="2800" dirty="0" err="1">
                <a:latin typeface="Times New Roman"/>
                <a:ea typeface="Times New Roman"/>
              </a:rPr>
              <a:t>của</a:t>
            </a:r>
            <a:r>
              <a:rPr lang="en-US" sz="2800" dirty="0">
                <a:latin typeface="Times New Roman"/>
                <a:ea typeface="Times New Roman"/>
              </a:rPr>
              <a:t> </a:t>
            </a:r>
            <a:r>
              <a:rPr lang="en-US" sz="2800" dirty="0" err="1">
                <a:latin typeface="Times New Roman"/>
                <a:ea typeface="Times New Roman"/>
              </a:rPr>
              <a:t>bạn</a:t>
            </a:r>
            <a:r>
              <a:rPr lang="en-US" sz="2800" dirty="0">
                <a:latin typeface="Times New Roman"/>
                <a:ea typeface="Times New Roman"/>
              </a:rPr>
              <a:t> </a:t>
            </a:r>
            <a:r>
              <a:rPr lang="en-US" sz="2800" dirty="0" err="1">
                <a:latin typeface="Times New Roman"/>
                <a:ea typeface="Times New Roman"/>
              </a:rPr>
              <a:t>Tí</a:t>
            </a:r>
            <a:r>
              <a:rPr lang="en-US" sz="2800" dirty="0">
                <a:latin typeface="Times New Roman"/>
                <a:ea typeface="Times New Roman"/>
              </a:rPr>
              <a:t> </a:t>
            </a:r>
            <a:r>
              <a:rPr lang="en-US" sz="2800" dirty="0" err="1">
                <a:latin typeface="Times New Roman"/>
                <a:ea typeface="Times New Roman"/>
              </a:rPr>
              <a:t>vang</a:t>
            </a:r>
            <a:r>
              <a:rPr lang="en-US" sz="2800" dirty="0">
                <a:latin typeface="Times New Roman"/>
                <a:ea typeface="Times New Roman"/>
              </a:rPr>
              <a:t> </a:t>
            </a:r>
            <a:r>
              <a:rPr lang="en-US" sz="2800" dirty="0" err="1">
                <a:latin typeface="Times New Roman"/>
                <a:ea typeface="Times New Roman"/>
              </a:rPr>
              <a:t>lên</a:t>
            </a:r>
            <a:r>
              <a:rPr lang="en-US" sz="2800" dirty="0">
                <a:latin typeface="Times New Roman"/>
                <a:ea typeface="Times New Roman"/>
              </a:rPr>
              <a:t> </a:t>
            </a:r>
            <a:r>
              <a:rPr lang="en-US" sz="2800" dirty="0" err="1">
                <a:latin typeface="Times New Roman"/>
                <a:ea typeface="Times New Roman"/>
              </a:rPr>
              <a:t>từ</a:t>
            </a:r>
            <a:r>
              <a:rPr lang="en-US" sz="2800" dirty="0">
                <a:latin typeface="Times New Roman"/>
                <a:ea typeface="Times New Roman"/>
              </a:rPr>
              <a:t> </a:t>
            </a:r>
            <a:r>
              <a:rPr lang="en-US" sz="2800" dirty="0" err="1">
                <a:latin typeface="Times New Roman"/>
                <a:ea typeface="Times New Roman"/>
              </a:rPr>
              <a:t>bờ</a:t>
            </a:r>
            <a:r>
              <a:rPr lang="en-US" sz="2800" dirty="0">
                <a:latin typeface="Times New Roman"/>
                <a:ea typeface="Times New Roman"/>
              </a:rPr>
              <a:t> </a:t>
            </a:r>
            <a:r>
              <a:rPr lang="en-US" sz="2800" dirty="0" err="1">
                <a:latin typeface="Times New Roman"/>
                <a:ea typeface="Times New Roman"/>
              </a:rPr>
              <a:t>sông</a:t>
            </a:r>
            <a:endParaRPr lang="en-US" sz="2800" dirty="0"/>
          </a:p>
        </p:txBody>
      </p:sp>
      <p:sp>
        <p:nvSpPr>
          <p:cNvPr id="5" name="TextBox 4">
            <a:extLst>
              <a:ext uri="{FF2B5EF4-FFF2-40B4-BE49-F238E27FC236}">
                <a16:creationId xmlns:a16="http://schemas.microsoft.com/office/drawing/2014/main" id="{852CFD7B-929A-9B0F-A7D7-5F46EB8B051B}"/>
              </a:ext>
            </a:extLst>
          </p:cNvPr>
          <p:cNvSpPr txBox="1"/>
          <p:nvPr/>
        </p:nvSpPr>
        <p:spPr>
          <a:xfrm>
            <a:off x="1991544" y="2132879"/>
            <a:ext cx="3888432" cy="669542"/>
          </a:xfrm>
          <a:prstGeom prst="rect">
            <a:avLst/>
          </a:prstGeom>
          <a:noFill/>
          <a:ln>
            <a:solidFill>
              <a:schemeClr val="tx1"/>
            </a:solidFill>
          </a:ln>
        </p:spPr>
        <p:txBody>
          <a:bodyPr wrap="square" rtlCol="0">
            <a:spAutoFit/>
          </a:bodyPr>
          <a:lstStyle/>
          <a:p>
            <a:pPr algn="ctr">
              <a:lnSpc>
                <a:spcPct val="150000"/>
              </a:lnSpc>
            </a:pPr>
            <a:r>
              <a:rPr lang="en-US" sz="2800" b="1" dirty="0">
                <a:latin typeface="Times New Roman"/>
                <a:ea typeface="Times New Roman"/>
                <a:cs typeface="Times New Roman"/>
              </a:rPr>
              <a:t>* </a:t>
            </a:r>
            <a:r>
              <a:rPr lang="en-US" sz="2800" b="1" dirty="0" err="1">
                <a:latin typeface="Times New Roman"/>
                <a:ea typeface="Times New Roman"/>
                <a:cs typeface="Times New Roman"/>
              </a:rPr>
              <a:t>Có</a:t>
            </a:r>
            <a:r>
              <a:rPr lang="en-US" sz="2800" b="1" dirty="0">
                <a:latin typeface="Times New Roman"/>
                <a:ea typeface="Times New Roman"/>
                <a:cs typeface="Times New Roman"/>
              </a:rPr>
              <a:t> </a:t>
            </a:r>
            <a:r>
              <a:rPr lang="en-US" sz="2800" b="1" dirty="0" err="1">
                <a:latin typeface="Times New Roman"/>
                <a:ea typeface="Times New Roman"/>
                <a:cs typeface="Times New Roman"/>
              </a:rPr>
              <a:t>cách</a:t>
            </a:r>
            <a:r>
              <a:rPr lang="en-US" sz="2800" b="1" dirty="0">
                <a:latin typeface="Times New Roman"/>
                <a:ea typeface="Times New Roman"/>
                <a:cs typeface="Times New Roman"/>
              </a:rPr>
              <a:t> </a:t>
            </a:r>
            <a:r>
              <a:rPr lang="en-US" sz="2800" b="1" dirty="0" err="1">
                <a:latin typeface="Times New Roman"/>
                <a:ea typeface="Times New Roman"/>
                <a:cs typeface="Times New Roman"/>
              </a:rPr>
              <a:t>nhìn</a:t>
            </a:r>
            <a:r>
              <a:rPr lang="en-US" sz="2800" b="1" dirty="0">
                <a:latin typeface="Times New Roman"/>
                <a:ea typeface="Times New Roman"/>
                <a:cs typeface="Times New Roman"/>
              </a:rPr>
              <a:t> </a:t>
            </a:r>
            <a:r>
              <a:rPr lang="en-US" sz="2800" b="1" dirty="0" err="1">
                <a:latin typeface="Times New Roman"/>
                <a:ea typeface="Times New Roman"/>
                <a:cs typeface="Times New Roman"/>
              </a:rPr>
              <a:t>đặc</a:t>
            </a:r>
            <a:r>
              <a:rPr lang="en-US" sz="2800" b="1" dirty="0">
                <a:latin typeface="Times New Roman"/>
                <a:ea typeface="Times New Roman"/>
                <a:cs typeface="Times New Roman"/>
              </a:rPr>
              <a:t> </a:t>
            </a:r>
            <a:r>
              <a:rPr lang="en-US" sz="2800" b="1" dirty="0" err="1">
                <a:latin typeface="Times New Roman"/>
                <a:ea typeface="Times New Roman"/>
                <a:cs typeface="Times New Roman"/>
              </a:rPr>
              <a:t>biệt</a:t>
            </a:r>
            <a:endParaRPr lang="en-US" sz="2800" dirty="0">
              <a:latin typeface="Calibri"/>
              <a:ea typeface="Calibri"/>
              <a:cs typeface="Times New Roman"/>
            </a:endParaRPr>
          </a:p>
        </p:txBody>
      </p:sp>
      <p:pic>
        <p:nvPicPr>
          <p:cNvPr id="7" name="Picture 6">
            <a:extLst>
              <a:ext uri="{FF2B5EF4-FFF2-40B4-BE49-F238E27FC236}">
                <a16:creationId xmlns:a16="http://schemas.microsoft.com/office/drawing/2014/main" id="{E3DAF75A-2436-D68B-F628-904DA2C0D0AB}"/>
              </a:ext>
            </a:extLst>
          </p:cNvPr>
          <p:cNvPicPr>
            <a:picLocks noChangeAspect="1"/>
          </p:cNvPicPr>
          <p:nvPr/>
        </p:nvPicPr>
        <p:blipFill>
          <a:blip r:embed="rId2"/>
          <a:stretch>
            <a:fillRect/>
          </a:stretch>
        </p:blipFill>
        <p:spPr>
          <a:xfrm>
            <a:off x="415163" y="951832"/>
            <a:ext cx="1371719" cy="1371719"/>
          </a:xfrm>
          <a:prstGeom prst="rect">
            <a:avLst/>
          </a:prstGeom>
        </p:spPr>
      </p:pic>
    </p:spTree>
    <p:extLst>
      <p:ext uri="{BB962C8B-B14F-4D97-AF65-F5344CB8AC3E}">
        <p14:creationId xmlns:p14="http://schemas.microsoft.com/office/powerpoint/2010/main" val="42835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5560" y="260648"/>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141241" y="783868"/>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4" name="TextBox 3"/>
          <p:cNvSpPr txBox="1"/>
          <p:nvPr/>
        </p:nvSpPr>
        <p:spPr>
          <a:xfrm>
            <a:off x="2495600" y="1307089"/>
            <a:ext cx="6408712" cy="661207"/>
          </a:xfrm>
          <a:prstGeom prst="rect">
            <a:avLst/>
          </a:prstGeom>
          <a:noFill/>
        </p:spPr>
        <p:txBody>
          <a:bodyPr wrap="square" rtlCol="0">
            <a:spAutoFit/>
          </a:bodyPr>
          <a:lstStyle/>
          <a:p>
            <a:pPr>
              <a:lnSpc>
                <a:spcPct val="150000"/>
              </a:lnSpc>
            </a:pPr>
            <a:r>
              <a:rPr lang="en-US" sz="2800" dirty="0">
                <a:solidFill>
                  <a:prstClr val="black"/>
                </a:solidFill>
                <a:latin typeface="Times New Roman" panose="02020603050405020304" pitchFamily="18" charset="0"/>
                <a:cs typeface="Times New Roman" panose="02020603050405020304" pitchFamily="18" charset="0"/>
              </a:rPr>
              <a:t> </a:t>
            </a:r>
            <a:r>
              <a:rPr lang="en-US" sz="2800" b="1" dirty="0">
                <a:solidFill>
                  <a:prstClr val="black"/>
                </a:solidFill>
                <a:latin typeface="Times New Roman" panose="02020603050405020304" pitchFamily="18" charset="0"/>
                <a:ea typeface="Times New Roman"/>
                <a:cs typeface="Times New Roman" panose="02020603050405020304" pitchFamily="18" charset="0"/>
              </a:rPr>
              <a:t>a.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Những</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khả</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năng</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đặc</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biệt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của</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tôi</a:t>
            </a:r>
            <a:r>
              <a:rPr lang="en-US" sz="2800" b="1" dirty="0">
                <a:solidFill>
                  <a:prstClr val="black"/>
                </a:solidFill>
                <a:latin typeface="Times New Roman" panose="02020603050405020304" pitchFamily="18" charset="0"/>
                <a:ea typeface="Times New Roman"/>
                <a:cs typeface="Times New Roman" panose="02020603050405020304" pitchFamily="18" charset="0"/>
              </a:rPr>
              <a:t>”</a:t>
            </a:r>
            <a:endParaRPr lang="en-US" sz="2800" dirty="0">
              <a:solidFill>
                <a:prstClr val="black"/>
              </a:solidFill>
              <a:latin typeface="Times New Roman" panose="02020603050405020304" pitchFamily="18" charset="0"/>
              <a:ea typeface="Calibri"/>
              <a:cs typeface="Times New Roman" panose="02020603050405020304" pitchFamily="18" charset="0"/>
            </a:endParaRPr>
          </a:p>
        </p:txBody>
      </p:sp>
      <p:sp>
        <p:nvSpPr>
          <p:cNvPr id="6" name="TextBox 5"/>
          <p:cNvSpPr txBox="1"/>
          <p:nvPr/>
        </p:nvSpPr>
        <p:spPr>
          <a:xfrm>
            <a:off x="5807968" y="2157624"/>
            <a:ext cx="4860032" cy="556434"/>
          </a:xfrm>
          <a:prstGeom prst="rect">
            <a:avLst/>
          </a:prstGeom>
          <a:noFill/>
          <a:ln>
            <a:solidFill>
              <a:schemeClr val="tx1"/>
            </a:solidFill>
          </a:ln>
        </p:spPr>
        <p:txBody>
          <a:bodyPr wrap="square" rtlCol="0">
            <a:spAutoFit/>
          </a:bodyPr>
          <a:lstStyle/>
          <a:p>
            <a:pPr algn="just" fontAlgn="base">
              <a:lnSpc>
                <a:spcPct val="115000"/>
              </a:lnSpc>
            </a:pP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Lắng</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nghe</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âm</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thanh</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tài</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tình</a:t>
            </a:r>
            <a:endParaRPr lang="en-US" sz="2800" dirty="0">
              <a:solidFill>
                <a:prstClr val="black"/>
              </a:solidFill>
              <a:latin typeface="Calibri"/>
              <a:ea typeface="Calibri"/>
              <a:cs typeface="Times New Roman"/>
            </a:endParaRPr>
          </a:p>
        </p:txBody>
      </p:sp>
      <p:sp>
        <p:nvSpPr>
          <p:cNvPr id="7" name="TextBox 6"/>
          <p:cNvSpPr txBox="1"/>
          <p:nvPr/>
        </p:nvSpPr>
        <p:spPr>
          <a:xfrm>
            <a:off x="1739516" y="2134618"/>
            <a:ext cx="3888432" cy="587148"/>
          </a:xfrm>
          <a:prstGeom prst="rect">
            <a:avLst/>
          </a:prstGeom>
          <a:noFill/>
          <a:ln>
            <a:solidFill>
              <a:schemeClr val="tx1"/>
            </a:solidFill>
          </a:ln>
        </p:spPr>
        <p:txBody>
          <a:bodyPr wrap="square" rtlCol="0">
            <a:spAutoFit/>
          </a:bodyPr>
          <a:lstStyle/>
          <a:p>
            <a:pPr algn="ctr">
              <a:lnSpc>
                <a:spcPct val="150000"/>
              </a:lnSpc>
            </a:pPr>
            <a:r>
              <a:rPr lang="en-US" sz="2400" b="1" dirty="0">
                <a:latin typeface="Times New Roman"/>
                <a:ea typeface="Times New Roman"/>
                <a:cs typeface="Times New Roman"/>
              </a:rPr>
              <a:t>* </a:t>
            </a:r>
            <a:r>
              <a:rPr lang="en-US" sz="2400" b="1" dirty="0" err="1">
                <a:latin typeface="Times New Roman"/>
                <a:ea typeface="Times New Roman"/>
                <a:cs typeface="Times New Roman"/>
              </a:rPr>
              <a:t>Có</a:t>
            </a:r>
            <a:r>
              <a:rPr lang="en-US" sz="2400" b="1" dirty="0">
                <a:latin typeface="Times New Roman"/>
                <a:ea typeface="Times New Roman"/>
                <a:cs typeface="Times New Roman"/>
              </a:rPr>
              <a:t> </a:t>
            </a:r>
            <a:r>
              <a:rPr lang="en-US" sz="2400" b="1" dirty="0" err="1">
                <a:latin typeface="Times New Roman"/>
                <a:ea typeface="Times New Roman"/>
                <a:cs typeface="Times New Roman"/>
              </a:rPr>
              <a:t>cách</a:t>
            </a:r>
            <a:r>
              <a:rPr lang="en-US" sz="2400" b="1" dirty="0">
                <a:latin typeface="Times New Roman"/>
                <a:ea typeface="Times New Roman"/>
                <a:cs typeface="Times New Roman"/>
              </a:rPr>
              <a:t> </a:t>
            </a:r>
            <a:r>
              <a:rPr lang="en-US" sz="2400" b="1" dirty="0" err="1">
                <a:latin typeface="Times New Roman"/>
                <a:ea typeface="Times New Roman"/>
                <a:cs typeface="Times New Roman"/>
              </a:rPr>
              <a:t>nhìn</a:t>
            </a:r>
            <a:r>
              <a:rPr lang="en-US" sz="2400" b="1" dirty="0">
                <a:latin typeface="Times New Roman"/>
                <a:ea typeface="Times New Roman"/>
                <a:cs typeface="Times New Roman"/>
              </a:rPr>
              <a:t> </a:t>
            </a:r>
            <a:r>
              <a:rPr lang="en-US" sz="2400" b="1" dirty="0" err="1">
                <a:latin typeface="Times New Roman"/>
                <a:ea typeface="Times New Roman"/>
                <a:cs typeface="Times New Roman"/>
              </a:rPr>
              <a:t>đặc</a:t>
            </a:r>
            <a:r>
              <a:rPr lang="en-US" sz="2400" b="1" dirty="0">
                <a:latin typeface="Times New Roman"/>
                <a:ea typeface="Times New Roman"/>
                <a:cs typeface="Times New Roman"/>
              </a:rPr>
              <a:t> </a:t>
            </a:r>
            <a:r>
              <a:rPr lang="en-US" sz="2400" b="1" dirty="0" err="1">
                <a:latin typeface="Times New Roman"/>
                <a:ea typeface="Times New Roman"/>
                <a:cs typeface="Times New Roman"/>
              </a:rPr>
              <a:t>biệt</a:t>
            </a:r>
            <a:endParaRPr lang="en-US" sz="2400" dirty="0">
              <a:latin typeface="Calibri"/>
              <a:ea typeface="Calibri"/>
              <a:cs typeface="Times New Roman"/>
            </a:endParaRPr>
          </a:p>
        </p:txBody>
      </p:sp>
      <p:sp>
        <p:nvSpPr>
          <p:cNvPr id="5" name="Rectangular Callout 4"/>
          <p:cNvSpPr/>
          <p:nvPr/>
        </p:nvSpPr>
        <p:spPr>
          <a:xfrm>
            <a:off x="1914567" y="3140968"/>
            <a:ext cx="3384376" cy="2736304"/>
          </a:xfrm>
          <a:prstGeom prst="wedgeRectCallout">
            <a:avLst>
              <a:gd name="adj1" fmla="val 38881"/>
              <a:gd name="adj2" fmla="val -64572"/>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a:ea typeface="Times New Roman"/>
              </a:rPr>
              <a:t>Nhờ</a:t>
            </a:r>
            <a:r>
              <a:rPr lang="en-US" sz="2800" dirty="0">
                <a:latin typeface="Times New Roman"/>
                <a:ea typeface="Times New Roman"/>
              </a:rPr>
              <a:t> </a:t>
            </a:r>
            <a:r>
              <a:rPr lang="en-US" sz="2800" dirty="0" err="1">
                <a:latin typeface="Times New Roman"/>
                <a:ea typeface="Times New Roman"/>
              </a:rPr>
              <a:t>những</a:t>
            </a:r>
            <a:r>
              <a:rPr lang="en-US" sz="2800" dirty="0">
                <a:latin typeface="Times New Roman"/>
                <a:ea typeface="Times New Roman"/>
              </a:rPr>
              <a:t> </a:t>
            </a:r>
            <a:r>
              <a:rPr lang="en-US" sz="2800" dirty="0" err="1">
                <a:latin typeface="Times New Roman"/>
                <a:ea typeface="Times New Roman"/>
              </a:rPr>
              <a:t>trải</a:t>
            </a:r>
            <a:r>
              <a:rPr lang="en-US" sz="2800" dirty="0">
                <a:latin typeface="Times New Roman"/>
                <a:ea typeface="Times New Roman"/>
              </a:rPr>
              <a:t> </a:t>
            </a:r>
            <a:r>
              <a:rPr lang="en-US" sz="2800" dirty="0" err="1">
                <a:latin typeface="Times New Roman"/>
                <a:ea typeface="Times New Roman"/>
              </a:rPr>
              <a:t>nghiệm</a:t>
            </a:r>
            <a:r>
              <a:rPr lang="en-US" sz="2800" dirty="0">
                <a:latin typeface="Times New Roman"/>
                <a:ea typeface="Times New Roman"/>
              </a:rPr>
              <a:t> </a:t>
            </a:r>
            <a:r>
              <a:rPr lang="en-US" sz="2800" dirty="0" err="1">
                <a:latin typeface="Times New Roman"/>
                <a:ea typeface="Times New Roman"/>
              </a:rPr>
              <a:t>tuổi</a:t>
            </a:r>
            <a:r>
              <a:rPr lang="en-US" sz="2800" dirty="0">
                <a:latin typeface="Times New Roman"/>
                <a:ea typeface="Times New Roman"/>
              </a:rPr>
              <a:t> </a:t>
            </a:r>
            <a:r>
              <a:rPr lang="en-US" sz="2800" dirty="0" err="1">
                <a:latin typeface="Times New Roman"/>
                <a:ea typeface="Times New Roman"/>
              </a:rPr>
              <a:t>thơ</a:t>
            </a:r>
            <a:r>
              <a:rPr lang="en-US" sz="2800" dirty="0">
                <a:latin typeface="Times New Roman"/>
                <a:ea typeface="Times New Roman"/>
              </a:rPr>
              <a:t> </a:t>
            </a:r>
            <a:r>
              <a:rPr lang="en-US" sz="2800" dirty="0" err="1">
                <a:latin typeface="Times New Roman"/>
                <a:ea typeface="Times New Roman"/>
              </a:rPr>
              <a:t>thú</a:t>
            </a:r>
            <a:r>
              <a:rPr lang="en-US" sz="2800" dirty="0">
                <a:latin typeface="Times New Roman"/>
                <a:ea typeface="Times New Roman"/>
              </a:rPr>
              <a:t> </a:t>
            </a:r>
            <a:r>
              <a:rPr lang="en-US" sz="2800" dirty="0" err="1">
                <a:latin typeface="Times New Roman"/>
                <a:ea typeface="Times New Roman"/>
              </a:rPr>
              <a:t>vị</a:t>
            </a:r>
            <a:r>
              <a:rPr lang="en-US" sz="2800" dirty="0">
                <a:latin typeface="Times New Roman"/>
                <a:ea typeface="Times New Roman"/>
              </a:rPr>
              <a:t> </a:t>
            </a:r>
            <a:r>
              <a:rPr lang="en-US" sz="2800" dirty="0" err="1">
                <a:latin typeface="Times New Roman"/>
                <a:ea typeface="Times New Roman"/>
              </a:rPr>
              <a:t>cùng</a:t>
            </a:r>
            <a:r>
              <a:rPr lang="en-US" sz="2800" dirty="0">
                <a:latin typeface="Times New Roman"/>
                <a:ea typeface="Times New Roman"/>
              </a:rPr>
              <a:t> </a:t>
            </a:r>
            <a:r>
              <a:rPr lang="en-US" sz="2800" dirty="0" err="1">
                <a:latin typeface="Times New Roman"/>
                <a:ea typeface="Times New Roman"/>
              </a:rPr>
              <a:t>người</a:t>
            </a:r>
            <a:r>
              <a:rPr lang="en-US" sz="2800" dirty="0">
                <a:latin typeface="Times New Roman"/>
                <a:ea typeface="Times New Roman"/>
              </a:rPr>
              <a:t> cha </a:t>
            </a:r>
            <a:r>
              <a:rPr lang="en-US" sz="2800" dirty="0" err="1">
                <a:latin typeface="Times New Roman"/>
                <a:ea typeface="Times New Roman"/>
              </a:rPr>
              <a:t>bên</a:t>
            </a:r>
            <a:r>
              <a:rPr lang="en-US" sz="2800" dirty="0">
                <a:latin typeface="Times New Roman"/>
                <a:ea typeface="Times New Roman"/>
              </a:rPr>
              <a:t> </a:t>
            </a:r>
            <a:r>
              <a:rPr lang="en-US" sz="2800" dirty="0" err="1">
                <a:latin typeface="Times New Roman"/>
                <a:ea typeface="Times New Roman"/>
              </a:rPr>
              <a:t>khu</a:t>
            </a:r>
            <a:r>
              <a:rPr lang="en-US" sz="2800" dirty="0">
                <a:latin typeface="Times New Roman"/>
                <a:ea typeface="Times New Roman"/>
              </a:rPr>
              <a:t> </a:t>
            </a:r>
            <a:r>
              <a:rPr lang="en-US" sz="2800" dirty="0" err="1">
                <a:latin typeface="Times New Roman"/>
                <a:ea typeface="Times New Roman"/>
              </a:rPr>
              <a:t>vườn</a:t>
            </a:r>
            <a:r>
              <a:rPr lang="en-US" sz="2800" dirty="0">
                <a:latin typeface="Times New Roman"/>
                <a:ea typeface="Times New Roman"/>
              </a:rPr>
              <a:t> </a:t>
            </a:r>
            <a:r>
              <a:rPr lang="en-US" sz="2800" dirty="0" err="1">
                <a:latin typeface="Times New Roman"/>
                <a:ea typeface="Times New Roman"/>
              </a:rPr>
              <a:t>quen</a:t>
            </a:r>
            <a:r>
              <a:rPr lang="en-US" sz="2800" dirty="0">
                <a:latin typeface="Times New Roman"/>
                <a:ea typeface="Times New Roman"/>
              </a:rPr>
              <a:t> </a:t>
            </a:r>
            <a:r>
              <a:rPr lang="en-US" sz="2800" dirty="0" err="1">
                <a:latin typeface="Times New Roman"/>
                <a:ea typeface="Times New Roman"/>
              </a:rPr>
              <a:t>thuộc</a:t>
            </a:r>
            <a:r>
              <a:rPr lang="en-US" sz="2800" dirty="0">
                <a:latin typeface="Times New Roman"/>
                <a:ea typeface="Times New Roman"/>
              </a:rPr>
              <a:t> </a:t>
            </a:r>
            <a:r>
              <a:rPr lang="en-US" sz="2800" dirty="0" err="1">
                <a:latin typeface="Times New Roman"/>
                <a:ea typeface="Times New Roman"/>
              </a:rPr>
              <a:t>của</a:t>
            </a:r>
            <a:r>
              <a:rPr lang="en-US" sz="2800" dirty="0">
                <a:latin typeface="Times New Roman"/>
                <a:ea typeface="Times New Roman"/>
              </a:rPr>
              <a:t> </a:t>
            </a:r>
            <a:r>
              <a:rPr lang="en-US" sz="2800" dirty="0" err="1">
                <a:latin typeface="Times New Roman"/>
                <a:ea typeface="Times New Roman"/>
              </a:rPr>
              <a:t>mình</a:t>
            </a:r>
            <a:r>
              <a:rPr lang="en-US" sz="2800" dirty="0">
                <a:latin typeface="Times New Roman"/>
                <a:ea typeface="Times New Roman"/>
              </a:rPr>
              <a:t> </a:t>
            </a:r>
            <a:endParaRPr lang="en-US" sz="2800" dirty="0"/>
          </a:p>
        </p:txBody>
      </p:sp>
      <p:sp>
        <p:nvSpPr>
          <p:cNvPr id="9" name="Rectangular Callout 8"/>
          <p:cNvSpPr/>
          <p:nvPr/>
        </p:nvSpPr>
        <p:spPr>
          <a:xfrm>
            <a:off x="6168009" y="3212999"/>
            <a:ext cx="3384376" cy="2746243"/>
          </a:xfrm>
          <a:prstGeom prst="wedgeRectCallout">
            <a:avLst>
              <a:gd name="adj1" fmla="val 37502"/>
              <a:gd name="adj2" fmla="val -65912"/>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a:ea typeface="Times New Roman"/>
              </a:rPr>
              <a:t>Nhờ</a:t>
            </a:r>
            <a:r>
              <a:rPr lang="en-US" sz="2800" dirty="0">
                <a:latin typeface="Times New Roman"/>
                <a:ea typeface="Times New Roman"/>
              </a:rPr>
              <a:t> </a:t>
            </a:r>
            <a:r>
              <a:rPr lang="en-US" sz="2800" dirty="0" err="1">
                <a:latin typeface="Times New Roman"/>
                <a:ea typeface="Times New Roman"/>
              </a:rPr>
              <a:t>luyện</a:t>
            </a:r>
            <a:r>
              <a:rPr lang="en-US" sz="2800" dirty="0">
                <a:latin typeface="Times New Roman"/>
                <a:ea typeface="Times New Roman"/>
              </a:rPr>
              <a:t> </a:t>
            </a:r>
            <a:r>
              <a:rPr lang="en-US" sz="2800" dirty="0" err="1">
                <a:latin typeface="Times New Roman"/>
                <a:ea typeface="Times New Roman"/>
              </a:rPr>
              <a:t>tập</a:t>
            </a:r>
            <a:r>
              <a:rPr lang="en-US" sz="2800" dirty="0">
                <a:latin typeface="Times New Roman"/>
                <a:ea typeface="Times New Roman"/>
              </a:rPr>
              <a:t> </a:t>
            </a:r>
            <a:r>
              <a:rPr lang="en-US" sz="2800" dirty="0" err="1">
                <a:latin typeface="Times New Roman"/>
                <a:ea typeface="Times New Roman"/>
              </a:rPr>
              <a:t>mà</a:t>
            </a:r>
            <a:r>
              <a:rPr lang="en-US" sz="2800" dirty="0">
                <a:latin typeface="Times New Roman"/>
                <a:ea typeface="Times New Roman"/>
              </a:rPr>
              <a:t> </a:t>
            </a:r>
            <a:r>
              <a:rPr lang="en-US" sz="2800" dirty="0" err="1">
                <a:latin typeface="Times New Roman"/>
                <a:ea typeface="Times New Roman"/>
              </a:rPr>
              <a:t>nghe</a:t>
            </a:r>
            <a:r>
              <a:rPr lang="en-US" sz="2800" dirty="0">
                <a:latin typeface="Times New Roman"/>
                <a:ea typeface="Times New Roman"/>
              </a:rPr>
              <a:t> </a:t>
            </a:r>
            <a:r>
              <a:rPr lang="en-US" sz="2800" dirty="0" err="1">
                <a:latin typeface="Times New Roman"/>
                <a:ea typeface="Times New Roman"/>
              </a:rPr>
              <a:t>được</a:t>
            </a:r>
            <a:r>
              <a:rPr lang="en-US" sz="2800" dirty="0">
                <a:latin typeface="Times New Roman"/>
                <a:ea typeface="Times New Roman"/>
              </a:rPr>
              <a:t> </a:t>
            </a:r>
            <a:r>
              <a:rPr lang="en-US" sz="2800" dirty="0" err="1">
                <a:latin typeface="Times New Roman"/>
                <a:ea typeface="Times New Roman"/>
              </a:rPr>
              <a:t>âm</a:t>
            </a:r>
            <a:r>
              <a:rPr lang="en-US" sz="2800" dirty="0">
                <a:latin typeface="Times New Roman"/>
                <a:ea typeface="Times New Roman"/>
              </a:rPr>
              <a:t> </a:t>
            </a:r>
            <a:r>
              <a:rPr lang="en-US" sz="2800" dirty="0" err="1">
                <a:latin typeface="Times New Roman"/>
                <a:ea typeface="Times New Roman"/>
              </a:rPr>
              <a:t>thanh</a:t>
            </a:r>
            <a:r>
              <a:rPr lang="en-US" sz="2800" dirty="0">
                <a:latin typeface="Times New Roman"/>
                <a:ea typeface="Times New Roman"/>
              </a:rPr>
              <a:t> </a:t>
            </a:r>
            <a:r>
              <a:rPr lang="en-US" sz="2800" dirty="0" err="1">
                <a:latin typeface="Times New Roman"/>
                <a:ea typeface="Times New Roman"/>
              </a:rPr>
              <a:t>vang</a:t>
            </a:r>
            <a:r>
              <a:rPr lang="en-US" sz="2800" dirty="0">
                <a:latin typeface="Times New Roman"/>
                <a:ea typeface="Times New Roman"/>
              </a:rPr>
              <a:t> </a:t>
            </a:r>
            <a:r>
              <a:rPr lang="en-US" sz="2800" dirty="0" err="1">
                <a:latin typeface="Times New Roman"/>
                <a:ea typeface="Times New Roman"/>
              </a:rPr>
              <a:t>lên</a:t>
            </a:r>
            <a:r>
              <a:rPr lang="en-US" sz="2800" dirty="0">
                <a:latin typeface="Times New Roman"/>
                <a:ea typeface="Times New Roman"/>
              </a:rPr>
              <a:t> </a:t>
            </a:r>
            <a:r>
              <a:rPr lang="en-US" sz="2800" dirty="0" err="1">
                <a:latin typeface="Times New Roman"/>
                <a:ea typeface="Times New Roman"/>
              </a:rPr>
              <a:t>từ</a:t>
            </a:r>
            <a:r>
              <a:rPr lang="en-US" sz="2800" dirty="0">
                <a:latin typeface="Times New Roman"/>
                <a:ea typeface="Times New Roman"/>
              </a:rPr>
              <a:t> </a:t>
            </a:r>
            <a:r>
              <a:rPr lang="en-US" sz="2800" dirty="0" err="1">
                <a:latin typeface="Times New Roman"/>
                <a:ea typeface="Times New Roman"/>
              </a:rPr>
              <a:t>đâu</a:t>
            </a:r>
            <a:r>
              <a:rPr lang="en-US" sz="2800" dirty="0">
                <a:latin typeface="Times New Roman"/>
                <a:ea typeface="Times New Roman"/>
              </a:rPr>
              <a:t>, </a:t>
            </a:r>
            <a:r>
              <a:rPr lang="en-US" sz="2800" dirty="0" err="1">
                <a:latin typeface="Times New Roman"/>
                <a:ea typeface="Times New Roman"/>
              </a:rPr>
              <a:t>khoảng</a:t>
            </a:r>
            <a:r>
              <a:rPr lang="en-US" sz="2800" dirty="0">
                <a:latin typeface="Times New Roman"/>
                <a:ea typeface="Times New Roman"/>
              </a:rPr>
              <a:t> </a:t>
            </a:r>
            <a:r>
              <a:rPr lang="en-US" sz="2800" dirty="0" err="1">
                <a:latin typeface="Times New Roman"/>
                <a:ea typeface="Times New Roman"/>
              </a:rPr>
              <a:t>cách</a:t>
            </a:r>
            <a:r>
              <a:rPr lang="en-US" sz="2800" dirty="0">
                <a:latin typeface="Times New Roman"/>
                <a:ea typeface="Times New Roman"/>
              </a:rPr>
              <a:t> </a:t>
            </a:r>
            <a:r>
              <a:rPr lang="en-US" sz="2800" dirty="0" err="1">
                <a:latin typeface="Times New Roman"/>
                <a:ea typeface="Times New Roman"/>
              </a:rPr>
              <a:t>như</a:t>
            </a:r>
            <a:r>
              <a:rPr lang="en-US" sz="2800" dirty="0">
                <a:latin typeface="Times New Roman"/>
                <a:ea typeface="Times New Roman"/>
              </a:rPr>
              <a:t> </a:t>
            </a:r>
            <a:r>
              <a:rPr lang="en-US" sz="2800" dirty="0" err="1">
                <a:latin typeface="Times New Roman"/>
                <a:ea typeface="Times New Roman"/>
              </a:rPr>
              <a:t>thế</a:t>
            </a:r>
            <a:r>
              <a:rPr lang="en-US" sz="2800" dirty="0">
                <a:latin typeface="Times New Roman"/>
                <a:ea typeface="Times New Roman"/>
              </a:rPr>
              <a:t> </a:t>
            </a:r>
            <a:r>
              <a:rPr lang="en-US" sz="2800" dirty="0" err="1">
                <a:latin typeface="Times New Roman"/>
                <a:ea typeface="Times New Roman"/>
              </a:rPr>
              <a:t>nào</a:t>
            </a:r>
            <a:endParaRPr lang="en-US" sz="2800" dirty="0"/>
          </a:p>
        </p:txBody>
      </p:sp>
      <p:sp>
        <p:nvSpPr>
          <p:cNvPr id="11" name="TextBox 10">
            <a:extLst>
              <a:ext uri="{FF2B5EF4-FFF2-40B4-BE49-F238E27FC236}">
                <a16:creationId xmlns:a16="http://schemas.microsoft.com/office/drawing/2014/main" id="{3C7FCA66-3990-98CD-CC3D-1918E1919DA4}"/>
              </a:ext>
            </a:extLst>
          </p:cNvPr>
          <p:cNvSpPr txBox="1"/>
          <p:nvPr/>
        </p:nvSpPr>
        <p:spPr>
          <a:xfrm>
            <a:off x="445856" y="980456"/>
            <a:ext cx="1078143" cy="4524315"/>
          </a:xfrm>
          <a:prstGeom prst="rect">
            <a:avLst/>
          </a:prstGeom>
          <a:solidFill>
            <a:schemeClr val="accent4">
              <a:lumMod val="60000"/>
              <a:lumOff val="40000"/>
            </a:schemeClr>
          </a:solidFill>
        </p:spPr>
        <p:txBody>
          <a:bodyPr wrap="square" rtlCol="0">
            <a:spAutoFit/>
          </a:bodyPr>
          <a:lstStyle/>
          <a:p>
            <a:r>
              <a:rPr lang="en-US" sz="2400" b="1" dirty="0"/>
              <a:t>? NHỜ ĐÂU MÀ  NHÂN VẬT TÔI CÓ KHẢ NĂNG ĐẶC BIỆT NÀY</a:t>
            </a:r>
          </a:p>
        </p:txBody>
      </p:sp>
      <p:pic>
        <p:nvPicPr>
          <p:cNvPr id="10" name="Picture 9">
            <a:extLst>
              <a:ext uri="{FF2B5EF4-FFF2-40B4-BE49-F238E27FC236}">
                <a16:creationId xmlns:a16="http://schemas.microsoft.com/office/drawing/2014/main" id="{018A63E1-FF74-74C3-C013-39D1D155553A}"/>
              </a:ext>
            </a:extLst>
          </p:cNvPr>
          <p:cNvPicPr>
            <a:picLocks noChangeAspect="1"/>
          </p:cNvPicPr>
          <p:nvPr/>
        </p:nvPicPr>
        <p:blipFill>
          <a:blip r:embed="rId2"/>
          <a:stretch>
            <a:fillRect/>
          </a:stretch>
        </p:blipFill>
        <p:spPr>
          <a:xfrm>
            <a:off x="10668000" y="3340311"/>
            <a:ext cx="1373756" cy="1373756"/>
          </a:xfrm>
          <a:prstGeom prst="rect">
            <a:avLst/>
          </a:prstGeom>
        </p:spPr>
      </p:pic>
    </p:spTree>
    <p:extLst>
      <p:ext uri="{BB962C8B-B14F-4D97-AF65-F5344CB8AC3E}">
        <p14:creationId xmlns:p14="http://schemas.microsoft.com/office/powerpoint/2010/main" val="41984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5560" y="260648"/>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141241" y="783868"/>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4" name="TextBox 3"/>
          <p:cNvSpPr txBox="1"/>
          <p:nvPr/>
        </p:nvSpPr>
        <p:spPr>
          <a:xfrm>
            <a:off x="2351586" y="1257385"/>
            <a:ext cx="6408712" cy="661207"/>
          </a:xfrm>
          <a:prstGeom prst="rect">
            <a:avLst/>
          </a:prstGeom>
          <a:noFill/>
        </p:spPr>
        <p:txBody>
          <a:bodyPr wrap="square" rtlCol="0">
            <a:spAutoFit/>
          </a:bodyPr>
          <a:lstStyle/>
          <a:p>
            <a:pPr>
              <a:lnSpc>
                <a:spcPct val="150000"/>
              </a:lnSpc>
            </a:pP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b.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a:t>
            </a:r>
            <a:endParaRPr lang="en-US" sz="2800" dirty="0">
              <a:latin typeface="Times New Roman" panose="02020603050405020304" pitchFamily="18" charset="0"/>
              <a:ea typeface="Calibri"/>
              <a:cs typeface="Times New Roman" panose="02020603050405020304" pitchFamily="18" charset="0"/>
            </a:endParaRPr>
          </a:p>
        </p:txBody>
      </p:sp>
      <p:pic>
        <p:nvPicPr>
          <p:cNvPr id="5" name="Picture 4">
            <a:extLst>
              <a:ext uri="{FF2B5EF4-FFF2-40B4-BE49-F238E27FC236}">
                <a16:creationId xmlns:a16="http://schemas.microsoft.com/office/drawing/2014/main" id="{0F397D50-DEDB-D3BD-6122-56E09E8E2F43}"/>
              </a:ext>
            </a:extLst>
          </p:cNvPr>
          <p:cNvPicPr>
            <a:picLocks noChangeAspect="1"/>
          </p:cNvPicPr>
          <p:nvPr/>
        </p:nvPicPr>
        <p:blipFill>
          <a:blip r:embed="rId2"/>
          <a:stretch>
            <a:fillRect/>
          </a:stretch>
        </p:blipFill>
        <p:spPr>
          <a:xfrm>
            <a:off x="658668" y="359618"/>
            <a:ext cx="1371719" cy="1371719"/>
          </a:xfrm>
          <a:prstGeom prst="rect">
            <a:avLst/>
          </a:prstGeom>
        </p:spPr>
      </p:pic>
    </p:spTree>
    <p:extLst>
      <p:ext uri="{BB962C8B-B14F-4D97-AF65-F5344CB8AC3E}">
        <p14:creationId xmlns:p14="http://schemas.microsoft.com/office/powerpoint/2010/main" val="400804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5560" y="260648"/>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141241" y="783868"/>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4" name="TextBox 3"/>
          <p:cNvSpPr txBox="1"/>
          <p:nvPr/>
        </p:nvSpPr>
        <p:spPr>
          <a:xfrm>
            <a:off x="2351586" y="1257385"/>
            <a:ext cx="6408712" cy="661207"/>
          </a:xfrm>
          <a:prstGeom prst="rect">
            <a:avLst/>
          </a:prstGeom>
          <a:noFill/>
        </p:spPr>
        <p:txBody>
          <a:bodyPr wrap="square" rtlCol="0">
            <a:spAutoFit/>
          </a:bodyPr>
          <a:lstStyle/>
          <a:p>
            <a:pPr>
              <a:lnSpc>
                <a:spcPct val="150000"/>
              </a:lnSpc>
            </a:pPr>
            <a:r>
              <a:rPr lang="en-US" sz="2800" dirty="0">
                <a:solidFill>
                  <a:prstClr val="black"/>
                </a:solidFill>
                <a:latin typeface="Times New Roman" panose="02020603050405020304" pitchFamily="18" charset="0"/>
                <a:cs typeface="Times New Roman" panose="02020603050405020304" pitchFamily="18" charset="0"/>
              </a:rPr>
              <a:t> </a:t>
            </a:r>
            <a:r>
              <a:rPr lang="en-US" sz="2800" b="1" dirty="0">
                <a:solidFill>
                  <a:prstClr val="black"/>
                </a:solidFill>
                <a:latin typeface="Times New Roman" panose="02020603050405020304" pitchFamily="18" charset="0"/>
                <a:cs typeface="Times New Roman" panose="02020603050405020304" pitchFamily="18" charset="0"/>
              </a:rPr>
              <a:t>b. </a:t>
            </a:r>
            <a:r>
              <a:rPr lang="en-US" sz="2800" b="1" dirty="0" err="1">
                <a:solidFill>
                  <a:prstClr val="black"/>
                </a:solidFill>
                <a:latin typeface="Times New Roman" panose="02020603050405020304" pitchFamily="18" charset="0"/>
                <a:cs typeface="Times New Roman" panose="02020603050405020304" pitchFamily="18" charset="0"/>
              </a:rPr>
              <a:t>Cảm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nhận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của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tôi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về</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bố</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và</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Tí</a:t>
            </a:r>
            <a:endParaRPr lang="en-US" sz="2800" dirty="0">
              <a:solidFill>
                <a:prstClr val="black"/>
              </a:solidFill>
              <a:latin typeface="Times New Roman" panose="02020603050405020304" pitchFamily="18" charset="0"/>
              <a:ea typeface="Calibri"/>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582451655"/>
              </p:ext>
            </p:extLst>
          </p:nvPr>
        </p:nvGraphicFramePr>
        <p:xfrm>
          <a:off x="0" y="2276872"/>
          <a:ext cx="11856640" cy="4464496"/>
        </p:xfrm>
        <a:graphic>
          <a:graphicData uri="http://schemas.openxmlformats.org/drawingml/2006/table">
            <a:tbl>
              <a:tblPr firstRow="1" firstCol="1" bandRow="1"/>
              <a:tblGrid>
                <a:gridCol w="5928320">
                  <a:extLst>
                    <a:ext uri="{9D8B030D-6E8A-4147-A177-3AD203B41FA5}">
                      <a16:colId xmlns:a16="http://schemas.microsoft.com/office/drawing/2014/main" val="20000"/>
                    </a:ext>
                  </a:extLst>
                </a:gridCol>
                <a:gridCol w="5928320">
                  <a:extLst>
                    <a:ext uri="{9D8B030D-6E8A-4147-A177-3AD203B41FA5}">
                      <a16:colId xmlns:a16="http://schemas.microsoft.com/office/drawing/2014/main" val="20001"/>
                    </a:ext>
                  </a:extLst>
                </a:gridCol>
              </a:tblGrid>
              <a:tr h="980769">
                <a:tc>
                  <a:txBody>
                    <a:bodyPr/>
                    <a:lstStyle/>
                    <a:p>
                      <a:pPr marR="177165">
                        <a:lnSpc>
                          <a:spcPct val="107000"/>
                        </a:lnSpc>
                        <a:spcAft>
                          <a:spcPts val="800"/>
                        </a:spcAft>
                        <a:tabLst>
                          <a:tab pos="57150" algn="l"/>
                        </a:tabLst>
                      </a:pPr>
                      <a:r>
                        <a:rPr lang="en-US" sz="2800" b="1" dirty="0" err="1">
                          <a:solidFill>
                            <a:srgbClr val="000000"/>
                          </a:solidFill>
                          <a:effectLst/>
                          <a:latin typeface="Times New Roman"/>
                          <a:ea typeface="Calibri"/>
                          <a:cs typeface="Times New Roman"/>
                        </a:rPr>
                        <a:t>Cảm</a:t>
                      </a:r>
                      <a:r>
                        <a:rPr lang="en-US" sz="2800" b="1" dirty="0">
                          <a:solidFill>
                            <a:srgbClr val="000000"/>
                          </a:solidFill>
                          <a:effectLst/>
                          <a:latin typeface="Times New Roman"/>
                          <a:ea typeface="Calibri"/>
                          <a:cs typeface="Times New Roman"/>
                        </a:rPr>
                        <a:t> </a:t>
                      </a:r>
                      <a:r>
                        <a:rPr lang="en-US" sz="2800" b="1" dirty="0" err="1">
                          <a:solidFill>
                            <a:srgbClr val="000000"/>
                          </a:solidFill>
                          <a:effectLst/>
                          <a:latin typeface="Times New Roman"/>
                          <a:ea typeface="Calibri"/>
                          <a:cs typeface="Times New Roman"/>
                        </a:rPr>
                        <a:t>xúc</a:t>
                      </a:r>
                      <a:r>
                        <a:rPr lang="en-US" sz="2800" b="1" dirty="0">
                          <a:solidFill>
                            <a:srgbClr val="000000"/>
                          </a:solidFill>
                          <a:effectLst/>
                          <a:latin typeface="Times New Roman"/>
                          <a:ea typeface="Calibri"/>
                          <a:cs typeface="Times New Roman"/>
                        </a:rPr>
                        <a:t> </a:t>
                      </a:r>
                      <a:r>
                        <a:rPr lang="en-US" sz="2800" b="1" dirty="0" err="1">
                          <a:solidFill>
                            <a:srgbClr val="000000"/>
                          </a:solidFill>
                          <a:effectLst/>
                          <a:latin typeface="Times New Roman"/>
                          <a:ea typeface="Calibri"/>
                          <a:cs typeface="Times New Roman"/>
                        </a:rPr>
                        <a:t>suy</a:t>
                      </a:r>
                      <a:r>
                        <a:rPr lang="en-US" sz="2800" b="1" dirty="0">
                          <a:solidFill>
                            <a:srgbClr val="000000"/>
                          </a:solidFill>
                          <a:effectLst/>
                          <a:latin typeface="Times New Roman"/>
                          <a:ea typeface="Calibri"/>
                          <a:cs typeface="Times New Roman"/>
                        </a:rPr>
                        <a:t> </a:t>
                      </a:r>
                      <a:r>
                        <a:rPr lang="en-US" sz="2800" b="1" dirty="0" err="1">
                          <a:solidFill>
                            <a:srgbClr val="000000"/>
                          </a:solidFill>
                          <a:effectLst/>
                          <a:latin typeface="Times New Roman"/>
                          <a:ea typeface="Calibri"/>
                          <a:cs typeface="Times New Roman"/>
                        </a:rPr>
                        <a:t>nghĩ</a:t>
                      </a:r>
                      <a:r>
                        <a:rPr lang="en-US" sz="2800" b="1" dirty="0">
                          <a:solidFill>
                            <a:srgbClr val="000000"/>
                          </a:solidFill>
                          <a:effectLst/>
                          <a:latin typeface="Times New Roman"/>
                          <a:ea typeface="Calibri"/>
                          <a:cs typeface="Times New Roman"/>
                        </a:rPr>
                        <a:t> </a:t>
                      </a:r>
                      <a:r>
                        <a:rPr lang="en-US" sz="2800" b="1" dirty="0" err="1">
                          <a:solidFill>
                            <a:srgbClr val="000000"/>
                          </a:solidFill>
                          <a:effectLst/>
                          <a:latin typeface="Times New Roman"/>
                          <a:ea typeface="Calibri"/>
                          <a:cs typeface="Times New Roman"/>
                        </a:rPr>
                        <a:t>của</a:t>
                      </a:r>
                      <a:r>
                        <a:rPr lang="en-US" sz="2800" b="1" dirty="0">
                          <a:solidFill>
                            <a:srgbClr val="000000"/>
                          </a:solidFill>
                          <a:effectLst/>
                          <a:latin typeface="Times New Roman"/>
                          <a:ea typeface="Calibri"/>
                          <a:cs typeface="Times New Roman"/>
                        </a:rPr>
                        <a:t> “</a:t>
                      </a:r>
                      <a:r>
                        <a:rPr lang="en-US" sz="2800" b="1" dirty="0" err="1">
                          <a:solidFill>
                            <a:srgbClr val="000000"/>
                          </a:solidFill>
                          <a:effectLst/>
                          <a:latin typeface="Times New Roman"/>
                          <a:ea typeface="Calibri"/>
                          <a:cs typeface="Times New Roman"/>
                        </a:rPr>
                        <a:t>tôi</a:t>
                      </a:r>
                      <a:r>
                        <a:rPr lang="en-US" sz="2800" b="1" dirty="0">
                          <a:solidFill>
                            <a:srgbClr val="000000"/>
                          </a:solidFill>
                          <a:effectLst/>
                          <a:latin typeface="Times New Roman"/>
                          <a:ea typeface="Calibri"/>
                          <a:cs typeface="Times New Roman"/>
                        </a:rPr>
                        <a:t>” </a:t>
                      </a:r>
                      <a:r>
                        <a:rPr lang="en-US" sz="2800" b="1" dirty="0" err="1">
                          <a:solidFill>
                            <a:srgbClr val="000000"/>
                          </a:solidFill>
                          <a:effectLst/>
                          <a:latin typeface="Times New Roman"/>
                          <a:ea typeface="Calibri"/>
                          <a:cs typeface="Times New Roman"/>
                        </a:rPr>
                        <a:t>về</a:t>
                      </a:r>
                      <a:r>
                        <a:rPr lang="en-US" sz="2800" b="1" dirty="0">
                          <a:solidFill>
                            <a:srgbClr val="000000"/>
                          </a:solidFill>
                          <a:effectLst/>
                          <a:latin typeface="Times New Roman"/>
                          <a:ea typeface="Calibri"/>
                          <a:cs typeface="Times New Roman"/>
                        </a:rPr>
                        <a:t> “ </a:t>
                      </a:r>
                      <a:r>
                        <a:rPr lang="en-US" sz="2800" b="1" dirty="0" err="1">
                          <a:solidFill>
                            <a:srgbClr val="000000"/>
                          </a:solidFill>
                          <a:effectLst/>
                          <a:latin typeface="Times New Roman"/>
                          <a:ea typeface="Calibri"/>
                          <a:cs typeface="Times New Roman"/>
                        </a:rPr>
                        <a:t>bố</a:t>
                      </a:r>
                      <a:r>
                        <a:rPr lang="en-US" sz="2800" b="1" dirty="0">
                          <a:solidFill>
                            <a:srgbClr val="000000"/>
                          </a:solidFill>
                          <a:effectLst/>
                          <a:latin typeface="Times New Roman"/>
                          <a:ea typeface="Calibri"/>
                          <a:cs typeface="Times New Roman"/>
                        </a:rPr>
                        <a:t>”</a:t>
                      </a:r>
                      <a:endParaRPr lang="en-US" sz="2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7165">
                        <a:lnSpc>
                          <a:spcPct val="107000"/>
                        </a:lnSpc>
                        <a:spcAft>
                          <a:spcPts val="800"/>
                        </a:spcAft>
                        <a:tabLst>
                          <a:tab pos="57150" algn="l"/>
                        </a:tabLst>
                      </a:pPr>
                      <a:r>
                        <a:rPr lang="en-US" sz="2800" b="1" dirty="0" err="1">
                          <a:solidFill>
                            <a:srgbClr val="000000"/>
                          </a:solidFill>
                          <a:effectLst/>
                          <a:latin typeface="Times New Roman"/>
                          <a:ea typeface="Calibri"/>
                          <a:cs typeface="Times New Roman"/>
                        </a:rPr>
                        <a:t>Cảm</a:t>
                      </a:r>
                      <a:r>
                        <a:rPr lang="en-US" sz="2800" b="1" dirty="0">
                          <a:solidFill>
                            <a:srgbClr val="000000"/>
                          </a:solidFill>
                          <a:effectLst/>
                          <a:latin typeface="Times New Roman"/>
                          <a:ea typeface="Calibri"/>
                          <a:cs typeface="Times New Roman"/>
                        </a:rPr>
                        <a:t> </a:t>
                      </a:r>
                      <a:r>
                        <a:rPr lang="en-US" sz="2800" b="1" dirty="0" err="1">
                          <a:solidFill>
                            <a:srgbClr val="000000"/>
                          </a:solidFill>
                          <a:effectLst/>
                          <a:latin typeface="Times New Roman"/>
                          <a:ea typeface="Calibri"/>
                          <a:cs typeface="Times New Roman"/>
                        </a:rPr>
                        <a:t>xúc</a:t>
                      </a:r>
                      <a:r>
                        <a:rPr lang="en-US" sz="2800" b="1" dirty="0">
                          <a:solidFill>
                            <a:srgbClr val="000000"/>
                          </a:solidFill>
                          <a:effectLst/>
                          <a:latin typeface="Times New Roman"/>
                          <a:ea typeface="Calibri"/>
                          <a:cs typeface="Times New Roman"/>
                        </a:rPr>
                        <a:t> </a:t>
                      </a:r>
                      <a:r>
                        <a:rPr lang="en-US" sz="2800" b="1" dirty="0" err="1">
                          <a:solidFill>
                            <a:srgbClr val="000000"/>
                          </a:solidFill>
                          <a:effectLst/>
                          <a:latin typeface="Times New Roman"/>
                          <a:ea typeface="Calibri"/>
                          <a:cs typeface="Times New Roman"/>
                        </a:rPr>
                        <a:t>suy</a:t>
                      </a:r>
                      <a:r>
                        <a:rPr lang="en-US" sz="2800" b="1" dirty="0">
                          <a:solidFill>
                            <a:srgbClr val="000000"/>
                          </a:solidFill>
                          <a:effectLst/>
                          <a:latin typeface="Times New Roman"/>
                          <a:ea typeface="Calibri"/>
                          <a:cs typeface="Times New Roman"/>
                        </a:rPr>
                        <a:t> </a:t>
                      </a:r>
                      <a:r>
                        <a:rPr lang="en-US" sz="2800" b="1" dirty="0" err="1">
                          <a:solidFill>
                            <a:srgbClr val="000000"/>
                          </a:solidFill>
                          <a:effectLst/>
                          <a:latin typeface="Times New Roman"/>
                          <a:ea typeface="Calibri"/>
                          <a:cs typeface="Times New Roman"/>
                        </a:rPr>
                        <a:t>nghĩ</a:t>
                      </a:r>
                      <a:r>
                        <a:rPr lang="en-US" sz="2800" b="1" dirty="0">
                          <a:solidFill>
                            <a:srgbClr val="000000"/>
                          </a:solidFill>
                          <a:effectLst/>
                          <a:latin typeface="Times New Roman"/>
                          <a:ea typeface="Calibri"/>
                          <a:cs typeface="Times New Roman"/>
                        </a:rPr>
                        <a:t> </a:t>
                      </a:r>
                      <a:r>
                        <a:rPr lang="en-US" sz="2800" b="1" dirty="0" err="1">
                          <a:solidFill>
                            <a:srgbClr val="000000"/>
                          </a:solidFill>
                          <a:effectLst/>
                          <a:latin typeface="Times New Roman"/>
                          <a:ea typeface="Calibri"/>
                          <a:cs typeface="Times New Roman"/>
                        </a:rPr>
                        <a:t>của</a:t>
                      </a:r>
                      <a:r>
                        <a:rPr lang="en-US" sz="2800" b="1" dirty="0">
                          <a:solidFill>
                            <a:srgbClr val="000000"/>
                          </a:solidFill>
                          <a:effectLst/>
                          <a:latin typeface="Times New Roman"/>
                          <a:ea typeface="Calibri"/>
                          <a:cs typeface="Times New Roman"/>
                        </a:rPr>
                        <a:t> “</a:t>
                      </a:r>
                      <a:r>
                        <a:rPr lang="en-US" sz="2800" b="1" dirty="0" err="1">
                          <a:solidFill>
                            <a:srgbClr val="000000"/>
                          </a:solidFill>
                          <a:effectLst/>
                          <a:latin typeface="Times New Roman"/>
                          <a:ea typeface="Calibri"/>
                          <a:cs typeface="Times New Roman"/>
                        </a:rPr>
                        <a:t>tôi</a:t>
                      </a:r>
                      <a:r>
                        <a:rPr lang="en-US" sz="2800" b="1" dirty="0">
                          <a:solidFill>
                            <a:srgbClr val="000000"/>
                          </a:solidFill>
                          <a:effectLst/>
                          <a:latin typeface="Times New Roman"/>
                          <a:ea typeface="Calibri"/>
                          <a:cs typeface="Times New Roman"/>
                        </a:rPr>
                        <a:t>” </a:t>
                      </a:r>
                      <a:r>
                        <a:rPr lang="en-US" sz="2800" b="1" dirty="0" err="1">
                          <a:solidFill>
                            <a:srgbClr val="000000"/>
                          </a:solidFill>
                          <a:effectLst/>
                          <a:latin typeface="Times New Roman"/>
                          <a:ea typeface="Calibri"/>
                          <a:cs typeface="Times New Roman"/>
                        </a:rPr>
                        <a:t>về</a:t>
                      </a:r>
                      <a:r>
                        <a:rPr lang="en-US" sz="2800" b="1" dirty="0">
                          <a:solidFill>
                            <a:srgbClr val="000000"/>
                          </a:solidFill>
                          <a:effectLst/>
                          <a:latin typeface="Times New Roman"/>
                          <a:ea typeface="Calibri"/>
                          <a:cs typeface="Times New Roman"/>
                        </a:rPr>
                        <a:t> “</a:t>
                      </a:r>
                      <a:r>
                        <a:rPr lang="en-US" sz="2800" b="1" dirty="0" err="1">
                          <a:solidFill>
                            <a:srgbClr val="000000"/>
                          </a:solidFill>
                          <a:effectLst/>
                          <a:latin typeface="Times New Roman"/>
                          <a:ea typeface="Calibri"/>
                          <a:cs typeface="Times New Roman"/>
                        </a:rPr>
                        <a:t>Tí</a:t>
                      </a:r>
                      <a:r>
                        <a:rPr lang="en-US" sz="2800" b="1" dirty="0">
                          <a:solidFill>
                            <a:srgbClr val="000000"/>
                          </a:solidFill>
                          <a:effectLst/>
                          <a:latin typeface="Times New Roman"/>
                          <a:ea typeface="Calibri"/>
                          <a:cs typeface="Times New Roman"/>
                        </a:rPr>
                        <a:t> ”</a:t>
                      </a:r>
                      <a:endParaRPr lang="en-US" sz="2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83727">
                <a:tc>
                  <a:txBody>
                    <a:bodyPr/>
                    <a:lstStyle/>
                    <a:p>
                      <a:pPr marR="177165">
                        <a:lnSpc>
                          <a:spcPct val="107000"/>
                        </a:lnSpc>
                        <a:spcAft>
                          <a:spcPts val="800"/>
                        </a:spcAft>
                        <a:tabLst>
                          <a:tab pos="57150" algn="l"/>
                        </a:tabLst>
                      </a:pPr>
                      <a:r>
                        <a:rPr lang="en-US" sz="2800" dirty="0">
                          <a:solidFill>
                            <a:srgbClr val="000000"/>
                          </a:solidFill>
                          <a:effectLst/>
                          <a:latin typeface="Times New Roman"/>
                          <a:ea typeface="Calibri"/>
                          <a:cs typeface="Times New Roman"/>
                        </a:rPr>
                        <a:t> </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7165">
                        <a:lnSpc>
                          <a:spcPct val="107000"/>
                        </a:lnSpc>
                        <a:spcAft>
                          <a:spcPts val="800"/>
                        </a:spcAft>
                        <a:tabLst>
                          <a:tab pos="57150" algn="l"/>
                        </a:tabLst>
                      </a:pPr>
                      <a:r>
                        <a:rPr lang="en-US" sz="2800" dirty="0">
                          <a:solidFill>
                            <a:srgbClr val="000000"/>
                          </a:solidFill>
                          <a:effectLst/>
                          <a:latin typeface="Times New Roman"/>
                          <a:ea typeface="Calibri"/>
                          <a:cs typeface="Times New Roman"/>
                        </a:rPr>
                        <a:t> </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TextBox 6"/>
          <p:cNvSpPr txBox="1"/>
          <p:nvPr/>
        </p:nvSpPr>
        <p:spPr>
          <a:xfrm>
            <a:off x="335361" y="3284995"/>
            <a:ext cx="5328591" cy="2530180"/>
          </a:xfrm>
          <a:prstGeom prst="rect">
            <a:avLst/>
          </a:prstGeom>
          <a:noFill/>
        </p:spPr>
        <p:txBody>
          <a:bodyPr wrap="square" rtlCol="0">
            <a:spAutoFit/>
          </a:bodyPr>
          <a:lstStyle/>
          <a:p>
            <a:pPr marL="342900" indent="-342900" algn="just" fontAlgn="base">
              <a:lnSpc>
                <a:spcPct val="115000"/>
              </a:lnSpc>
              <a:buFont typeface="Wingdings" panose="05000000000000000000" pitchFamily="2" charset="2"/>
              <a:buChar char="v"/>
            </a:pPr>
            <a:r>
              <a:rPr lang="en-US" sz="2800" dirty="0" err="1">
                <a:latin typeface="Times New Roman" panose="02020603050405020304" pitchFamily="18" charset="0"/>
                <a:ea typeface="Times New Roman"/>
                <a:cs typeface="Times New Roman" panose="02020603050405020304" pitchFamily="18" charset="0"/>
              </a:rPr>
              <a:t>Đón</a:t>
            </a:r>
            <a:r>
              <a:rPr lang="en-US" sz="2800" dirty="0">
                <a:latin typeface="Times New Roman" panose="02020603050405020304" pitchFamily="18" charset="0"/>
                <a:ea typeface="Times New Roman"/>
                <a:cs typeface="Times New Roman" panose="02020603050405020304" pitchFamily="18" charset="0"/>
              </a:rPr>
              <a:t> </a:t>
            </a:r>
            <a:r>
              <a:rPr lang="en-US" sz="2800" dirty="0" err="1">
                <a:latin typeface="Times New Roman" panose="02020603050405020304" pitchFamily="18" charset="0"/>
                <a:ea typeface="Times New Roman"/>
                <a:cs typeface="Times New Roman" panose="02020603050405020304" pitchFamily="18" charset="0"/>
              </a:rPr>
              <a:t>nhận</a:t>
            </a:r>
            <a:r>
              <a:rPr lang="en-US" sz="2800" dirty="0">
                <a:latin typeface="Times New Roman" panose="02020603050405020304" pitchFamily="18" charset="0"/>
                <a:ea typeface="Times New Roman"/>
                <a:cs typeface="Times New Roman" panose="02020603050405020304" pitchFamily="18" charset="0"/>
              </a:rPr>
              <a:t> </a:t>
            </a:r>
            <a:r>
              <a:rPr lang="en-US" sz="2800" dirty="0" err="1">
                <a:latin typeface="Times New Roman" panose="02020603050405020304" pitchFamily="18" charset="0"/>
                <a:ea typeface="Times New Roman"/>
                <a:cs typeface="Times New Roman" panose="02020603050405020304" pitchFamily="18" charset="0"/>
              </a:rPr>
              <a:t>những</a:t>
            </a:r>
            <a:r>
              <a:rPr lang="en-US" sz="2800" dirty="0">
                <a:latin typeface="Times New Roman" panose="02020603050405020304" pitchFamily="18" charset="0"/>
                <a:ea typeface="Times New Roman"/>
                <a:cs typeface="Times New Roman" panose="02020603050405020304" pitchFamily="18" charset="0"/>
              </a:rPr>
              <a:t> </a:t>
            </a:r>
            <a:r>
              <a:rPr lang="en-US" sz="2800" dirty="0" err="1">
                <a:latin typeface="Times New Roman" panose="02020603050405020304" pitchFamily="18" charset="0"/>
                <a:ea typeface="Times New Roman"/>
                <a:cs typeface="Times New Roman" panose="02020603050405020304" pitchFamily="18" charset="0"/>
              </a:rPr>
              <a:t>cử</a:t>
            </a:r>
            <a:r>
              <a:rPr lang="en-US" sz="2800" dirty="0">
                <a:latin typeface="Times New Roman" panose="02020603050405020304" pitchFamily="18" charset="0"/>
                <a:ea typeface="Times New Roman"/>
                <a:cs typeface="Times New Roman" panose="02020603050405020304" pitchFamily="18" charset="0"/>
              </a:rPr>
              <a:t> </a:t>
            </a:r>
            <a:r>
              <a:rPr lang="en-US" sz="2800" dirty="0" err="1">
                <a:latin typeface="Times New Roman" panose="02020603050405020304" pitchFamily="18" charset="0"/>
                <a:ea typeface="Times New Roman"/>
                <a:cs typeface="Times New Roman" panose="02020603050405020304" pitchFamily="18" charset="0"/>
              </a:rPr>
              <a:t>chỉ</a:t>
            </a:r>
            <a:r>
              <a:rPr lang="en-US" sz="2800" dirty="0">
                <a:latin typeface="Times New Roman" panose="02020603050405020304" pitchFamily="18" charset="0"/>
                <a:ea typeface="Times New Roman"/>
                <a:cs typeface="Times New Roman" panose="02020603050405020304" pitchFamily="18" charset="0"/>
              </a:rPr>
              <a:t> </a:t>
            </a:r>
            <a:r>
              <a:rPr lang="en-US" sz="2800" dirty="0" err="1">
                <a:latin typeface="Times New Roman" panose="02020603050405020304" pitchFamily="18" charset="0"/>
                <a:ea typeface="Times New Roman"/>
                <a:cs typeface="Times New Roman" panose="02020603050405020304" pitchFamily="18" charset="0"/>
              </a:rPr>
              <a:t>chăm</a:t>
            </a:r>
            <a:r>
              <a:rPr lang="en-US" sz="2800" dirty="0">
                <a:latin typeface="Times New Roman" panose="02020603050405020304" pitchFamily="18" charset="0"/>
                <a:ea typeface="Times New Roman"/>
                <a:cs typeface="Times New Roman" panose="02020603050405020304" pitchFamily="18" charset="0"/>
              </a:rPr>
              <a:t> </a:t>
            </a:r>
            <a:r>
              <a:rPr lang="en-US" sz="2800" dirty="0" err="1">
                <a:latin typeface="Times New Roman" panose="02020603050405020304" pitchFamily="18" charset="0"/>
                <a:ea typeface="Times New Roman"/>
                <a:cs typeface="Times New Roman" panose="02020603050405020304" pitchFamily="18" charset="0"/>
              </a:rPr>
              <a:t>sóc</a:t>
            </a:r>
            <a:r>
              <a:rPr lang="en-US" sz="2800" dirty="0">
                <a:latin typeface="Times New Roman" panose="02020603050405020304" pitchFamily="18" charset="0"/>
                <a:ea typeface="Times New Roman"/>
                <a:cs typeface="Times New Roman" panose="02020603050405020304" pitchFamily="18" charset="0"/>
              </a:rPr>
              <a:t> </a:t>
            </a:r>
            <a:r>
              <a:rPr lang="en-US" sz="2800" dirty="0" err="1">
                <a:latin typeface="Times New Roman" panose="02020603050405020304" pitchFamily="18" charset="0"/>
                <a:ea typeface="Times New Roman"/>
                <a:cs typeface="Times New Roman" panose="02020603050405020304" pitchFamily="18" charset="0"/>
              </a:rPr>
              <a:t>của</a:t>
            </a:r>
            <a:r>
              <a:rPr lang="en-US" sz="2800" dirty="0">
                <a:latin typeface="Times New Roman" panose="02020603050405020304" pitchFamily="18" charset="0"/>
                <a:ea typeface="Times New Roman"/>
                <a:cs typeface="Times New Roman" panose="02020603050405020304" pitchFamily="18" charset="0"/>
              </a:rPr>
              <a:t> </a:t>
            </a:r>
            <a:r>
              <a:rPr lang="en-US" sz="2800" dirty="0" err="1">
                <a:latin typeface="Times New Roman" panose="02020603050405020304" pitchFamily="18" charset="0"/>
                <a:ea typeface="Times New Roman"/>
                <a:cs typeface="Times New Roman" panose="02020603050405020304" pitchFamily="18" charset="0"/>
              </a:rPr>
              <a:t>bó</a:t>
            </a:r>
            <a:r>
              <a:rPr lang="en-US" sz="2800" dirty="0">
                <a:latin typeface="Times New Roman" panose="02020603050405020304" pitchFamily="18" charset="0"/>
                <a:ea typeface="Times New Roman"/>
                <a:cs typeface="Times New Roman" panose="02020603050405020304" pitchFamily="18" charset="0"/>
              </a:rPr>
              <a:t> </a:t>
            </a:r>
            <a:r>
              <a:rPr lang="en-US" sz="2800" dirty="0" err="1">
                <a:latin typeface="Times New Roman" panose="02020603050405020304" pitchFamily="18" charset="0"/>
                <a:ea typeface="Times New Roman"/>
                <a:cs typeface="Times New Roman" panose="02020603050405020304" pitchFamily="18" charset="0"/>
              </a:rPr>
              <a:t>với</a:t>
            </a:r>
            <a:r>
              <a:rPr lang="en-US" sz="2800" dirty="0">
                <a:latin typeface="Times New Roman" panose="02020603050405020304" pitchFamily="18" charset="0"/>
                <a:ea typeface="Times New Roman"/>
                <a:cs typeface="Times New Roman" panose="02020603050405020304" pitchFamily="18" charset="0"/>
              </a:rPr>
              <a:t> </a:t>
            </a:r>
            <a:r>
              <a:rPr lang="en-US" sz="2800" dirty="0" err="1">
                <a:latin typeface="Times New Roman" panose="02020603050405020304" pitchFamily="18" charset="0"/>
                <a:ea typeface="Times New Roman"/>
                <a:cs typeface="Times New Roman" panose="02020603050405020304" pitchFamily="18" charset="0"/>
              </a:rPr>
              <a:t>lòng</a:t>
            </a:r>
            <a:r>
              <a:rPr lang="en-US" sz="2800" dirty="0">
                <a:latin typeface="Times New Roman" panose="02020603050405020304" pitchFamily="18" charset="0"/>
                <a:ea typeface="Times New Roman"/>
                <a:cs typeface="Times New Roman" panose="02020603050405020304" pitchFamily="18" charset="0"/>
              </a:rPr>
              <a:t> </a:t>
            </a:r>
            <a:r>
              <a:rPr lang="en-US" sz="2800" dirty="0" err="1">
                <a:latin typeface="Times New Roman" panose="02020603050405020304" pitchFamily="18" charset="0"/>
                <a:ea typeface="Times New Roman"/>
                <a:cs typeface="Times New Roman" panose="02020603050405020304" pitchFamily="18" charset="0"/>
              </a:rPr>
              <a:t>biết</a:t>
            </a:r>
            <a:r>
              <a:rPr lang="en-US" sz="2800" dirty="0">
                <a:latin typeface="Times New Roman" panose="02020603050405020304" pitchFamily="18" charset="0"/>
                <a:ea typeface="Times New Roman"/>
                <a:cs typeface="Times New Roman" panose="02020603050405020304" pitchFamily="18" charset="0"/>
              </a:rPr>
              <a:t> </a:t>
            </a:r>
            <a:r>
              <a:rPr lang="en-US" sz="2800" dirty="0" err="1">
                <a:latin typeface="Times New Roman" panose="02020603050405020304" pitchFamily="18" charset="0"/>
                <a:ea typeface="Times New Roman"/>
                <a:cs typeface="Times New Roman" panose="02020603050405020304" pitchFamily="18" charset="0"/>
              </a:rPr>
              <a:t>ơn</a:t>
            </a:r>
            <a:endParaRPr lang="en-US" sz="2800" dirty="0">
              <a:latin typeface="Times New Roman" panose="02020603050405020304" pitchFamily="18" charset="0"/>
              <a:ea typeface="Calibri"/>
              <a:cs typeface="Times New Roman" panose="02020603050405020304" pitchFamily="18" charset="0"/>
            </a:endParaRPr>
          </a:p>
          <a:p>
            <a:pPr marL="342900" indent="-342900" algn="just" fontAlgn="base">
              <a:lnSpc>
                <a:spcPct val="115000"/>
              </a:lnSpc>
              <a:buFont typeface="Wingdings" panose="05000000000000000000" pitchFamily="2" charset="2"/>
              <a:buChar char="v"/>
            </a:pPr>
            <a:r>
              <a:rPr lang="en-US" sz="2800" dirty="0" err="1">
                <a:latin typeface="Times New Roman" panose="02020603050405020304" pitchFamily="18" charset="0"/>
                <a:ea typeface="Times New Roman"/>
                <a:cs typeface="Times New Roman" panose="02020603050405020304" pitchFamily="18" charset="0"/>
              </a:rPr>
              <a:t>Tôi</a:t>
            </a:r>
            <a:r>
              <a:rPr lang="en-US" sz="2800" dirty="0">
                <a:latin typeface="Times New Roman" panose="02020603050405020304" pitchFamily="18" charset="0"/>
                <a:ea typeface="Times New Roman"/>
                <a:cs typeface="Times New Roman" panose="02020603050405020304" pitchFamily="18" charset="0"/>
              </a:rPr>
              <a:t> tin </a:t>
            </a:r>
            <a:r>
              <a:rPr lang="en-US" sz="2800" dirty="0" err="1">
                <a:latin typeface="Times New Roman" panose="02020603050405020304" pitchFamily="18" charset="0"/>
                <a:ea typeface="Times New Roman"/>
                <a:cs typeface="Times New Roman" panose="02020603050405020304" pitchFamily="18" charset="0"/>
              </a:rPr>
              <a:t>bố</a:t>
            </a:r>
            <a:r>
              <a:rPr lang="en-US" sz="2800" dirty="0">
                <a:latin typeface="Times New Roman" panose="02020603050405020304" pitchFamily="18" charset="0"/>
                <a:ea typeface="Times New Roman"/>
                <a:cs typeface="Times New Roman" panose="02020603050405020304" pitchFamily="18" charset="0"/>
              </a:rPr>
              <a:t>. </a:t>
            </a:r>
            <a:r>
              <a:rPr lang="en-US" sz="2800" dirty="0" err="1">
                <a:latin typeface="Times New Roman" panose="02020603050405020304" pitchFamily="18" charset="0"/>
                <a:ea typeface="Times New Roman"/>
                <a:cs typeface="Times New Roman" panose="02020603050405020304" pitchFamily="18" charset="0"/>
              </a:rPr>
              <a:t>Tôi</a:t>
            </a:r>
            <a:r>
              <a:rPr lang="en-US" sz="2800" dirty="0">
                <a:latin typeface="Times New Roman" panose="02020603050405020304" pitchFamily="18" charset="0"/>
                <a:ea typeface="Times New Roman"/>
                <a:cs typeface="Times New Roman" panose="02020603050405020304" pitchFamily="18" charset="0"/>
              </a:rPr>
              <a:t> hay </a:t>
            </a:r>
            <a:r>
              <a:rPr lang="en-US" sz="2800" dirty="0" err="1">
                <a:latin typeface="Times New Roman" panose="02020603050405020304" pitchFamily="18" charset="0"/>
                <a:ea typeface="Times New Roman"/>
                <a:cs typeface="Times New Roman" panose="02020603050405020304" pitchFamily="18" charset="0"/>
              </a:rPr>
              <a:t>gọi</a:t>
            </a:r>
            <a:r>
              <a:rPr lang="en-US" sz="2800" dirty="0">
                <a:latin typeface="Times New Roman" panose="02020603050405020304" pitchFamily="18" charset="0"/>
                <a:ea typeface="Times New Roman"/>
                <a:cs typeface="Times New Roman" panose="02020603050405020304" pitchFamily="18" charset="0"/>
              </a:rPr>
              <a:t> </a:t>
            </a:r>
            <a:r>
              <a:rPr lang="en-US" sz="2800" dirty="0" err="1">
                <a:latin typeface="Times New Roman" panose="02020603050405020304" pitchFamily="18" charset="0"/>
                <a:ea typeface="Times New Roman"/>
                <a:cs typeface="Times New Roman" panose="02020603050405020304" pitchFamily="18" charset="0"/>
              </a:rPr>
              <a:t>tên</a:t>
            </a:r>
            <a:r>
              <a:rPr lang="en-US" sz="2800" dirty="0">
                <a:latin typeface="Times New Roman" panose="02020603050405020304" pitchFamily="18" charset="0"/>
                <a:ea typeface="Times New Roman"/>
                <a:cs typeface="Times New Roman" panose="02020603050405020304" pitchFamily="18" charset="0"/>
              </a:rPr>
              <a:t> </a:t>
            </a:r>
            <a:r>
              <a:rPr lang="en-US" sz="2800" dirty="0" err="1">
                <a:latin typeface="Times New Roman" panose="02020603050405020304" pitchFamily="18" charset="0"/>
                <a:ea typeface="Times New Roman"/>
                <a:cs typeface="Times New Roman" panose="02020603050405020304" pitchFamily="18" charset="0"/>
              </a:rPr>
              <a:t>bố</a:t>
            </a:r>
            <a:r>
              <a:rPr lang="en-US" sz="2800" dirty="0">
                <a:latin typeface="Times New Roman" panose="02020603050405020304" pitchFamily="18" charset="0"/>
                <a:ea typeface="Times New Roman"/>
                <a:cs typeface="Times New Roman" panose="02020603050405020304" pitchFamily="18" charset="0"/>
              </a:rPr>
              <a:t> </a:t>
            </a:r>
            <a:r>
              <a:rPr lang="en-US" sz="2800" dirty="0" err="1">
                <a:latin typeface="Times New Roman" panose="02020603050405020304" pitchFamily="18" charset="0"/>
                <a:ea typeface="Times New Roman"/>
                <a:cs typeface="Times New Roman" panose="02020603050405020304" pitchFamily="18" charset="0"/>
              </a:rPr>
              <a:t>chỉ</a:t>
            </a:r>
            <a:r>
              <a:rPr lang="en-US" sz="2800" dirty="0">
                <a:latin typeface="Times New Roman" panose="02020603050405020304" pitchFamily="18" charset="0"/>
                <a:ea typeface="Times New Roman"/>
                <a:cs typeface="Times New Roman" panose="02020603050405020304" pitchFamily="18" charset="0"/>
              </a:rPr>
              <a:t> </a:t>
            </a:r>
            <a:r>
              <a:rPr lang="en-US" sz="2800" dirty="0" err="1">
                <a:latin typeface="Times New Roman" panose="02020603050405020304" pitchFamily="18" charset="0"/>
                <a:ea typeface="Times New Roman"/>
                <a:cs typeface="Times New Roman" panose="02020603050405020304" pitchFamily="18" charset="0"/>
              </a:rPr>
              <a:t>để</a:t>
            </a:r>
            <a:r>
              <a:rPr lang="en-US" sz="2800" dirty="0">
                <a:latin typeface="Times New Roman" panose="02020603050405020304" pitchFamily="18" charset="0"/>
                <a:ea typeface="Times New Roman"/>
                <a:cs typeface="Times New Roman" panose="02020603050405020304" pitchFamily="18" charset="0"/>
              </a:rPr>
              <a:t> </a:t>
            </a:r>
            <a:r>
              <a:rPr lang="en-US" sz="2800" dirty="0" err="1">
                <a:latin typeface="Times New Roman" panose="02020603050405020304" pitchFamily="18" charset="0"/>
                <a:ea typeface="Times New Roman"/>
                <a:cs typeface="Times New Roman" panose="02020603050405020304" pitchFamily="18" charset="0"/>
              </a:rPr>
              <a:t>nghe</a:t>
            </a:r>
            <a:r>
              <a:rPr lang="en-US" sz="2800" dirty="0">
                <a:latin typeface="Times New Roman" panose="02020603050405020304" pitchFamily="18" charset="0"/>
                <a:ea typeface="Times New Roman"/>
                <a:cs typeface="Times New Roman" panose="02020603050405020304" pitchFamily="18" charset="0"/>
              </a:rPr>
              <a:t> </a:t>
            </a:r>
            <a:r>
              <a:rPr lang="en-US" sz="2800" dirty="0" err="1">
                <a:latin typeface="Times New Roman" panose="02020603050405020304" pitchFamily="18" charset="0"/>
                <a:ea typeface="Times New Roman"/>
                <a:cs typeface="Times New Roman" panose="02020603050405020304" pitchFamily="18" charset="0"/>
              </a:rPr>
              <a:t>âm</a:t>
            </a:r>
            <a:r>
              <a:rPr lang="en-US" sz="2800" dirty="0">
                <a:latin typeface="Times New Roman" panose="02020603050405020304" pitchFamily="18" charset="0"/>
                <a:ea typeface="Times New Roman"/>
                <a:cs typeface="Times New Roman" panose="02020603050405020304" pitchFamily="18" charset="0"/>
              </a:rPr>
              <a:t> </a:t>
            </a:r>
            <a:r>
              <a:rPr lang="en-US" sz="2800" dirty="0" err="1">
                <a:latin typeface="Times New Roman" panose="02020603050405020304" pitchFamily="18" charset="0"/>
                <a:ea typeface="Times New Roman"/>
                <a:cs typeface="Times New Roman" panose="02020603050405020304" pitchFamily="18" charset="0"/>
              </a:rPr>
              <a:t>thanh</a:t>
            </a:r>
            <a:r>
              <a:rPr lang="en-US" sz="2800" dirty="0">
                <a:latin typeface="Times New Roman" panose="02020603050405020304" pitchFamily="18" charset="0"/>
                <a:ea typeface="Times New Roman"/>
                <a:cs typeface="Times New Roman" panose="02020603050405020304" pitchFamily="18" charset="0"/>
              </a:rPr>
              <a:t>.</a:t>
            </a:r>
            <a:endParaRPr lang="en-US" sz="2800" dirty="0">
              <a:latin typeface="Times New Roman" panose="02020603050405020304" pitchFamily="18" charset="0"/>
              <a:ea typeface="Calibri"/>
              <a:cs typeface="Times New Roman" panose="02020603050405020304" pitchFamily="18" charset="0"/>
            </a:endParaRPr>
          </a:p>
          <a:p>
            <a:pPr marL="342900" indent="-342900" algn="just" fontAlgn="base">
              <a:lnSpc>
                <a:spcPct val="115000"/>
              </a:lnSpc>
              <a:buFont typeface="Wingdings" panose="05000000000000000000" pitchFamily="2" charset="2"/>
              <a:buChar char="v"/>
            </a:pPr>
            <a:r>
              <a:rPr lang="en-US" sz="2800" dirty="0" err="1">
                <a:latin typeface="Times New Roman" panose="02020603050405020304" pitchFamily="18" charset="0"/>
                <a:ea typeface="Times New Roman"/>
                <a:cs typeface="Times New Roman" panose="02020603050405020304" pitchFamily="18" charset="0"/>
              </a:rPr>
              <a:t>Bố</a:t>
            </a:r>
            <a:r>
              <a:rPr lang="en-US" sz="2800" dirty="0">
                <a:latin typeface="Times New Roman" panose="02020603050405020304" pitchFamily="18" charset="0"/>
                <a:ea typeface="Times New Roman"/>
                <a:cs typeface="Times New Roman" panose="02020603050405020304" pitchFamily="18" charset="0"/>
              </a:rPr>
              <a:t> </a:t>
            </a:r>
            <a:r>
              <a:rPr lang="en-US" sz="2800" dirty="0" err="1">
                <a:latin typeface="Times New Roman" panose="02020603050405020304" pitchFamily="18" charset="0"/>
                <a:ea typeface="Times New Roman"/>
                <a:cs typeface="Times New Roman" panose="02020603050405020304" pitchFamily="18" charset="0"/>
              </a:rPr>
              <a:t>là</a:t>
            </a:r>
            <a:r>
              <a:rPr lang="en-US" sz="2800" dirty="0">
                <a:latin typeface="Times New Roman" panose="02020603050405020304" pitchFamily="18" charset="0"/>
                <a:ea typeface="Times New Roman"/>
                <a:cs typeface="Times New Roman" panose="02020603050405020304" pitchFamily="18" charset="0"/>
              </a:rPr>
              <a:t> </a:t>
            </a:r>
            <a:r>
              <a:rPr lang="en-US" sz="2800" dirty="0" err="1">
                <a:latin typeface="Times New Roman" panose="02020603050405020304" pitchFamily="18" charset="0"/>
                <a:ea typeface="Times New Roman"/>
                <a:cs typeface="Times New Roman" panose="02020603050405020304" pitchFamily="18" charset="0"/>
              </a:rPr>
              <a:t>món</a:t>
            </a:r>
            <a:r>
              <a:rPr lang="en-US" sz="2800" dirty="0">
                <a:latin typeface="Times New Roman" panose="02020603050405020304" pitchFamily="18" charset="0"/>
                <a:ea typeface="Times New Roman"/>
                <a:cs typeface="Times New Roman" panose="02020603050405020304" pitchFamily="18" charset="0"/>
              </a:rPr>
              <a:t> </a:t>
            </a:r>
            <a:r>
              <a:rPr lang="en-US" sz="2800" dirty="0" err="1">
                <a:latin typeface="Times New Roman" panose="02020603050405020304" pitchFamily="18" charset="0"/>
                <a:ea typeface="Times New Roman"/>
                <a:cs typeface="Times New Roman" panose="02020603050405020304" pitchFamily="18" charset="0"/>
              </a:rPr>
              <a:t>quà</a:t>
            </a:r>
            <a:r>
              <a:rPr lang="en-US" sz="2800" dirty="0">
                <a:latin typeface="Times New Roman" panose="02020603050405020304" pitchFamily="18" charset="0"/>
                <a:ea typeface="Times New Roman"/>
                <a:cs typeface="Times New Roman" panose="02020603050405020304" pitchFamily="18" charset="0"/>
              </a:rPr>
              <a:t> </a:t>
            </a:r>
            <a:r>
              <a:rPr lang="en-US" sz="2800" dirty="0" err="1">
                <a:latin typeface="Times New Roman" panose="02020603050405020304" pitchFamily="18" charset="0"/>
                <a:ea typeface="Times New Roman"/>
                <a:cs typeface="Times New Roman" panose="02020603050405020304" pitchFamily="18" charset="0"/>
              </a:rPr>
              <a:t>bự</a:t>
            </a:r>
            <a:r>
              <a:rPr lang="en-US" sz="2800" dirty="0">
                <a:latin typeface="Times New Roman" panose="02020603050405020304" pitchFamily="18" charset="0"/>
                <a:ea typeface="Times New Roman"/>
                <a:cs typeface="Times New Roman" panose="02020603050405020304" pitchFamily="18" charset="0"/>
              </a:rPr>
              <a:t> </a:t>
            </a:r>
            <a:r>
              <a:rPr lang="en-US" sz="2800" dirty="0" err="1">
                <a:latin typeface="Times New Roman" panose="02020603050405020304" pitchFamily="18" charset="0"/>
                <a:ea typeface="Times New Roman"/>
                <a:cs typeface="Times New Roman" panose="02020603050405020304" pitchFamily="18" charset="0"/>
              </a:rPr>
              <a:t>nhất</a:t>
            </a:r>
            <a:r>
              <a:rPr lang="en-US" sz="2800" dirty="0">
                <a:latin typeface="Times New Roman" panose="02020603050405020304" pitchFamily="18" charset="0"/>
                <a:ea typeface="Times New Roman"/>
                <a:cs typeface="Times New Roman" panose="02020603050405020304" pitchFamily="18" charset="0"/>
              </a:rPr>
              <a:t> </a:t>
            </a:r>
            <a:r>
              <a:rPr lang="en-US" sz="2800" dirty="0" err="1">
                <a:latin typeface="Times New Roman" panose="02020603050405020304" pitchFamily="18" charset="0"/>
                <a:ea typeface="Times New Roman"/>
                <a:cs typeface="Times New Roman" panose="02020603050405020304" pitchFamily="18" charset="0"/>
              </a:rPr>
              <a:t>của</a:t>
            </a:r>
            <a:r>
              <a:rPr lang="en-US" sz="2800" dirty="0">
                <a:latin typeface="Times New Roman" panose="02020603050405020304" pitchFamily="18" charset="0"/>
                <a:ea typeface="Times New Roman"/>
                <a:cs typeface="Times New Roman" panose="02020603050405020304" pitchFamily="18" charset="0"/>
              </a:rPr>
              <a:t> </a:t>
            </a:r>
            <a:r>
              <a:rPr lang="en-US" sz="2800" dirty="0" err="1">
                <a:latin typeface="Times New Roman" panose="02020603050405020304" pitchFamily="18" charset="0"/>
                <a:ea typeface="Times New Roman"/>
                <a:cs typeface="Times New Roman" panose="02020603050405020304" pitchFamily="18" charset="0"/>
              </a:rPr>
              <a:t>tôi</a:t>
            </a:r>
            <a:endParaRPr lang="en-US" sz="2800" dirty="0">
              <a:latin typeface="Times New Roman" panose="02020603050405020304" pitchFamily="18" charset="0"/>
              <a:ea typeface="Calibri"/>
              <a:cs typeface="Times New Roman" panose="02020603050405020304" pitchFamily="18" charset="0"/>
            </a:endParaRPr>
          </a:p>
        </p:txBody>
      </p:sp>
      <p:sp>
        <p:nvSpPr>
          <p:cNvPr id="8" name="TextBox 7"/>
          <p:cNvSpPr txBox="1"/>
          <p:nvPr/>
        </p:nvSpPr>
        <p:spPr>
          <a:xfrm>
            <a:off x="6232860" y="3284996"/>
            <a:ext cx="5407756" cy="3357137"/>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v"/>
            </a:pPr>
            <a:r>
              <a:rPr lang="en-US" sz="2400" dirty="0">
                <a:solidFill>
                  <a:srgbClr val="000000"/>
                </a:solidFill>
                <a:latin typeface="Times New Roman"/>
                <a:ea typeface="Calibri"/>
                <a:cs typeface="Times New Roman"/>
              </a:rPr>
              <a:t>C</a:t>
            </a:r>
            <a:r>
              <a:rPr lang="vi-VN" sz="2400" dirty="0">
                <a:solidFill>
                  <a:srgbClr val="000000"/>
                </a:solidFill>
                <a:latin typeface="Times New Roman"/>
                <a:ea typeface="Calibri"/>
                <a:cs typeface="Times New Roman"/>
              </a:rPr>
              <a:t>oi Tí là người bạn thân nhất, sẵn sàng chia sẻ với bạn bí mật ngọt ngào, hạnh phúc của hai bố con; </a:t>
            </a:r>
            <a:endParaRPr lang="en-US" sz="2400" dirty="0">
              <a:latin typeface="Calibri"/>
              <a:ea typeface="Calibri"/>
              <a:cs typeface="Times New Roman"/>
            </a:endParaRPr>
          </a:p>
          <a:p>
            <a:pPr marL="342900" indent="-342900" algn="just">
              <a:lnSpc>
                <a:spcPct val="150000"/>
              </a:lnSpc>
              <a:buFont typeface="Wingdings" panose="05000000000000000000" pitchFamily="2" charset="2"/>
              <a:buChar char="v"/>
            </a:pPr>
            <a:r>
              <a:rPr lang="en-US" sz="2400" dirty="0">
                <a:solidFill>
                  <a:srgbClr val="000000"/>
                </a:solidFill>
                <a:latin typeface="Times New Roman"/>
                <a:ea typeface="Calibri"/>
                <a:cs typeface="Times New Roman"/>
              </a:rPr>
              <a:t>T</a:t>
            </a:r>
            <a:r>
              <a:rPr lang="vi-VN" sz="2400" dirty="0">
                <a:solidFill>
                  <a:srgbClr val="000000"/>
                </a:solidFill>
                <a:latin typeface="Times New Roman"/>
                <a:ea typeface="Calibri"/>
                <a:cs typeface="Times New Roman"/>
              </a:rPr>
              <a:t>hấy tên bạn Tí đẹp và hay hơn mọi </a:t>
            </a:r>
            <a:r>
              <a:rPr lang="en-US" sz="2400" dirty="0">
                <a:solidFill>
                  <a:srgbClr val="000000"/>
                </a:solidFill>
                <a:latin typeface="Times New Roman"/>
                <a:ea typeface="Calibri"/>
                <a:cs typeface="Times New Roman"/>
              </a:rPr>
              <a:t>â</a:t>
            </a:r>
            <a:r>
              <a:rPr lang="vi-VN" sz="2400" dirty="0">
                <a:solidFill>
                  <a:srgbClr val="000000"/>
                </a:solidFill>
                <a:latin typeface="Times New Roman"/>
                <a:ea typeface="Calibri"/>
                <a:cs typeface="Times New Roman"/>
              </a:rPr>
              <a:t>m thanh, thích gọi bạn để được nghe cái tên ấy vang lên</a:t>
            </a:r>
            <a:r>
              <a:rPr lang="en-US" sz="2400" dirty="0">
                <a:latin typeface="Times New Roman"/>
                <a:ea typeface="Times New Roman"/>
                <a:cs typeface="Times New Roman"/>
              </a:rPr>
              <a:t>.</a:t>
            </a:r>
            <a:endParaRPr lang="en-US" sz="2400" dirty="0">
              <a:latin typeface="Calibri"/>
              <a:ea typeface="Calibri"/>
              <a:cs typeface="Times New Roman"/>
            </a:endParaRPr>
          </a:p>
        </p:txBody>
      </p:sp>
      <p:pic>
        <p:nvPicPr>
          <p:cNvPr id="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4828" y="116632"/>
            <a:ext cx="2622446"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609751DD-E31F-FD7F-10BB-CE2116E0CF9C}"/>
              </a:ext>
            </a:extLst>
          </p:cNvPr>
          <p:cNvPicPr>
            <a:picLocks noChangeAspect="1"/>
          </p:cNvPicPr>
          <p:nvPr/>
        </p:nvPicPr>
        <p:blipFill>
          <a:blip r:embed="rId3"/>
          <a:stretch>
            <a:fillRect/>
          </a:stretch>
        </p:blipFill>
        <p:spPr>
          <a:xfrm>
            <a:off x="360796" y="844511"/>
            <a:ext cx="1371719" cy="1371719"/>
          </a:xfrm>
          <a:prstGeom prst="rect">
            <a:avLst/>
          </a:prstGeom>
        </p:spPr>
      </p:pic>
    </p:spTree>
    <p:extLst>
      <p:ext uri="{BB962C8B-B14F-4D97-AF65-F5344CB8AC3E}">
        <p14:creationId xmlns:p14="http://schemas.microsoft.com/office/powerpoint/2010/main" val="222284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anim calcmode="lin" valueType="num">
                                      <p:cBhvr additive="base">
                                        <p:cTn id="4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03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063553" y="639852"/>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5" name="TextBox 4"/>
          <p:cNvSpPr txBox="1"/>
          <p:nvPr/>
        </p:nvSpPr>
        <p:spPr>
          <a:xfrm>
            <a:off x="389195" y="1424682"/>
            <a:ext cx="11413609" cy="954107"/>
          </a:xfrm>
          <a:prstGeom prst="rect">
            <a:avLst/>
          </a:prstGeom>
          <a:noFill/>
        </p:spPr>
        <p:txBody>
          <a:bodyPr wrap="square" rtlCol="0">
            <a:spAutoFit/>
          </a:bodyPr>
          <a:lstStyle/>
          <a:p>
            <a:pPr algn="just"/>
            <a:r>
              <a:rPr lang="en-US" sz="2800" b="1" dirty="0">
                <a:latin typeface="Times New Roman"/>
                <a:ea typeface="Times New Roman"/>
                <a:cs typeface="Times New Roman"/>
              </a:rPr>
              <a:t>c. </a:t>
            </a:r>
            <a:r>
              <a:rPr lang="en-US" sz="2800" b="1" dirty="0" err="1">
                <a:latin typeface="Times New Roman"/>
                <a:ea typeface="Times New Roman"/>
                <a:cs typeface="Times New Roman"/>
              </a:rPr>
              <a:t>Những</a:t>
            </a:r>
            <a:r>
              <a:rPr lang="en-US" sz="2800" b="1" dirty="0">
                <a:latin typeface="Times New Roman"/>
                <a:ea typeface="Times New Roman"/>
                <a:cs typeface="Times New Roman"/>
              </a:rPr>
              <a:t> “</a:t>
            </a:r>
            <a:r>
              <a:rPr lang="en-US" sz="2800" b="1" dirty="0" err="1">
                <a:latin typeface="Times New Roman"/>
                <a:ea typeface="Times New Roman"/>
                <a:cs typeface="Times New Roman"/>
              </a:rPr>
              <a:t>bí</a:t>
            </a:r>
            <a:r>
              <a:rPr lang="en-US" sz="2800" b="1" dirty="0">
                <a:latin typeface="Times New Roman"/>
                <a:ea typeface="Times New Roman"/>
                <a:cs typeface="Times New Roman"/>
              </a:rPr>
              <a:t> </a:t>
            </a:r>
            <a:r>
              <a:rPr lang="en-US" sz="2800" b="1" dirty="0" err="1">
                <a:latin typeface="Times New Roman"/>
                <a:ea typeface="Times New Roman"/>
                <a:cs typeface="Times New Roman"/>
              </a:rPr>
              <a:t>mật</a:t>
            </a:r>
            <a:r>
              <a:rPr lang="en-US" sz="2800" b="1" dirty="0">
                <a:latin typeface="Times New Roman"/>
                <a:ea typeface="Times New Roman"/>
                <a:cs typeface="Times New Roman"/>
              </a:rPr>
              <a:t>” </a:t>
            </a:r>
            <a:r>
              <a:rPr lang="en-US" sz="2800" b="1" dirty="0" err="1">
                <a:latin typeface="Times New Roman"/>
                <a:ea typeface="Times New Roman"/>
                <a:cs typeface="Times New Roman"/>
              </a:rPr>
              <a:t>tôi</a:t>
            </a:r>
            <a:r>
              <a:rPr lang="en-US" sz="2800" b="1" dirty="0">
                <a:latin typeface="Times New Roman"/>
                <a:ea typeface="Times New Roman"/>
                <a:cs typeface="Times New Roman"/>
              </a:rPr>
              <a:t> </a:t>
            </a:r>
            <a:r>
              <a:rPr lang="en-US" sz="2800" b="1" dirty="0" err="1">
                <a:latin typeface="Times New Roman"/>
                <a:ea typeface="Times New Roman"/>
                <a:cs typeface="Times New Roman"/>
              </a:rPr>
              <a:t>cảm</a:t>
            </a:r>
            <a:r>
              <a:rPr lang="en-US" sz="2800" b="1" dirty="0">
                <a:latin typeface="Times New Roman"/>
                <a:ea typeface="Times New Roman"/>
                <a:cs typeface="Times New Roman"/>
              </a:rPr>
              <a:t> </a:t>
            </a:r>
            <a:r>
              <a:rPr lang="en-US" sz="2800" b="1" dirty="0" err="1">
                <a:latin typeface="Times New Roman"/>
                <a:ea typeface="Times New Roman"/>
                <a:cs typeface="Times New Roman"/>
              </a:rPr>
              <a:t>nhận</a:t>
            </a:r>
            <a:r>
              <a:rPr lang="en-US" sz="2800" b="1" dirty="0">
                <a:latin typeface="Times New Roman"/>
                <a:ea typeface="Times New Roman"/>
                <a:cs typeface="Times New Roman"/>
              </a:rPr>
              <a:t> </a:t>
            </a:r>
            <a:r>
              <a:rPr lang="en-US" sz="2800" b="1" dirty="0" err="1">
                <a:latin typeface="Times New Roman"/>
                <a:ea typeface="Times New Roman"/>
                <a:cs typeface="Times New Roman"/>
              </a:rPr>
              <a:t>được</a:t>
            </a:r>
            <a:r>
              <a:rPr lang="en-US" sz="2800" b="1" dirty="0">
                <a:latin typeface="Times New Roman"/>
                <a:ea typeface="Times New Roman"/>
                <a:cs typeface="Times New Roman"/>
              </a:rPr>
              <a:t> </a:t>
            </a:r>
            <a:r>
              <a:rPr lang="en-US" sz="2800" b="1" dirty="0" err="1">
                <a:latin typeface="Times New Roman"/>
                <a:ea typeface="Times New Roman"/>
                <a:cs typeface="Times New Roman"/>
              </a:rPr>
              <a:t>khi</a:t>
            </a:r>
            <a:r>
              <a:rPr lang="en-US" sz="2800" b="1" dirty="0">
                <a:latin typeface="Times New Roman"/>
                <a:ea typeface="Times New Roman"/>
                <a:cs typeface="Times New Roman"/>
              </a:rPr>
              <a:t> “</a:t>
            </a:r>
            <a:r>
              <a:rPr lang="en-US" sz="2800" b="1" dirty="0" err="1">
                <a:latin typeface="Times New Roman"/>
                <a:ea typeface="Times New Roman"/>
                <a:cs typeface="Times New Roman"/>
              </a:rPr>
              <a:t>vừa</a:t>
            </a:r>
            <a:r>
              <a:rPr lang="en-US" sz="2800" b="1" dirty="0">
                <a:latin typeface="Times New Roman"/>
                <a:ea typeface="Times New Roman"/>
                <a:cs typeface="Times New Roman"/>
              </a:rPr>
              <a:t> </a:t>
            </a:r>
            <a:r>
              <a:rPr lang="en-US" sz="2800" b="1" dirty="0" err="1">
                <a:latin typeface="Times New Roman"/>
                <a:ea typeface="Times New Roman"/>
                <a:cs typeface="Times New Roman"/>
              </a:rPr>
              <a:t>nhắm</a:t>
            </a:r>
            <a:r>
              <a:rPr lang="en-US" sz="2800" b="1" dirty="0">
                <a:latin typeface="Times New Roman"/>
                <a:ea typeface="Times New Roman"/>
                <a:cs typeface="Times New Roman"/>
              </a:rPr>
              <a:t> </a:t>
            </a:r>
            <a:r>
              <a:rPr lang="en-US" sz="2800" b="1" dirty="0" err="1">
                <a:latin typeface="Times New Roman"/>
                <a:ea typeface="Times New Roman"/>
                <a:cs typeface="Times New Roman"/>
              </a:rPr>
              <a:t>mắt</a:t>
            </a:r>
            <a:r>
              <a:rPr lang="en-US" sz="2800" b="1" dirty="0">
                <a:latin typeface="Times New Roman"/>
                <a:ea typeface="Times New Roman"/>
                <a:cs typeface="Times New Roman"/>
              </a:rPr>
              <a:t> </a:t>
            </a:r>
            <a:r>
              <a:rPr lang="en-US" sz="2800" b="1" dirty="0" err="1">
                <a:latin typeface="Times New Roman"/>
                <a:ea typeface="Times New Roman"/>
                <a:cs typeface="Times New Roman"/>
              </a:rPr>
              <a:t>vừa</a:t>
            </a:r>
            <a:r>
              <a:rPr lang="en-US" sz="2800" b="1" dirty="0">
                <a:latin typeface="Times New Roman"/>
                <a:ea typeface="Times New Roman"/>
                <a:cs typeface="Times New Roman"/>
              </a:rPr>
              <a:t> </a:t>
            </a:r>
            <a:r>
              <a:rPr lang="en-US" sz="2800" b="1" dirty="0" err="1">
                <a:latin typeface="Times New Roman"/>
                <a:ea typeface="Times New Roman"/>
                <a:cs typeface="Times New Roman"/>
              </a:rPr>
              <a:t>mở</a:t>
            </a:r>
            <a:r>
              <a:rPr lang="en-US" sz="2800" b="1" dirty="0">
                <a:latin typeface="Times New Roman"/>
                <a:ea typeface="Times New Roman"/>
                <a:cs typeface="Times New Roman"/>
              </a:rPr>
              <a:t> </a:t>
            </a:r>
            <a:r>
              <a:rPr lang="en-US" sz="2800" b="1" dirty="0" err="1">
                <a:latin typeface="Times New Roman"/>
                <a:ea typeface="Times New Roman"/>
                <a:cs typeface="Times New Roman"/>
              </a:rPr>
              <a:t>cửa</a:t>
            </a:r>
            <a:r>
              <a:rPr lang="en-US" sz="2800" b="1" dirty="0">
                <a:latin typeface="Times New Roman"/>
                <a:ea typeface="Times New Roman"/>
                <a:cs typeface="Times New Roman"/>
              </a:rPr>
              <a:t> </a:t>
            </a:r>
            <a:r>
              <a:rPr lang="en-US" sz="2800" b="1" dirty="0" err="1">
                <a:latin typeface="Times New Roman"/>
                <a:ea typeface="Times New Roman"/>
                <a:cs typeface="Times New Roman"/>
              </a:rPr>
              <a:t>sổ</a:t>
            </a:r>
            <a:r>
              <a:rPr lang="en-US" sz="2800" b="1" dirty="0">
                <a:latin typeface="Times New Roman"/>
                <a:ea typeface="Times New Roman"/>
                <a:cs typeface="Times New Roman"/>
              </a:rPr>
              <a:t>”</a:t>
            </a:r>
            <a:endParaRPr lang="en-US" sz="2800" b="1" dirty="0">
              <a:latin typeface="Calibri"/>
              <a:ea typeface="Calibri"/>
              <a:cs typeface="Times New Roman"/>
            </a:endParaRPr>
          </a:p>
        </p:txBody>
      </p:sp>
      <p:sp>
        <p:nvSpPr>
          <p:cNvPr id="7" name="TextBox 6"/>
          <p:cNvSpPr txBox="1"/>
          <p:nvPr/>
        </p:nvSpPr>
        <p:spPr>
          <a:xfrm>
            <a:off x="515039" y="2276872"/>
            <a:ext cx="10405497" cy="3758208"/>
          </a:xfrm>
          <a:prstGeom prst="rect">
            <a:avLst/>
          </a:prstGeom>
          <a:noFill/>
        </p:spPr>
        <p:txBody>
          <a:bodyPr wrap="square" rtlCol="0">
            <a:spAutoFit/>
          </a:bodyPr>
          <a:lstStyle/>
          <a:p>
            <a:pPr algn="just" fontAlgn="base">
              <a:lnSpc>
                <a:spcPct val="115000"/>
              </a:lnSpc>
            </a:pPr>
            <a:r>
              <a:rPr lang="en-US" sz="2800" dirty="0">
                <a:latin typeface="Times New Roman"/>
                <a:ea typeface="Times New Roman"/>
                <a:cs typeface="Times New Roman"/>
              </a:rPr>
              <a:t>- </a:t>
            </a:r>
            <a:r>
              <a:rPr lang="en-US" sz="2800" dirty="0" err="1">
                <a:latin typeface="Times New Roman"/>
                <a:ea typeface="Times New Roman"/>
                <a:cs typeface="Times New Roman"/>
              </a:rPr>
              <a:t>Vừa</a:t>
            </a:r>
            <a:r>
              <a:rPr lang="en-US" sz="2800" dirty="0">
                <a:latin typeface="Times New Roman"/>
                <a:ea typeface="Times New Roman"/>
                <a:cs typeface="Times New Roman"/>
              </a:rPr>
              <a:t> </a:t>
            </a:r>
            <a:r>
              <a:rPr lang="en-US" sz="2800" dirty="0" err="1">
                <a:latin typeface="Times New Roman"/>
                <a:ea typeface="Times New Roman"/>
                <a:cs typeface="Times New Roman"/>
              </a:rPr>
              <a:t>nhắm</a:t>
            </a:r>
            <a:r>
              <a:rPr lang="en-US" sz="2800" dirty="0">
                <a:latin typeface="Times New Roman"/>
                <a:ea typeface="Times New Roman"/>
                <a:cs typeface="Times New Roman"/>
              </a:rPr>
              <a:t> </a:t>
            </a:r>
            <a:r>
              <a:rPr lang="en-US" sz="2800" dirty="0" err="1">
                <a:latin typeface="Times New Roman"/>
                <a:ea typeface="Times New Roman"/>
                <a:cs typeface="Times New Roman"/>
              </a:rPr>
              <a:t>mắt</a:t>
            </a:r>
            <a:r>
              <a:rPr lang="en-US" sz="2800" dirty="0">
                <a:latin typeface="Times New Roman"/>
                <a:ea typeface="Times New Roman"/>
                <a:cs typeface="Times New Roman"/>
              </a:rPr>
              <a:t> </a:t>
            </a:r>
            <a:r>
              <a:rPr lang="en-US" sz="2800" dirty="0" err="1">
                <a:latin typeface="Times New Roman"/>
                <a:ea typeface="Times New Roman"/>
                <a:cs typeface="Times New Roman"/>
              </a:rPr>
              <a:t>vừa</a:t>
            </a:r>
            <a:r>
              <a:rPr lang="en-US" sz="2800" dirty="0">
                <a:latin typeface="Times New Roman"/>
                <a:ea typeface="Times New Roman"/>
                <a:cs typeface="Times New Roman"/>
              </a:rPr>
              <a:t> </a:t>
            </a:r>
            <a:r>
              <a:rPr lang="en-US" sz="2800" dirty="0" err="1">
                <a:latin typeface="Times New Roman"/>
                <a:ea typeface="Times New Roman"/>
                <a:cs typeface="Times New Roman"/>
              </a:rPr>
              <a:t>mở</a:t>
            </a:r>
            <a:r>
              <a:rPr lang="en-US" sz="2800" dirty="0">
                <a:latin typeface="Times New Roman"/>
                <a:ea typeface="Times New Roman"/>
                <a:cs typeface="Times New Roman"/>
              </a:rPr>
              <a:t> </a:t>
            </a:r>
            <a:r>
              <a:rPr lang="en-US" sz="2800" dirty="0" err="1">
                <a:latin typeface="Times New Roman"/>
                <a:ea typeface="Times New Roman"/>
                <a:cs typeface="Times New Roman"/>
              </a:rPr>
              <a:t>cửa</a:t>
            </a:r>
            <a:r>
              <a:rPr lang="en-US" sz="2800" dirty="0">
                <a:latin typeface="Times New Roman"/>
                <a:ea typeface="Times New Roman"/>
                <a:cs typeface="Times New Roman"/>
              </a:rPr>
              <a:t> </a:t>
            </a:r>
            <a:r>
              <a:rPr lang="en-US" sz="2800" dirty="0" err="1">
                <a:latin typeface="Times New Roman"/>
                <a:ea typeface="Times New Roman"/>
                <a:cs typeface="Times New Roman"/>
              </a:rPr>
              <a:t>sổ</a:t>
            </a:r>
            <a:r>
              <a:rPr lang="en-US" sz="2800" dirty="0">
                <a:latin typeface="Times New Roman"/>
                <a:ea typeface="Times New Roman"/>
                <a:cs typeface="Times New Roman"/>
              </a:rPr>
              <a:t>, </a:t>
            </a:r>
            <a:r>
              <a:rPr lang="en-US" sz="2800" dirty="0" err="1">
                <a:latin typeface="Times New Roman"/>
                <a:ea typeface="Times New Roman"/>
                <a:cs typeface="Times New Roman"/>
              </a:rPr>
              <a:t>và</a:t>
            </a:r>
            <a:r>
              <a:rPr lang="en-US" sz="2800" dirty="0">
                <a:latin typeface="Times New Roman"/>
                <a:ea typeface="Times New Roman"/>
                <a:cs typeface="Times New Roman"/>
              </a:rPr>
              <a:t> </a:t>
            </a:r>
            <a:r>
              <a:rPr lang="en-US" sz="2800" dirty="0" err="1">
                <a:latin typeface="Times New Roman"/>
                <a:ea typeface="Times New Roman"/>
                <a:cs typeface="Times New Roman"/>
              </a:rPr>
              <a:t>bạn</a:t>
            </a:r>
            <a:r>
              <a:rPr lang="en-US" sz="2800" dirty="0">
                <a:latin typeface="Times New Roman"/>
                <a:ea typeface="Times New Roman"/>
                <a:cs typeface="Times New Roman"/>
              </a:rPr>
              <a:t> </a:t>
            </a:r>
            <a:r>
              <a:rPr lang="en-US" sz="2800" dirty="0" err="1">
                <a:latin typeface="Times New Roman"/>
                <a:ea typeface="Times New Roman"/>
                <a:cs typeface="Times New Roman"/>
              </a:rPr>
              <a:t>chợt</a:t>
            </a:r>
            <a:r>
              <a:rPr lang="en-US" sz="2800" dirty="0">
                <a:latin typeface="Times New Roman"/>
                <a:ea typeface="Times New Roman"/>
                <a:cs typeface="Times New Roman"/>
              </a:rPr>
              <a:t> </a:t>
            </a:r>
            <a:r>
              <a:rPr lang="en-US" sz="2800" dirty="0" err="1">
                <a:latin typeface="Times New Roman"/>
                <a:ea typeface="Times New Roman"/>
                <a:cs typeface="Times New Roman"/>
              </a:rPr>
              <a:t>hiểu</a:t>
            </a:r>
            <a:r>
              <a:rPr lang="en-US" sz="2800" dirty="0">
                <a:latin typeface="Times New Roman"/>
                <a:ea typeface="Times New Roman"/>
                <a:cs typeface="Times New Roman"/>
              </a:rPr>
              <a:t> </a:t>
            </a:r>
            <a:r>
              <a:rPr lang="en-US" sz="2800" dirty="0" err="1">
                <a:latin typeface="Times New Roman"/>
                <a:ea typeface="Times New Roman"/>
                <a:cs typeface="Times New Roman"/>
              </a:rPr>
              <a:t>khu</a:t>
            </a:r>
            <a:r>
              <a:rPr lang="en-US" sz="2800" dirty="0">
                <a:latin typeface="Times New Roman"/>
                <a:ea typeface="Times New Roman"/>
                <a:cs typeface="Times New Roman"/>
              </a:rPr>
              <a:t> </a:t>
            </a:r>
            <a:r>
              <a:rPr lang="en-US" sz="2800" dirty="0" err="1">
                <a:latin typeface="Times New Roman"/>
                <a:ea typeface="Times New Roman"/>
                <a:cs typeface="Times New Roman"/>
              </a:rPr>
              <a:t>vườn</a:t>
            </a:r>
            <a:r>
              <a:rPr lang="en-US" sz="2800" dirty="0">
                <a:latin typeface="Times New Roman"/>
                <a:ea typeface="Times New Roman"/>
                <a:cs typeface="Times New Roman"/>
              </a:rPr>
              <a:t> </a:t>
            </a:r>
            <a:r>
              <a:rPr lang="en-US" sz="2800" dirty="0" err="1">
                <a:latin typeface="Times New Roman"/>
                <a:ea typeface="Times New Roman"/>
                <a:cs typeface="Times New Roman"/>
              </a:rPr>
              <a:t>nói</a:t>
            </a:r>
            <a:r>
              <a:rPr lang="en-US" sz="2800" dirty="0">
                <a:latin typeface="Times New Roman"/>
                <a:ea typeface="Times New Roman"/>
                <a:cs typeface="Times New Roman"/>
              </a:rPr>
              <a:t> </a:t>
            </a:r>
            <a:r>
              <a:rPr lang="en-US" sz="2800" dirty="0" err="1">
                <a:latin typeface="Times New Roman"/>
                <a:ea typeface="Times New Roman"/>
                <a:cs typeface="Times New Roman"/>
              </a:rPr>
              <a:t>gì</a:t>
            </a:r>
            <a:r>
              <a:rPr lang="en-US" sz="2800" dirty="0">
                <a:latin typeface="Times New Roman"/>
                <a:ea typeface="Times New Roman"/>
                <a:cs typeface="Times New Roman"/>
              </a:rPr>
              <a:t>. </a:t>
            </a:r>
            <a:r>
              <a:rPr lang="en-US" sz="2800" dirty="0" err="1">
                <a:latin typeface="Times New Roman"/>
                <a:ea typeface="Times New Roman"/>
                <a:cs typeface="Times New Roman"/>
              </a:rPr>
              <a:t>Bạn</a:t>
            </a:r>
            <a:r>
              <a:rPr lang="en-US" sz="2800" dirty="0">
                <a:latin typeface="Times New Roman"/>
                <a:ea typeface="Times New Roman"/>
                <a:cs typeface="Times New Roman"/>
              </a:rPr>
              <a:t> </a:t>
            </a:r>
            <a:r>
              <a:rPr lang="en-US" sz="2800" dirty="0" err="1">
                <a:latin typeface="Times New Roman"/>
                <a:ea typeface="Times New Roman"/>
                <a:cs typeface="Times New Roman"/>
              </a:rPr>
              <a:t>hiểu</a:t>
            </a:r>
            <a:r>
              <a:rPr lang="en-US" sz="2800" dirty="0">
                <a:latin typeface="Times New Roman"/>
                <a:ea typeface="Times New Roman"/>
                <a:cs typeface="Times New Roman"/>
              </a:rPr>
              <a:t> </a:t>
            </a:r>
            <a:r>
              <a:rPr lang="en-US" sz="2800" dirty="0" err="1">
                <a:latin typeface="Times New Roman"/>
                <a:ea typeface="Times New Roman"/>
                <a:cs typeface="Times New Roman"/>
              </a:rPr>
              <a:t>bây</a:t>
            </a:r>
            <a:r>
              <a:rPr lang="en-US" sz="2800" dirty="0">
                <a:latin typeface="Times New Roman"/>
                <a:ea typeface="Times New Roman"/>
                <a:cs typeface="Times New Roman"/>
              </a:rPr>
              <a:t> </a:t>
            </a:r>
            <a:r>
              <a:rPr lang="en-US" sz="2800" dirty="0" err="1">
                <a:latin typeface="Times New Roman"/>
                <a:ea typeface="Times New Roman"/>
                <a:cs typeface="Times New Roman"/>
              </a:rPr>
              <a:t>giờ</a:t>
            </a:r>
            <a:r>
              <a:rPr lang="en-US" sz="2800" dirty="0">
                <a:latin typeface="Times New Roman"/>
                <a:ea typeface="Times New Roman"/>
                <a:cs typeface="Times New Roman"/>
              </a:rPr>
              <a:t> </a:t>
            </a:r>
            <a:r>
              <a:rPr lang="en-US" sz="2800" dirty="0" err="1">
                <a:latin typeface="Times New Roman"/>
                <a:ea typeface="Times New Roman"/>
                <a:cs typeface="Times New Roman"/>
              </a:rPr>
              <a:t>là</a:t>
            </a:r>
            <a:r>
              <a:rPr lang="en-US" sz="2800" dirty="0">
                <a:latin typeface="Times New Roman"/>
                <a:ea typeface="Times New Roman"/>
                <a:cs typeface="Times New Roman"/>
              </a:rPr>
              <a:t> </a:t>
            </a:r>
            <a:r>
              <a:rPr lang="en-US" sz="2800" dirty="0" err="1">
                <a:latin typeface="Times New Roman"/>
                <a:ea typeface="Times New Roman"/>
                <a:cs typeface="Times New Roman"/>
              </a:rPr>
              <a:t>mùa</a:t>
            </a:r>
            <a:r>
              <a:rPr lang="en-US" sz="2800" dirty="0">
                <a:latin typeface="Times New Roman"/>
                <a:ea typeface="Times New Roman"/>
                <a:cs typeface="Times New Roman"/>
              </a:rPr>
              <a:t> </a:t>
            </a:r>
            <a:r>
              <a:rPr lang="en-US" sz="2800" dirty="0" err="1">
                <a:latin typeface="Times New Roman"/>
                <a:ea typeface="Times New Roman"/>
                <a:cs typeface="Times New Roman"/>
              </a:rPr>
              <a:t>gì</a:t>
            </a:r>
            <a:r>
              <a:rPr lang="en-US" sz="2800" dirty="0">
                <a:latin typeface="Times New Roman"/>
                <a:ea typeface="Times New Roman"/>
                <a:cs typeface="Times New Roman"/>
              </a:rPr>
              <a:t> </a:t>
            </a:r>
            <a:r>
              <a:rPr lang="en-US" sz="2800" dirty="0" err="1">
                <a:latin typeface="Times New Roman"/>
                <a:ea typeface="Times New Roman"/>
                <a:cs typeface="Times New Roman"/>
              </a:rPr>
              <a:t>và</a:t>
            </a:r>
            <a:r>
              <a:rPr lang="en-US" sz="2800" dirty="0">
                <a:latin typeface="Times New Roman"/>
                <a:ea typeface="Times New Roman"/>
                <a:cs typeface="Times New Roman"/>
              </a:rPr>
              <a:t> </a:t>
            </a:r>
            <a:r>
              <a:rPr lang="en-US" sz="2800" dirty="0" err="1">
                <a:latin typeface="Times New Roman"/>
                <a:ea typeface="Times New Roman"/>
                <a:cs typeface="Times New Roman"/>
              </a:rPr>
              <a:t>bông</a:t>
            </a:r>
            <a:r>
              <a:rPr lang="en-US" sz="2800" dirty="0">
                <a:latin typeface="Times New Roman"/>
                <a:ea typeface="Times New Roman"/>
                <a:cs typeface="Times New Roman"/>
              </a:rPr>
              <a:t> </a:t>
            </a:r>
            <a:r>
              <a:rPr lang="en-US" sz="2800" dirty="0" err="1">
                <a:latin typeface="Times New Roman"/>
                <a:ea typeface="Times New Roman"/>
                <a:cs typeface="Times New Roman"/>
              </a:rPr>
              <a:t>hoa</a:t>
            </a:r>
            <a:r>
              <a:rPr lang="en-US" sz="2800" dirty="0">
                <a:latin typeface="Times New Roman"/>
                <a:ea typeface="Times New Roman"/>
                <a:cs typeface="Times New Roman"/>
              </a:rPr>
              <a:t> </a:t>
            </a:r>
            <a:r>
              <a:rPr lang="en-US" sz="2800" dirty="0" err="1">
                <a:latin typeface="Times New Roman"/>
                <a:ea typeface="Times New Roman"/>
                <a:cs typeface="Times New Roman"/>
              </a:rPr>
              <a:t>nào</a:t>
            </a:r>
            <a:r>
              <a:rPr lang="en-US" sz="2800" dirty="0">
                <a:latin typeface="Times New Roman"/>
                <a:ea typeface="Times New Roman"/>
                <a:cs typeface="Times New Roman"/>
              </a:rPr>
              <a:t> </a:t>
            </a:r>
            <a:r>
              <a:rPr lang="en-US" sz="2800" dirty="0" err="1">
                <a:latin typeface="Times New Roman"/>
                <a:ea typeface="Times New Roman"/>
                <a:cs typeface="Times New Roman"/>
              </a:rPr>
              <a:t>đang</a:t>
            </a:r>
            <a:r>
              <a:rPr lang="en-US" sz="2800" dirty="0">
                <a:latin typeface="Times New Roman"/>
                <a:ea typeface="Times New Roman"/>
                <a:cs typeface="Times New Roman"/>
              </a:rPr>
              <a:t> </a:t>
            </a:r>
            <a:r>
              <a:rPr lang="en-US" sz="2800" dirty="0" err="1">
                <a:latin typeface="Times New Roman"/>
                <a:ea typeface="Times New Roman"/>
                <a:cs typeface="Times New Roman"/>
              </a:rPr>
              <a:t>nở</a:t>
            </a:r>
            <a:r>
              <a:rPr lang="en-US" sz="2800" dirty="0">
                <a:latin typeface="Times New Roman"/>
                <a:ea typeface="Times New Roman"/>
                <a:cs typeface="Times New Roman"/>
              </a:rPr>
              <a:t>, </a:t>
            </a:r>
            <a:r>
              <a:rPr lang="en-US" sz="2800" dirty="0" err="1">
                <a:latin typeface="Times New Roman"/>
                <a:ea typeface="Times New Roman"/>
                <a:cs typeface="Times New Roman"/>
              </a:rPr>
              <a:t>tên</a:t>
            </a:r>
            <a:r>
              <a:rPr lang="en-US" sz="2800" dirty="0">
                <a:latin typeface="Times New Roman"/>
                <a:ea typeface="Times New Roman"/>
                <a:cs typeface="Times New Roman"/>
              </a:rPr>
              <a:t> </a:t>
            </a:r>
            <a:r>
              <a:rPr lang="en-US" sz="2800" dirty="0" err="1">
                <a:latin typeface="Times New Roman"/>
                <a:ea typeface="Times New Roman"/>
                <a:cs typeface="Times New Roman"/>
              </a:rPr>
              <a:t>gì</a:t>
            </a:r>
            <a:r>
              <a:rPr lang="en-US" sz="2800" dirty="0">
                <a:latin typeface="Times New Roman"/>
                <a:ea typeface="Times New Roman"/>
                <a:cs typeface="Times New Roman"/>
              </a:rPr>
              <a:t>. </a:t>
            </a:r>
            <a:r>
              <a:rPr lang="en-US" sz="2800" dirty="0" err="1">
                <a:latin typeface="Times New Roman"/>
                <a:ea typeface="Times New Roman"/>
                <a:cs typeface="Times New Roman"/>
              </a:rPr>
              <a:t>Từng</a:t>
            </a:r>
            <a:r>
              <a:rPr lang="en-US" sz="2800" dirty="0">
                <a:latin typeface="Times New Roman"/>
                <a:ea typeface="Times New Roman"/>
                <a:cs typeface="Times New Roman"/>
              </a:rPr>
              <a:t> </a:t>
            </a:r>
            <a:r>
              <a:rPr lang="en-US" sz="2800" dirty="0" err="1">
                <a:latin typeface="Times New Roman"/>
                <a:ea typeface="Times New Roman"/>
                <a:cs typeface="Times New Roman"/>
              </a:rPr>
              <a:t>tiếng</a:t>
            </a:r>
            <a:r>
              <a:rPr lang="en-US" sz="2800" dirty="0">
                <a:latin typeface="Times New Roman"/>
                <a:ea typeface="Times New Roman"/>
                <a:cs typeface="Times New Roman"/>
              </a:rPr>
              <a:t> </a:t>
            </a:r>
            <a:r>
              <a:rPr lang="en-US" sz="2800" dirty="0" err="1">
                <a:latin typeface="Times New Roman"/>
                <a:ea typeface="Times New Roman"/>
                <a:cs typeface="Times New Roman"/>
              </a:rPr>
              <a:t>bước</a:t>
            </a:r>
            <a:r>
              <a:rPr lang="en-US" sz="2800" dirty="0">
                <a:latin typeface="Times New Roman"/>
                <a:ea typeface="Times New Roman"/>
                <a:cs typeface="Times New Roman"/>
              </a:rPr>
              <a:t> </a:t>
            </a:r>
            <a:r>
              <a:rPr lang="en-US" sz="2800" dirty="0" err="1">
                <a:latin typeface="Times New Roman"/>
                <a:ea typeface="Times New Roman"/>
                <a:cs typeface="Times New Roman"/>
              </a:rPr>
              <a:t>chân</a:t>
            </a:r>
            <a:r>
              <a:rPr lang="en-US" sz="2800" dirty="0">
                <a:latin typeface="Times New Roman"/>
                <a:ea typeface="Times New Roman"/>
                <a:cs typeface="Times New Roman"/>
              </a:rPr>
              <a:t> </a:t>
            </a:r>
            <a:r>
              <a:rPr lang="en-US" sz="2800" dirty="0" err="1">
                <a:latin typeface="Times New Roman"/>
                <a:ea typeface="Times New Roman"/>
                <a:cs typeface="Times New Roman"/>
              </a:rPr>
              <a:t>trong</a:t>
            </a:r>
            <a:r>
              <a:rPr lang="en-US" sz="2800" dirty="0">
                <a:latin typeface="Times New Roman"/>
                <a:ea typeface="Times New Roman"/>
                <a:cs typeface="Times New Roman"/>
              </a:rPr>
              <a:t> </a:t>
            </a:r>
            <a:r>
              <a:rPr lang="en-US" sz="2800" dirty="0" err="1">
                <a:latin typeface="Times New Roman"/>
                <a:ea typeface="Times New Roman"/>
                <a:cs typeface="Times New Roman"/>
              </a:rPr>
              <a:t>vườn</a:t>
            </a:r>
            <a:r>
              <a:rPr lang="en-US" sz="2800" dirty="0">
                <a:latin typeface="Times New Roman"/>
                <a:ea typeface="Times New Roman"/>
                <a:cs typeface="Times New Roman"/>
              </a:rPr>
              <a:t>, </a:t>
            </a:r>
            <a:r>
              <a:rPr lang="en-US" sz="2800" dirty="0" err="1">
                <a:latin typeface="Times New Roman"/>
                <a:ea typeface="Times New Roman"/>
                <a:cs typeface="Times New Roman"/>
              </a:rPr>
              <a:t>bạn</a:t>
            </a:r>
            <a:r>
              <a:rPr lang="en-US" sz="2800" dirty="0">
                <a:latin typeface="Times New Roman"/>
                <a:ea typeface="Times New Roman"/>
                <a:cs typeface="Times New Roman"/>
              </a:rPr>
              <a:t> </a:t>
            </a:r>
            <a:r>
              <a:rPr lang="en-US" sz="2800" dirty="0" err="1">
                <a:latin typeface="Times New Roman"/>
                <a:ea typeface="Times New Roman"/>
                <a:cs typeface="Times New Roman"/>
              </a:rPr>
              <a:t>biết</a:t>
            </a:r>
            <a:r>
              <a:rPr lang="en-US" sz="2800" dirty="0">
                <a:latin typeface="Times New Roman"/>
                <a:ea typeface="Times New Roman"/>
                <a:cs typeface="Times New Roman"/>
              </a:rPr>
              <a:t> </a:t>
            </a:r>
            <a:r>
              <a:rPr lang="en-US" sz="2800" dirty="0" err="1">
                <a:latin typeface="Times New Roman"/>
                <a:ea typeface="Times New Roman"/>
                <a:cs typeface="Times New Roman"/>
              </a:rPr>
              <a:t>chính</a:t>
            </a:r>
            <a:r>
              <a:rPr lang="en-US" sz="2800" dirty="0">
                <a:latin typeface="Times New Roman"/>
                <a:ea typeface="Times New Roman"/>
                <a:cs typeface="Times New Roman"/>
              </a:rPr>
              <a:t> </a:t>
            </a:r>
            <a:r>
              <a:rPr lang="en-US" sz="2800" dirty="0" err="1">
                <a:latin typeface="Times New Roman"/>
                <a:ea typeface="Times New Roman"/>
                <a:cs typeface="Times New Roman"/>
              </a:rPr>
              <a:t>xác</a:t>
            </a:r>
            <a:r>
              <a:rPr lang="en-US" sz="2800" dirty="0">
                <a:latin typeface="Times New Roman"/>
                <a:ea typeface="Times New Roman"/>
                <a:cs typeface="Times New Roman"/>
              </a:rPr>
              <a:t> </a:t>
            </a:r>
            <a:r>
              <a:rPr lang="en-US" sz="2800" dirty="0" err="1">
                <a:latin typeface="Times New Roman"/>
                <a:ea typeface="Times New Roman"/>
                <a:cs typeface="Times New Roman"/>
              </a:rPr>
              <a:t>người</a:t>
            </a:r>
            <a:r>
              <a:rPr lang="en-US" sz="2800" dirty="0">
                <a:latin typeface="Times New Roman"/>
                <a:ea typeface="Times New Roman"/>
                <a:cs typeface="Times New Roman"/>
              </a:rPr>
              <a:t> </a:t>
            </a:r>
            <a:r>
              <a:rPr lang="en-US" sz="2800" dirty="0" err="1">
                <a:latin typeface="Times New Roman"/>
                <a:ea typeface="Times New Roman"/>
                <a:cs typeface="Times New Roman"/>
              </a:rPr>
              <a:t>có</a:t>
            </a:r>
            <a:r>
              <a:rPr lang="en-US" sz="2800" dirty="0">
                <a:latin typeface="Times New Roman"/>
                <a:ea typeface="Times New Roman"/>
                <a:cs typeface="Times New Roman"/>
              </a:rPr>
              <a:t> </a:t>
            </a:r>
            <a:r>
              <a:rPr lang="en-US" sz="2800" dirty="0" err="1">
                <a:latin typeface="Times New Roman"/>
                <a:ea typeface="Times New Roman"/>
                <a:cs typeface="Times New Roman"/>
              </a:rPr>
              <a:t>bước</a:t>
            </a:r>
            <a:r>
              <a:rPr lang="en-US" sz="2800" dirty="0">
                <a:latin typeface="Times New Roman"/>
                <a:ea typeface="Times New Roman"/>
                <a:cs typeface="Times New Roman"/>
              </a:rPr>
              <a:t> </a:t>
            </a:r>
            <a:r>
              <a:rPr lang="en-US" sz="2800" dirty="0" err="1">
                <a:latin typeface="Times New Roman"/>
                <a:ea typeface="Times New Roman"/>
                <a:cs typeface="Times New Roman"/>
              </a:rPr>
              <a:t>chân</a:t>
            </a:r>
            <a:r>
              <a:rPr lang="en-US" sz="2800" dirty="0">
                <a:latin typeface="Times New Roman"/>
                <a:ea typeface="Times New Roman"/>
                <a:cs typeface="Times New Roman"/>
              </a:rPr>
              <a:t> </a:t>
            </a:r>
            <a:r>
              <a:rPr lang="en-US" sz="2800" dirty="0" err="1">
                <a:latin typeface="Times New Roman"/>
                <a:ea typeface="Times New Roman"/>
                <a:cs typeface="Times New Roman"/>
              </a:rPr>
              <a:t>đó</a:t>
            </a:r>
            <a:r>
              <a:rPr lang="en-US" sz="2800" dirty="0">
                <a:latin typeface="Times New Roman"/>
                <a:ea typeface="Times New Roman"/>
                <a:cs typeface="Times New Roman"/>
              </a:rPr>
              <a:t> </a:t>
            </a:r>
            <a:r>
              <a:rPr lang="en-US" sz="2800" dirty="0" err="1">
                <a:latin typeface="Times New Roman"/>
                <a:ea typeface="Times New Roman"/>
                <a:cs typeface="Times New Roman"/>
              </a:rPr>
              <a:t>cách</a:t>
            </a:r>
            <a:r>
              <a:rPr lang="en-US" sz="2800" dirty="0">
                <a:latin typeface="Times New Roman"/>
                <a:ea typeface="Times New Roman"/>
                <a:cs typeface="Times New Roman"/>
              </a:rPr>
              <a:t> </a:t>
            </a:r>
            <a:r>
              <a:rPr lang="en-US" sz="2800" dirty="0" err="1">
                <a:latin typeface="Times New Roman"/>
                <a:ea typeface="Times New Roman"/>
                <a:cs typeface="Times New Roman"/>
              </a:rPr>
              <a:t>xa</a:t>
            </a:r>
            <a:r>
              <a:rPr lang="en-US" sz="2800" dirty="0">
                <a:latin typeface="Times New Roman"/>
                <a:ea typeface="Times New Roman"/>
                <a:cs typeface="Times New Roman"/>
              </a:rPr>
              <a:t> </a:t>
            </a:r>
            <a:r>
              <a:rPr lang="en-US" sz="2800" dirty="0" err="1">
                <a:latin typeface="Times New Roman"/>
                <a:ea typeface="Times New Roman"/>
                <a:cs typeface="Times New Roman"/>
              </a:rPr>
              <a:t>bạn</a:t>
            </a:r>
            <a:r>
              <a:rPr lang="en-US" sz="2800" dirty="0">
                <a:latin typeface="Times New Roman"/>
                <a:ea typeface="Times New Roman"/>
                <a:cs typeface="Times New Roman"/>
              </a:rPr>
              <a:t> </a:t>
            </a:r>
            <a:r>
              <a:rPr lang="en-US" sz="2800" dirty="0" err="1">
                <a:latin typeface="Times New Roman"/>
                <a:ea typeface="Times New Roman"/>
                <a:cs typeface="Times New Roman"/>
              </a:rPr>
              <a:t>bao</a:t>
            </a:r>
            <a:r>
              <a:rPr lang="en-US" sz="2800" dirty="0">
                <a:latin typeface="Times New Roman"/>
                <a:ea typeface="Times New Roman"/>
                <a:cs typeface="Times New Roman"/>
              </a:rPr>
              <a:t> </a:t>
            </a:r>
            <a:r>
              <a:rPr lang="en-US" sz="2800" dirty="0" err="1">
                <a:latin typeface="Times New Roman"/>
                <a:ea typeface="Times New Roman"/>
                <a:cs typeface="Times New Roman"/>
              </a:rPr>
              <a:t>nhiêu</a:t>
            </a:r>
            <a:r>
              <a:rPr lang="en-US" sz="2800" dirty="0">
                <a:latin typeface="Times New Roman"/>
                <a:ea typeface="Times New Roman"/>
                <a:cs typeface="Times New Roman"/>
              </a:rPr>
              <a:t> </a:t>
            </a:r>
            <a:r>
              <a:rPr lang="en-US" sz="2800" dirty="0" err="1">
                <a:latin typeface="Times New Roman"/>
                <a:ea typeface="Times New Roman"/>
                <a:cs typeface="Times New Roman"/>
              </a:rPr>
              <a:t>mét</a:t>
            </a:r>
            <a:r>
              <a:rPr lang="en-US" sz="2800" dirty="0">
                <a:latin typeface="Times New Roman"/>
                <a:ea typeface="Times New Roman"/>
                <a:cs typeface="Times New Roman"/>
              </a:rPr>
              <a:t>. </a:t>
            </a:r>
            <a:r>
              <a:rPr lang="en-US" sz="2800" dirty="0" err="1">
                <a:latin typeface="Times New Roman"/>
                <a:ea typeface="Times New Roman"/>
                <a:cs typeface="Times New Roman"/>
              </a:rPr>
              <a:t>Bạn</a:t>
            </a:r>
            <a:r>
              <a:rPr lang="en-US" sz="2800" dirty="0">
                <a:latin typeface="Times New Roman"/>
                <a:ea typeface="Times New Roman"/>
                <a:cs typeface="Times New Roman"/>
              </a:rPr>
              <a:t> </a:t>
            </a:r>
            <a:r>
              <a:rPr lang="en-US" sz="2800" dirty="0" err="1">
                <a:latin typeface="Times New Roman"/>
                <a:ea typeface="Times New Roman"/>
                <a:cs typeface="Times New Roman"/>
              </a:rPr>
              <a:t>còn</a:t>
            </a:r>
            <a:r>
              <a:rPr lang="en-US" sz="2800" dirty="0">
                <a:latin typeface="Times New Roman"/>
                <a:ea typeface="Times New Roman"/>
                <a:cs typeface="Times New Roman"/>
              </a:rPr>
              <a:t> </a:t>
            </a:r>
            <a:r>
              <a:rPr lang="en-US" sz="2800" dirty="0" err="1">
                <a:latin typeface="Times New Roman"/>
                <a:ea typeface="Times New Roman"/>
                <a:cs typeface="Times New Roman"/>
              </a:rPr>
              <a:t>biết</a:t>
            </a:r>
            <a:r>
              <a:rPr lang="en-US" sz="2800" dirty="0">
                <a:latin typeface="Times New Roman"/>
                <a:ea typeface="Times New Roman"/>
                <a:cs typeface="Times New Roman"/>
              </a:rPr>
              <a:t> </a:t>
            </a:r>
            <a:r>
              <a:rPr lang="en-US" sz="2800" dirty="0" err="1">
                <a:latin typeface="Times New Roman"/>
                <a:ea typeface="Times New Roman"/>
                <a:cs typeface="Times New Roman"/>
              </a:rPr>
              <a:t>tiếng</a:t>
            </a:r>
            <a:r>
              <a:rPr lang="en-US" sz="2800" dirty="0">
                <a:latin typeface="Times New Roman"/>
                <a:ea typeface="Times New Roman"/>
                <a:cs typeface="Times New Roman"/>
              </a:rPr>
              <a:t> </a:t>
            </a:r>
            <a:r>
              <a:rPr lang="en-US" sz="2800" dirty="0" err="1">
                <a:latin typeface="Times New Roman"/>
                <a:ea typeface="Times New Roman"/>
                <a:cs typeface="Times New Roman"/>
              </a:rPr>
              <a:t>chân</a:t>
            </a:r>
            <a:r>
              <a:rPr lang="en-US" sz="2800" dirty="0">
                <a:latin typeface="Times New Roman"/>
                <a:ea typeface="Times New Roman"/>
                <a:cs typeface="Times New Roman"/>
              </a:rPr>
              <a:t> </a:t>
            </a:r>
            <a:r>
              <a:rPr lang="en-US" sz="2800" dirty="0" err="1">
                <a:latin typeface="Times New Roman"/>
                <a:ea typeface="Times New Roman"/>
                <a:cs typeface="Times New Roman"/>
              </a:rPr>
              <a:t>đó</a:t>
            </a:r>
            <a:r>
              <a:rPr lang="en-US" sz="2800" dirty="0">
                <a:latin typeface="Times New Roman"/>
                <a:ea typeface="Times New Roman"/>
                <a:cs typeface="Times New Roman"/>
              </a:rPr>
              <a:t> </a:t>
            </a:r>
            <a:r>
              <a:rPr lang="en-US" sz="2800" dirty="0" err="1">
                <a:latin typeface="Times New Roman"/>
                <a:ea typeface="Times New Roman"/>
                <a:cs typeface="Times New Roman"/>
              </a:rPr>
              <a:t>là</a:t>
            </a:r>
            <a:r>
              <a:rPr lang="en-US" sz="2800" dirty="0">
                <a:latin typeface="Times New Roman"/>
                <a:ea typeface="Times New Roman"/>
                <a:cs typeface="Times New Roman"/>
              </a:rPr>
              <a:t> </a:t>
            </a:r>
            <a:r>
              <a:rPr lang="en-US" sz="2800" dirty="0" err="1">
                <a:latin typeface="Times New Roman"/>
                <a:ea typeface="Times New Roman"/>
                <a:cs typeface="Times New Roman"/>
              </a:rPr>
              <a:t>của</a:t>
            </a:r>
            <a:r>
              <a:rPr lang="en-US" sz="2800" dirty="0">
                <a:latin typeface="Times New Roman"/>
                <a:ea typeface="Times New Roman"/>
                <a:cs typeface="Times New Roman"/>
              </a:rPr>
              <a:t> </a:t>
            </a:r>
            <a:r>
              <a:rPr lang="en-US" sz="2800" dirty="0" err="1">
                <a:latin typeface="Times New Roman"/>
                <a:ea typeface="Times New Roman"/>
                <a:cs typeface="Times New Roman"/>
              </a:rPr>
              <a:t>ai</a:t>
            </a:r>
            <a:r>
              <a:rPr lang="en-US" sz="2800" dirty="0">
                <a:latin typeface="Times New Roman"/>
                <a:ea typeface="Times New Roman"/>
                <a:cs typeface="Times New Roman"/>
              </a:rPr>
              <a:t>, </a:t>
            </a:r>
            <a:r>
              <a:rPr lang="en-US" sz="2800" dirty="0" err="1">
                <a:latin typeface="Times New Roman"/>
                <a:ea typeface="Times New Roman"/>
                <a:cs typeface="Times New Roman"/>
              </a:rPr>
              <a:t>bố</a:t>
            </a:r>
            <a:r>
              <a:rPr lang="en-US" sz="2800" dirty="0">
                <a:latin typeface="Times New Roman"/>
                <a:ea typeface="Times New Roman"/>
                <a:cs typeface="Times New Roman"/>
              </a:rPr>
              <a:t> hay </a:t>
            </a:r>
            <a:r>
              <a:rPr lang="en-US" sz="2800" dirty="0" err="1">
                <a:latin typeface="Times New Roman"/>
                <a:ea typeface="Times New Roman"/>
                <a:cs typeface="Times New Roman"/>
              </a:rPr>
              <a:t>mẹ</a:t>
            </a:r>
            <a:r>
              <a:rPr lang="en-US" sz="2800" dirty="0">
                <a:latin typeface="Times New Roman"/>
                <a:ea typeface="Times New Roman"/>
                <a:cs typeface="Times New Roman"/>
              </a:rPr>
              <a:t>.</a:t>
            </a:r>
            <a:endParaRPr lang="en-US" sz="2800" dirty="0">
              <a:latin typeface="Calibri"/>
              <a:ea typeface="Calibri"/>
              <a:cs typeface="Times New Roman"/>
            </a:endParaRPr>
          </a:p>
          <a:p>
            <a:pPr marL="342900" indent="-342900" algn="just">
              <a:lnSpc>
                <a:spcPct val="135000"/>
              </a:lnSpc>
              <a:buClr>
                <a:srgbClr val="000000"/>
              </a:buClr>
              <a:buSzPts val="1100"/>
              <a:buFont typeface="Symbol"/>
              <a:buChar char="-"/>
              <a:tabLst>
                <a:tab pos="454025" algn="l"/>
              </a:tabLst>
            </a:pPr>
            <a:r>
              <a:rPr lang="vi-VN" sz="2800" dirty="0">
                <a:latin typeface="Times New Roman"/>
                <a:ea typeface="Times New Roman"/>
                <a:cs typeface="Times New Roman"/>
              </a:rPr>
              <a:t>Khi “vừa nhắm mắt vừa mở cửa sổ”, nhân vật “tôi” không chỉ thấy những bông hoa thơm hơn mà còn “nhìn” thấy nguyên cả khu vuờn, cả bông hồng ngay trong đêm tối,...</a:t>
            </a:r>
            <a:endParaRPr lang="en-US" sz="2800" dirty="0">
              <a:latin typeface="Times New Roman"/>
              <a:ea typeface="Times New Roman"/>
              <a:cs typeface="Times New Roman"/>
            </a:endParaRPr>
          </a:p>
        </p:txBody>
      </p:sp>
      <p:pic>
        <p:nvPicPr>
          <p:cNvPr id="2" name="Picture 1">
            <a:extLst>
              <a:ext uri="{FF2B5EF4-FFF2-40B4-BE49-F238E27FC236}">
                <a16:creationId xmlns:a16="http://schemas.microsoft.com/office/drawing/2014/main" id="{822BB932-856D-1157-C567-14A1CCACF8EE}"/>
              </a:ext>
            </a:extLst>
          </p:cNvPr>
          <p:cNvPicPr>
            <a:picLocks noChangeAspect="1"/>
          </p:cNvPicPr>
          <p:nvPr/>
        </p:nvPicPr>
        <p:blipFill>
          <a:blip r:embed="rId2"/>
          <a:stretch>
            <a:fillRect/>
          </a:stretch>
        </p:blipFill>
        <p:spPr>
          <a:xfrm>
            <a:off x="315735" y="116632"/>
            <a:ext cx="1371719" cy="1371719"/>
          </a:xfrm>
          <a:prstGeom prst="rect">
            <a:avLst/>
          </a:prstGeom>
        </p:spPr>
      </p:pic>
    </p:spTree>
    <p:extLst>
      <p:ext uri="{BB962C8B-B14F-4D97-AF65-F5344CB8AC3E}">
        <p14:creationId xmlns:p14="http://schemas.microsoft.com/office/powerpoint/2010/main" val="318210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Tả một vườn hoa đẹp"/>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8" y="160338"/>
            <a:ext cx="8988425" cy="5116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984397" y="5589283"/>
            <a:ext cx="8072065" cy="954107"/>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chúng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786569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03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063553" y="639852"/>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5" name="TextBox 4"/>
          <p:cNvSpPr txBox="1"/>
          <p:nvPr/>
        </p:nvSpPr>
        <p:spPr>
          <a:xfrm>
            <a:off x="745195" y="1093365"/>
            <a:ext cx="9743293" cy="954107"/>
          </a:xfrm>
          <a:prstGeom prst="rect">
            <a:avLst/>
          </a:prstGeom>
          <a:noFill/>
        </p:spPr>
        <p:txBody>
          <a:bodyPr wrap="square" rtlCol="0">
            <a:spAutoFit/>
          </a:bodyPr>
          <a:lstStyle/>
          <a:p>
            <a:pPr algn="just"/>
            <a:r>
              <a:rPr lang="en-US" sz="2800" b="1" dirty="0">
                <a:solidFill>
                  <a:prstClr val="black"/>
                </a:solidFill>
                <a:latin typeface="Times New Roman"/>
                <a:ea typeface="Times New Roman"/>
                <a:cs typeface="Times New Roman"/>
              </a:rPr>
              <a:t>c. </a:t>
            </a:r>
            <a:r>
              <a:rPr lang="en-US" sz="2800" b="1" dirty="0" err="1">
                <a:solidFill>
                  <a:prstClr val="black"/>
                </a:solidFill>
                <a:latin typeface="Times New Roman"/>
                <a:ea typeface="Times New Roman"/>
                <a:cs typeface="Times New Roman"/>
              </a:rPr>
              <a:t>Những</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bí</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mật</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tôi</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cảm</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nhận</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được</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khi</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vừa</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nhắm</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mắt</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vừa</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mở</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cửa</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sổ</a:t>
            </a:r>
            <a:r>
              <a:rPr lang="en-US" sz="2800" b="1" dirty="0">
                <a:solidFill>
                  <a:prstClr val="black"/>
                </a:solidFill>
                <a:latin typeface="Times New Roman"/>
                <a:ea typeface="Times New Roman"/>
                <a:cs typeface="Times New Roman"/>
              </a:rPr>
              <a:t>”</a:t>
            </a:r>
            <a:endParaRPr lang="en-US" sz="2800" b="1" dirty="0">
              <a:solidFill>
                <a:prstClr val="black"/>
              </a:solidFill>
              <a:latin typeface="Calibri"/>
              <a:ea typeface="Calibri"/>
              <a:cs typeface="Times New Roman"/>
            </a:endParaRPr>
          </a:p>
        </p:txBody>
      </p:sp>
      <p:sp>
        <p:nvSpPr>
          <p:cNvPr id="7" name="TextBox 6"/>
          <p:cNvSpPr txBox="1"/>
          <p:nvPr/>
        </p:nvSpPr>
        <p:spPr>
          <a:xfrm>
            <a:off x="1343469" y="2500985"/>
            <a:ext cx="10081123" cy="2871555"/>
          </a:xfrm>
          <a:prstGeom prst="rect">
            <a:avLst/>
          </a:prstGeom>
          <a:solidFill>
            <a:schemeClr val="accent4">
              <a:lumMod val="60000"/>
              <a:lumOff val="40000"/>
            </a:schemeClr>
          </a:solidFill>
        </p:spPr>
        <p:txBody>
          <a:bodyPr wrap="square" rtlCol="0">
            <a:spAutoFit/>
          </a:bodyPr>
          <a:lstStyle/>
          <a:p>
            <a:pPr marL="342900" indent="-342900" algn="just" fontAlgn="base">
              <a:lnSpc>
                <a:spcPct val="115000"/>
              </a:lnSpc>
              <a:buFontTx/>
              <a:buChar char="-"/>
            </a:pPr>
            <a:r>
              <a:rPr lang="vi-VN" sz="2800" dirty="0">
                <a:solidFill>
                  <a:prstClr val="black"/>
                </a:solidFill>
                <a:latin typeface="Times New Roman" panose="02020603050405020304" pitchFamily="18" charset="0"/>
                <a:ea typeface="Calibri"/>
                <a:cs typeface="Times New Roman" panose="02020603050405020304" pitchFamily="18" charset="0"/>
              </a:rPr>
              <a:t>Những “bí mật” ấy đã mang lại niềm vui, hạnh phúc cho cuộc sống hằng ngày và làm giàu có tâm hồn của nhân vật “tôi”.</a:t>
            </a:r>
            <a:endParaRPr lang="en-US" sz="2800" dirty="0">
              <a:solidFill>
                <a:prstClr val="black"/>
              </a:solidFill>
              <a:latin typeface="Times New Roman" panose="02020603050405020304" pitchFamily="18" charset="0"/>
              <a:ea typeface="Calibri"/>
              <a:cs typeface="Times New Roman" panose="02020603050405020304" pitchFamily="18" charset="0"/>
            </a:endParaRPr>
          </a:p>
          <a:p>
            <a:pPr marL="342900" indent="-342900" algn="just" fontAlgn="base">
              <a:lnSpc>
                <a:spcPct val="115000"/>
              </a:lnSpc>
              <a:buFontTx/>
              <a:buChar char="-"/>
            </a:pPr>
            <a:endParaRPr lang="en-US" sz="2800" dirty="0">
              <a:solidFill>
                <a:prstClr val="black"/>
              </a:solidFill>
              <a:latin typeface="Times New Roman" panose="02020603050405020304" pitchFamily="18" charset="0"/>
              <a:ea typeface="Calibri"/>
              <a:cs typeface="Times New Roman" panose="02020603050405020304" pitchFamily="18" charset="0"/>
            </a:endParaRPr>
          </a:p>
          <a:p>
            <a:pPr fontAlgn="base"/>
            <a:r>
              <a:rPr lang="en-US" sz="2800" dirty="0">
                <a:latin typeface="Times New Roman" panose="02020603050405020304" pitchFamily="18" charset="0"/>
                <a:cs typeface="Times New Roman" panose="02020603050405020304" pitchFamily="18" charset="0"/>
              </a:rPr>
              <a:t>=&gt;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tế,nhạy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endParaRPr lang="en-US" sz="28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FDBE8398-C1C5-35ED-A7C5-76B92436D72D}"/>
              </a:ext>
            </a:extLst>
          </p:cNvPr>
          <p:cNvPicPr>
            <a:picLocks noChangeAspect="1"/>
          </p:cNvPicPr>
          <p:nvPr/>
        </p:nvPicPr>
        <p:blipFill>
          <a:blip r:embed="rId2"/>
          <a:stretch>
            <a:fillRect/>
          </a:stretch>
        </p:blipFill>
        <p:spPr>
          <a:xfrm>
            <a:off x="10848529" y="940148"/>
            <a:ext cx="1371719" cy="1371719"/>
          </a:xfrm>
          <a:prstGeom prst="rect">
            <a:avLst/>
          </a:prstGeom>
        </p:spPr>
      </p:pic>
    </p:spTree>
    <p:extLst>
      <p:ext uri="{BB962C8B-B14F-4D97-AF65-F5344CB8AC3E}">
        <p14:creationId xmlns:p14="http://schemas.microsoft.com/office/powerpoint/2010/main" val="61505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03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063553" y="639852"/>
            <a:ext cx="5544616" cy="523220"/>
          </a:xfrm>
          <a:prstGeom prst="rect">
            <a:avLst/>
          </a:prstGeom>
          <a:noFill/>
        </p:spPr>
        <p:txBody>
          <a:bodyPr wrap="square" rtlCol="0">
            <a:spAutoFit/>
          </a:bodyPr>
          <a:lstStyle/>
          <a:p>
            <a:r>
              <a:rPr lang="en-US" sz="2800" b="1" dirty="0">
                <a:solidFill>
                  <a:prstClr val="black"/>
                </a:solidFill>
                <a:latin typeface="Times New Roman"/>
                <a:ea typeface="Times New Roman"/>
              </a:rPr>
              <a:t>2</a:t>
            </a:r>
            <a:r>
              <a:rPr lang="vi-VN" sz="2800" b="1" dirty="0">
                <a:solidFill>
                  <a:prstClr val="black"/>
                </a:solidFill>
                <a:latin typeface="Times New Roman"/>
                <a:ea typeface="Times New Roman"/>
              </a:rPr>
              <a:t>.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bố</a:t>
            </a:r>
            <a:r>
              <a:rPr lang="en-US" sz="2800" b="1" dirty="0">
                <a:solidFill>
                  <a:prstClr val="black"/>
                </a:solidFill>
                <a:latin typeface="Times New Roman"/>
                <a:ea typeface="Times New Roman"/>
              </a:rPr>
              <a:t>”</a:t>
            </a:r>
            <a:endParaRPr lang="en-US" sz="2800" dirty="0">
              <a:solidFill>
                <a:prstClr val="black"/>
              </a:solidFill>
            </a:endParaRPr>
          </a:p>
        </p:txBody>
      </p:sp>
      <p:sp>
        <p:nvSpPr>
          <p:cNvPr id="7" name="TextBox 6"/>
          <p:cNvSpPr txBox="1"/>
          <p:nvPr/>
        </p:nvSpPr>
        <p:spPr>
          <a:xfrm>
            <a:off x="551384" y="1163072"/>
            <a:ext cx="11377264" cy="7689606"/>
          </a:xfrm>
          <a:prstGeom prst="rect">
            <a:avLst/>
          </a:prstGeom>
          <a:noFill/>
        </p:spPr>
        <p:txBody>
          <a:bodyPr wrap="square" rtlCol="0">
            <a:spAutoFit/>
          </a:bodyPr>
          <a:lstStyle/>
          <a:p>
            <a:pPr>
              <a:lnSpc>
                <a:spcPct val="150000"/>
              </a:lnSpc>
            </a:pPr>
            <a:r>
              <a:rPr lang="en-US" sz="2400" b="1" dirty="0">
                <a:latin typeface="Times New Roman"/>
                <a:ea typeface="Times New Roman"/>
                <a:cs typeface="Times New Roman"/>
              </a:rPr>
              <a:t>PHIẾU HỌC TẬP 7</a:t>
            </a:r>
            <a:endParaRPr lang="en-US" sz="2400" dirty="0">
              <a:latin typeface="Calibri"/>
              <a:ea typeface="Calibri"/>
              <a:cs typeface="Times New Roman"/>
            </a:endParaRPr>
          </a:p>
          <a:p>
            <a:pPr>
              <a:lnSpc>
                <a:spcPct val="150000"/>
              </a:lnSpc>
            </a:pPr>
            <a:r>
              <a:rPr lang="en-US" sz="2800" dirty="0">
                <a:latin typeface="Times New Roman"/>
                <a:ea typeface="Times New Roman"/>
                <a:cs typeface="Times New Roman"/>
              </a:rPr>
              <a:t>1.  </a:t>
            </a:r>
            <a:r>
              <a:rPr lang="en-US" sz="2800" dirty="0" err="1">
                <a:latin typeface="Times New Roman"/>
                <a:ea typeface="Times New Roman"/>
                <a:cs typeface="Times New Roman"/>
              </a:rPr>
              <a:t>Nhân</a:t>
            </a:r>
            <a:r>
              <a:rPr lang="en-US" sz="2800" dirty="0">
                <a:latin typeface="Times New Roman"/>
                <a:ea typeface="Times New Roman"/>
                <a:cs typeface="Times New Roman"/>
              </a:rPr>
              <a:t> </a:t>
            </a:r>
            <a:r>
              <a:rPr lang="en-US" sz="2800" dirty="0" err="1">
                <a:latin typeface="Times New Roman"/>
                <a:ea typeface="Times New Roman"/>
                <a:cs typeface="Times New Roman"/>
              </a:rPr>
              <a:t>vật</a:t>
            </a:r>
            <a:r>
              <a:rPr lang="en-US" sz="2800" dirty="0">
                <a:latin typeface="Times New Roman"/>
                <a:ea typeface="Times New Roman"/>
                <a:cs typeface="Times New Roman"/>
              </a:rPr>
              <a:t> </a:t>
            </a:r>
            <a:r>
              <a:rPr lang="en-US" sz="2800" dirty="0" err="1">
                <a:latin typeface="Times New Roman"/>
                <a:ea typeface="Times New Roman"/>
                <a:cs typeface="Times New Roman"/>
              </a:rPr>
              <a:t>người</a:t>
            </a:r>
            <a:r>
              <a:rPr lang="en-US" sz="2800" dirty="0">
                <a:latin typeface="Times New Roman"/>
                <a:ea typeface="Times New Roman"/>
                <a:cs typeface="Times New Roman"/>
              </a:rPr>
              <a:t>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được</a:t>
            </a:r>
            <a:r>
              <a:rPr lang="en-US" sz="2800" dirty="0">
                <a:latin typeface="Times New Roman"/>
                <a:ea typeface="Times New Roman"/>
                <a:cs typeface="Times New Roman"/>
              </a:rPr>
              <a:t> </a:t>
            </a:r>
            <a:r>
              <a:rPr lang="en-US" sz="2800" dirty="0" err="1">
                <a:latin typeface="Times New Roman"/>
                <a:ea typeface="Times New Roman"/>
                <a:cs typeface="Times New Roman"/>
              </a:rPr>
              <a:t>miêu</a:t>
            </a:r>
            <a:r>
              <a:rPr lang="en-US" sz="2800" dirty="0">
                <a:latin typeface="Times New Roman"/>
                <a:ea typeface="Times New Roman"/>
                <a:cs typeface="Times New Roman"/>
              </a:rPr>
              <a:t> </a:t>
            </a:r>
            <a:r>
              <a:rPr lang="en-US" sz="2800" dirty="0" err="1">
                <a:latin typeface="Times New Roman"/>
                <a:ea typeface="Times New Roman"/>
                <a:cs typeface="Times New Roman"/>
              </a:rPr>
              <a:t>tả</a:t>
            </a:r>
            <a:r>
              <a:rPr lang="en-US" sz="2800" dirty="0">
                <a:latin typeface="Times New Roman"/>
                <a:ea typeface="Times New Roman"/>
                <a:cs typeface="Times New Roman"/>
              </a:rPr>
              <a:t> </a:t>
            </a:r>
            <a:r>
              <a:rPr lang="en-US" sz="2800" dirty="0" err="1">
                <a:latin typeface="Times New Roman"/>
                <a:ea typeface="Times New Roman"/>
                <a:cs typeface="Times New Roman"/>
              </a:rPr>
              <a:t>chủ</a:t>
            </a:r>
            <a:r>
              <a:rPr lang="en-US" sz="2800" dirty="0">
                <a:latin typeface="Times New Roman"/>
                <a:ea typeface="Times New Roman"/>
                <a:cs typeface="Times New Roman"/>
              </a:rPr>
              <a:t> </a:t>
            </a:r>
            <a:r>
              <a:rPr lang="en-US" sz="2800" dirty="0" err="1">
                <a:latin typeface="Times New Roman"/>
                <a:ea typeface="Times New Roman"/>
                <a:cs typeface="Times New Roman"/>
              </a:rPr>
              <a:t>yếu</a:t>
            </a:r>
            <a:r>
              <a:rPr lang="en-US" sz="2800" dirty="0">
                <a:latin typeface="Times New Roman"/>
                <a:ea typeface="Times New Roman"/>
                <a:cs typeface="Times New Roman"/>
              </a:rPr>
              <a:t> qua </a:t>
            </a:r>
            <a:r>
              <a:rPr lang="en-US" sz="2800" dirty="0" err="1">
                <a:latin typeface="Times New Roman"/>
                <a:ea typeface="Times New Roman"/>
                <a:cs typeface="Times New Roman"/>
              </a:rPr>
              <a:t>lời</a:t>
            </a:r>
            <a:r>
              <a:rPr lang="en-US" sz="2800" dirty="0">
                <a:latin typeface="Times New Roman"/>
                <a:ea typeface="Times New Roman"/>
                <a:cs typeface="Times New Roman"/>
              </a:rPr>
              <a:t> </a:t>
            </a:r>
            <a:r>
              <a:rPr lang="en-US" sz="2800" dirty="0" err="1">
                <a:latin typeface="Times New Roman"/>
                <a:ea typeface="Times New Roman"/>
                <a:cs typeface="Times New Roman"/>
              </a:rPr>
              <a:t>kể</a:t>
            </a:r>
            <a:r>
              <a:rPr lang="en-US" sz="2800" dirty="0">
                <a:latin typeface="Times New Roman"/>
                <a:ea typeface="Times New Roman"/>
                <a:cs typeface="Times New Roman"/>
              </a:rPr>
              <a:t> </a:t>
            </a:r>
            <a:r>
              <a:rPr lang="en-US" sz="2800" dirty="0" err="1">
                <a:latin typeface="Times New Roman"/>
                <a:ea typeface="Times New Roman"/>
                <a:cs typeface="Times New Roman"/>
              </a:rPr>
              <a:t>của</a:t>
            </a:r>
            <a:r>
              <a:rPr lang="en-US" sz="2800" dirty="0">
                <a:latin typeface="Times New Roman"/>
                <a:ea typeface="Times New Roman"/>
                <a:cs typeface="Times New Roman"/>
              </a:rPr>
              <a:t> </a:t>
            </a:r>
            <a:r>
              <a:rPr lang="en-US" sz="2800" dirty="0" err="1">
                <a:latin typeface="Times New Roman"/>
                <a:ea typeface="Times New Roman"/>
                <a:cs typeface="Times New Roman"/>
              </a:rPr>
              <a:t>nhân</a:t>
            </a:r>
            <a:r>
              <a:rPr lang="en-US" sz="2800" dirty="0">
                <a:latin typeface="Times New Roman"/>
                <a:ea typeface="Times New Roman"/>
                <a:cs typeface="Times New Roman"/>
              </a:rPr>
              <a:t> </a:t>
            </a:r>
            <a:r>
              <a:rPr lang="en-US" sz="2800" dirty="0" err="1">
                <a:latin typeface="Times New Roman"/>
                <a:ea typeface="Times New Roman"/>
                <a:cs typeface="Times New Roman"/>
              </a:rPr>
              <a:t>vật</a:t>
            </a:r>
            <a:r>
              <a:rPr lang="en-US" sz="2800" dirty="0">
                <a:latin typeface="Times New Roman"/>
                <a:ea typeface="Times New Roman"/>
                <a:cs typeface="Times New Roman"/>
              </a:rPr>
              <a:t> </a:t>
            </a:r>
            <a:r>
              <a:rPr lang="en-US" sz="2800" dirty="0" err="1">
                <a:latin typeface="Times New Roman"/>
                <a:ea typeface="Times New Roman"/>
                <a:cs typeface="Times New Roman"/>
              </a:rPr>
              <a:t>nào</a:t>
            </a:r>
            <a:r>
              <a:rPr lang="en-US" sz="2800" dirty="0">
                <a:latin typeface="Times New Roman"/>
                <a:ea typeface="Times New Roman"/>
                <a:cs typeface="Times New Roman"/>
              </a:rPr>
              <a:t>, </a:t>
            </a:r>
            <a:r>
              <a:rPr lang="en-US" sz="2800" dirty="0" err="1">
                <a:latin typeface="Times New Roman"/>
                <a:ea typeface="Times New Roman"/>
                <a:cs typeface="Times New Roman"/>
              </a:rPr>
              <a:t>việc</a:t>
            </a:r>
            <a:r>
              <a:rPr lang="en-US" sz="2800" dirty="0">
                <a:latin typeface="Times New Roman"/>
                <a:ea typeface="Times New Roman"/>
                <a:cs typeface="Times New Roman"/>
              </a:rPr>
              <a:t> </a:t>
            </a:r>
            <a:r>
              <a:rPr lang="en-US" sz="2800" dirty="0" err="1">
                <a:latin typeface="Times New Roman"/>
                <a:ea typeface="Times New Roman"/>
                <a:cs typeface="Times New Roman"/>
              </a:rPr>
              <a:t>lựa</a:t>
            </a:r>
            <a:r>
              <a:rPr lang="en-US" sz="2800" dirty="0">
                <a:latin typeface="Times New Roman"/>
                <a:ea typeface="Times New Roman"/>
                <a:cs typeface="Times New Roman"/>
              </a:rPr>
              <a:t> </a:t>
            </a:r>
            <a:r>
              <a:rPr lang="en-US" sz="2800" dirty="0" err="1">
                <a:latin typeface="Times New Roman"/>
                <a:ea typeface="Times New Roman"/>
                <a:cs typeface="Times New Roman"/>
              </a:rPr>
              <a:t>chọn</a:t>
            </a:r>
            <a:r>
              <a:rPr lang="en-US" sz="2800" dirty="0">
                <a:latin typeface="Times New Roman"/>
                <a:ea typeface="Times New Roman"/>
                <a:cs typeface="Times New Roman"/>
              </a:rPr>
              <a:t> </a:t>
            </a:r>
            <a:r>
              <a:rPr lang="en-US" sz="2800" dirty="0" err="1">
                <a:latin typeface="Times New Roman"/>
                <a:ea typeface="Times New Roman"/>
                <a:cs typeface="Times New Roman"/>
              </a:rPr>
              <a:t>người</a:t>
            </a:r>
            <a:r>
              <a:rPr lang="en-US" sz="2800" dirty="0">
                <a:latin typeface="Times New Roman"/>
                <a:ea typeface="Times New Roman"/>
                <a:cs typeface="Times New Roman"/>
              </a:rPr>
              <a:t> </a:t>
            </a:r>
            <a:r>
              <a:rPr lang="en-US" sz="2800" dirty="0" err="1">
                <a:latin typeface="Times New Roman"/>
                <a:ea typeface="Times New Roman"/>
                <a:cs typeface="Times New Roman"/>
              </a:rPr>
              <a:t>kể</a:t>
            </a:r>
            <a:r>
              <a:rPr lang="en-US" sz="2800" dirty="0">
                <a:latin typeface="Times New Roman"/>
                <a:ea typeface="Times New Roman"/>
                <a:cs typeface="Times New Roman"/>
              </a:rPr>
              <a:t> </a:t>
            </a:r>
            <a:r>
              <a:rPr lang="en-US" sz="2800" dirty="0" err="1">
                <a:latin typeface="Times New Roman"/>
                <a:ea typeface="Times New Roman"/>
                <a:cs typeface="Times New Roman"/>
              </a:rPr>
              <a:t>chuyện</a:t>
            </a:r>
            <a:r>
              <a:rPr lang="en-US" sz="2800" dirty="0">
                <a:latin typeface="Times New Roman"/>
                <a:ea typeface="Times New Roman"/>
                <a:cs typeface="Times New Roman"/>
              </a:rPr>
              <a:t> </a:t>
            </a:r>
            <a:r>
              <a:rPr lang="en-US" sz="2800" dirty="0" err="1">
                <a:latin typeface="Times New Roman"/>
                <a:ea typeface="Times New Roman"/>
                <a:cs typeface="Times New Roman"/>
              </a:rPr>
              <a:t>như</a:t>
            </a:r>
            <a:r>
              <a:rPr lang="en-US" sz="2800" dirty="0">
                <a:latin typeface="Times New Roman"/>
                <a:ea typeface="Times New Roman"/>
                <a:cs typeface="Times New Roman"/>
              </a:rPr>
              <a:t> </a:t>
            </a:r>
            <a:r>
              <a:rPr lang="en-US" sz="2800" dirty="0" err="1">
                <a:latin typeface="Times New Roman"/>
                <a:ea typeface="Times New Roman"/>
                <a:cs typeface="Times New Roman"/>
              </a:rPr>
              <a:t>vậy</a:t>
            </a:r>
            <a:r>
              <a:rPr lang="en-US" sz="2800" dirty="0">
                <a:latin typeface="Times New Roman"/>
                <a:ea typeface="Times New Roman"/>
                <a:cs typeface="Times New Roman"/>
              </a:rPr>
              <a:t> </a:t>
            </a:r>
            <a:r>
              <a:rPr lang="en-US" sz="2800" dirty="0" err="1">
                <a:latin typeface="Times New Roman"/>
                <a:ea typeface="Times New Roman"/>
                <a:cs typeface="Times New Roman"/>
              </a:rPr>
              <a:t>có</a:t>
            </a:r>
            <a:r>
              <a:rPr lang="en-US" sz="2800" dirty="0">
                <a:latin typeface="Times New Roman"/>
                <a:ea typeface="Times New Roman"/>
                <a:cs typeface="Times New Roman"/>
              </a:rPr>
              <a:t> </a:t>
            </a:r>
            <a:r>
              <a:rPr lang="en-US" sz="2800" dirty="0" err="1">
                <a:latin typeface="Times New Roman"/>
                <a:ea typeface="Times New Roman"/>
                <a:cs typeface="Times New Roman"/>
              </a:rPr>
              <a:t>tác</a:t>
            </a:r>
            <a:r>
              <a:rPr lang="en-US" sz="2800" dirty="0">
                <a:latin typeface="Times New Roman"/>
                <a:ea typeface="Times New Roman"/>
                <a:cs typeface="Times New Roman"/>
              </a:rPr>
              <a:t> </a:t>
            </a:r>
            <a:r>
              <a:rPr lang="en-US" sz="2800" dirty="0" err="1">
                <a:latin typeface="Times New Roman"/>
                <a:ea typeface="Times New Roman"/>
                <a:cs typeface="Times New Roman"/>
              </a:rPr>
              <a:t>dụng</a:t>
            </a:r>
            <a:r>
              <a:rPr lang="en-US" sz="2800" dirty="0">
                <a:latin typeface="Times New Roman"/>
                <a:ea typeface="Times New Roman"/>
                <a:cs typeface="Times New Roman"/>
              </a:rPr>
              <a:t> </a:t>
            </a:r>
            <a:r>
              <a:rPr lang="en-US" sz="2800" dirty="0" err="1">
                <a:latin typeface="Times New Roman"/>
                <a:ea typeface="Times New Roman"/>
                <a:cs typeface="Times New Roman"/>
              </a:rPr>
              <a:t>gì</a:t>
            </a:r>
            <a:r>
              <a:rPr lang="en-US" sz="2800" dirty="0">
                <a:latin typeface="Times New Roman"/>
                <a:ea typeface="Times New Roman"/>
                <a:cs typeface="Times New Roman"/>
              </a:rPr>
              <a:t>?</a:t>
            </a:r>
            <a:endParaRPr lang="en-US" sz="2800" dirty="0">
              <a:latin typeface="Calibri"/>
              <a:ea typeface="Calibri"/>
              <a:cs typeface="Times New Roman"/>
            </a:endParaRPr>
          </a:p>
          <a:p>
            <a:pPr>
              <a:lnSpc>
                <a:spcPct val="150000"/>
              </a:lnSpc>
            </a:pPr>
            <a:r>
              <a:rPr lang="en-US" sz="2800" dirty="0">
                <a:latin typeface="Times New Roman"/>
                <a:ea typeface="Times New Roman"/>
                <a:cs typeface="Times New Roman"/>
              </a:rPr>
              <a:t>2.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đã</a:t>
            </a:r>
            <a:r>
              <a:rPr lang="en-US" sz="2800" dirty="0">
                <a:latin typeface="Times New Roman"/>
                <a:ea typeface="Times New Roman"/>
                <a:cs typeface="Times New Roman"/>
              </a:rPr>
              <a:t> </a:t>
            </a:r>
            <a:r>
              <a:rPr lang="en-US" sz="2800" dirty="0" err="1">
                <a:latin typeface="Times New Roman"/>
                <a:ea typeface="Times New Roman"/>
                <a:cs typeface="Times New Roman"/>
              </a:rPr>
              <a:t>làm</a:t>
            </a:r>
            <a:r>
              <a:rPr lang="en-US" sz="2800" dirty="0">
                <a:latin typeface="Times New Roman"/>
                <a:ea typeface="Times New Roman"/>
                <a:cs typeface="Times New Roman"/>
              </a:rPr>
              <a:t> </a:t>
            </a:r>
            <a:r>
              <a:rPr lang="en-US" sz="2800" dirty="0" err="1">
                <a:latin typeface="Times New Roman"/>
                <a:ea typeface="Times New Roman"/>
                <a:cs typeface="Times New Roman"/>
              </a:rPr>
              <a:t>những</a:t>
            </a:r>
            <a:r>
              <a:rPr lang="en-US" sz="2800" dirty="0">
                <a:latin typeface="Times New Roman"/>
                <a:ea typeface="Times New Roman"/>
                <a:cs typeface="Times New Roman"/>
              </a:rPr>
              <a:t> </a:t>
            </a:r>
            <a:r>
              <a:rPr lang="en-US" sz="2800" dirty="0" err="1">
                <a:latin typeface="Times New Roman"/>
                <a:ea typeface="Times New Roman"/>
                <a:cs typeface="Times New Roman"/>
              </a:rPr>
              <a:t>việc</a:t>
            </a:r>
            <a:r>
              <a:rPr lang="en-US" sz="2800" dirty="0">
                <a:latin typeface="Times New Roman"/>
                <a:ea typeface="Times New Roman"/>
                <a:cs typeface="Times New Roman"/>
              </a:rPr>
              <a:t> </a:t>
            </a:r>
            <a:r>
              <a:rPr lang="en-US" sz="2800" dirty="0" err="1">
                <a:latin typeface="Times New Roman"/>
                <a:ea typeface="Times New Roman"/>
                <a:cs typeface="Times New Roman"/>
              </a:rPr>
              <a:t>gì</a:t>
            </a:r>
            <a:r>
              <a:rPr lang="en-US" sz="2800" dirty="0">
                <a:latin typeface="Times New Roman"/>
                <a:ea typeface="Times New Roman"/>
                <a:cs typeface="Times New Roman"/>
              </a:rPr>
              <a:t> </a:t>
            </a:r>
            <a:r>
              <a:rPr lang="en-US" sz="2800" dirty="0" err="1">
                <a:latin typeface="Times New Roman"/>
                <a:ea typeface="Times New Roman"/>
                <a:cs typeface="Times New Roman"/>
              </a:rPr>
              <a:t>cho</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ý </a:t>
            </a:r>
            <a:r>
              <a:rPr lang="en-US" sz="2800" dirty="0" err="1">
                <a:latin typeface="Times New Roman"/>
                <a:ea typeface="Times New Roman"/>
                <a:cs typeface="Times New Roman"/>
              </a:rPr>
              <a:t>nghĩa</a:t>
            </a:r>
            <a:r>
              <a:rPr lang="en-US" sz="2800" dirty="0">
                <a:latin typeface="Times New Roman"/>
                <a:ea typeface="Times New Roman"/>
                <a:cs typeface="Times New Roman"/>
              </a:rPr>
              <a:t> </a:t>
            </a:r>
            <a:r>
              <a:rPr lang="en-US" sz="2800" dirty="0" err="1">
                <a:latin typeface="Times New Roman"/>
                <a:ea typeface="Times New Roman"/>
                <a:cs typeface="Times New Roman"/>
              </a:rPr>
              <a:t>những</a:t>
            </a:r>
            <a:r>
              <a:rPr lang="en-US" sz="2800" dirty="0">
                <a:latin typeface="Times New Roman"/>
                <a:ea typeface="Times New Roman"/>
                <a:cs typeface="Times New Roman"/>
              </a:rPr>
              <a:t> </a:t>
            </a:r>
            <a:r>
              <a:rPr lang="en-US" sz="2800" dirty="0" err="1">
                <a:latin typeface="Times New Roman"/>
                <a:ea typeface="Times New Roman"/>
                <a:cs typeface="Times New Roman"/>
              </a:rPr>
              <a:t>việc</a:t>
            </a:r>
            <a:r>
              <a:rPr lang="en-US" sz="2800" dirty="0">
                <a:latin typeface="Times New Roman"/>
                <a:ea typeface="Times New Roman"/>
                <a:cs typeface="Times New Roman"/>
              </a:rPr>
              <a:t> </a:t>
            </a:r>
            <a:r>
              <a:rPr lang="en-US" sz="2800" dirty="0" err="1">
                <a:latin typeface="Times New Roman"/>
                <a:ea typeface="Times New Roman"/>
                <a:cs typeface="Times New Roman"/>
              </a:rPr>
              <a:t>làm</a:t>
            </a:r>
            <a:r>
              <a:rPr lang="en-US" sz="2800" dirty="0">
                <a:latin typeface="Times New Roman"/>
                <a:ea typeface="Times New Roman"/>
                <a:cs typeface="Times New Roman"/>
              </a:rPr>
              <a:t> </a:t>
            </a:r>
            <a:r>
              <a:rPr lang="en-US" sz="2800" dirty="0" err="1">
                <a:latin typeface="Times New Roman"/>
                <a:ea typeface="Times New Roman"/>
                <a:cs typeface="Times New Roman"/>
              </a:rPr>
              <a:t>đó</a:t>
            </a:r>
            <a:r>
              <a:rPr lang="en-US" sz="2800" dirty="0">
                <a:latin typeface="Times New Roman"/>
                <a:ea typeface="Times New Roman"/>
                <a:cs typeface="Times New Roman"/>
              </a:rPr>
              <a:t>.</a:t>
            </a:r>
            <a:endParaRPr lang="en-US" sz="2800" dirty="0">
              <a:latin typeface="Calibri"/>
              <a:ea typeface="Calibri"/>
              <a:cs typeface="Times New Roman"/>
            </a:endParaRPr>
          </a:p>
          <a:p>
            <a:pPr>
              <a:lnSpc>
                <a:spcPct val="150000"/>
              </a:lnSpc>
            </a:pPr>
            <a:r>
              <a:rPr lang="en-US" sz="2800" dirty="0">
                <a:latin typeface="Times New Roman"/>
                <a:ea typeface="Times New Roman"/>
                <a:cs typeface="Times New Roman"/>
              </a:rPr>
              <a:t>3. </a:t>
            </a:r>
            <a:r>
              <a:rPr lang="en-US" sz="2800" dirty="0" err="1">
                <a:latin typeface="Times New Roman"/>
                <a:ea typeface="Times New Roman"/>
                <a:cs typeface="Times New Roman"/>
              </a:rPr>
              <a:t>Sự</a:t>
            </a:r>
            <a:r>
              <a:rPr lang="en-US" sz="2800" dirty="0">
                <a:latin typeface="Times New Roman"/>
                <a:ea typeface="Times New Roman"/>
                <a:cs typeface="Times New Roman"/>
              </a:rPr>
              <a:t> </a:t>
            </a:r>
            <a:r>
              <a:rPr lang="en-US" sz="2800" dirty="0" err="1">
                <a:latin typeface="Times New Roman"/>
                <a:ea typeface="Times New Roman"/>
                <a:cs typeface="Times New Roman"/>
              </a:rPr>
              <a:t>hấp</a:t>
            </a:r>
            <a:r>
              <a:rPr lang="en-US" sz="2800" dirty="0">
                <a:latin typeface="Times New Roman"/>
                <a:ea typeface="Times New Roman"/>
                <a:cs typeface="Times New Roman"/>
              </a:rPr>
              <a:t> </a:t>
            </a:r>
            <a:r>
              <a:rPr lang="en-US" sz="2800" dirty="0" err="1">
                <a:latin typeface="Times New Roman"/>
                <a:ea typeface="Times New Roman"/>
                <a:cs typeface="Times New Roman"/>
              </a:rPr>
              <a:t>dẫn</a:t>
            </a:r>
            <a:r>
              <a:rPr lang="en-US" sz="2800" dirty="0">
                <a:latin typeface="Times New Roman"/>
                <a:ea typeface="Times New Roman"/>
                <a:cs typeface="Times New Roman"/>
              </a:rPr>
              <a:t> </a:t>
            </a:r>
            <a:r>
              <a:rPr lang="en-US" sz="2800" dirty="0" err="1">
                <a:latin typeface="Times New Roman"/>
                <a:ea typeface="Times New Roman"/>
                <a:cs typeface="Times New Roman"/>
              </a:rPr>
              <a:t>từ</a:t>
            </a:r>
            <a:r>
              <a:rPr lang="en-US" sz="2800" dirty="0">
                <a:latin typeface="Times New Roman"/>
                <a:ea typeface="Times New Roman"/>
                <a:cs typeface="Times New Roman"/>
              </a:rPr>
              <a:t> </a:t>
            </a:r>
            <a:r>
              <a:rPr lang="en-US" sz="2800" dirty="0" err="1">
                <a:latin typeface="Times New Roman"/>
                <a:ea typeface="Times New Roman"/>
                <a:cs typeface="Times New Roman"/>
              </a:rPr>
              <a:t>những</a:t>
            </a:r>
            <a:r>
              <a:rPr lang="en-US" sz="2800" dirty="0">
                <a:latin typeface="Times New Roman"/>
                <a:ea typeface="Times New Roman"/>
                <a:cs typeface="Times New Roman"/>
              </a:rPr>
              <a:t> </a:t>
            </a:r>
            <a:r>
              <a:rPr lang="en-US" sz="2800" dirty="0" err="1">
                <a:latin typeface="Times New Roman"/>
                <a:ea typeface="Times New Roman"/>
                <a:cs typeface="Times New Roman"/>
              </a:rPr>
              <a:t>trò</a:t>
            </a:r>
            <a:r>
              <a:rPr lang="en-US" sz="2800" dirty="0">
                <a:latin typeface="Times New Roman"/>
                <a:ea typeface="Times New Roman"/>
                <a:cs typeface="Times New Roman"/>
              </a:rPr>
              <a:t> </a:t>
            </a:r>
            <a:r>
              <a:rPr lang="en-US" sz="2800" dirty="0" err="1">
                <a:latin typeface="Times New Roman"/>
                <a:ea typeface="Times New Roman"/>
                <a:cs typeface="Times New Roman"/>
              </a:rPr>
              <a:t>chơi</a:t>
            </a:r>
            <a:r>
              <a:rPr lang="en-US" sz="2800" dirty="0">
                <a:latin typeface="Times New Roman"/>
                <a:ea typeface="Times New Roman"/>
                <a:cs typeface="Times New Roman"/>
              </a:rPr>
              <a:t> </a:t>
            </a:r>
            <a:r>
              <a:rPr lang="en-US" sz="2800" dirty="0" err="1">
                <a:latin typeface="Times New Roman"/>
                <a:ea typeface="Times New Roman"/>
                <a:cs typeface="Times New Roman"/>
              </a:rPr>
              <a:t>mà</a:t>
            </a:r>
            <a:r>
              <a:rPr lang="en-US" sz="2800" dirty="0">
                <a:latin typeface="Times New Roman"/>
                <a:ea typeface="Times New Roman"/>
                <a:cs typeface="Times New Roman"/>
              </a:rPr>
              <a:t>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nghĩ</a:t>
            </a:r>
            <a:r>
              <a:rPr lang="en-US" sz="2800" dirty="0">
                <a:latin typeface="Times New Roman"/>
                <a:ea typeface="Times New Roman"/>
                <a:cs typeface="Times New Roman"/>
              </a:rPr>
              <a:t> </a:t>
            </a:r>
            <a:r>
              <a:rPr lang="en-US" sz="2800" dirty="0" err="1">
                <a:latin typeface="Times New Roman"/>
                <a:ea typeface="Times New Roman"/>
                <a:cs typeface="Times New Roman"/>
              </a:rPr>
              <a:t>ra</a:t>
            </a:r>
            <a:endParaRPr lang="en-US" sz="2800" dirty="0">
              <a:latin typeface="Times New Roman"/>
              <a:ea typeface="Times New Roman"/>
              <a:cs typeface="Times New Roman"/>
            </a:endParaRPr>
          </a:p>
          <a:p>
            <a:pPr>
              <a:lnSpc>
                <a:spcPct val="150000"/>
              </a:lnSpc>
            </a:pPr>
            <a:endParaRPr lang="en-US" sz="2800" dirty="0">
              <a:latin typeface="Times New Roman"/>
              <a:ea typeface="Times New Roman"/>
              <a:cs typeface="Times New Roman"/>
            </a:endParaRPr>
          </a:p>
          <a:p>
            <a:pPr>
              <a:lnSpc>
                <a:spcPct val="150000"/>
              </a:lnSpc>
            </a:pPr>
            <a:endParaRPr lang="en-US" sz="2400" dirty="0">
              <a:latin typeface="Times New Roman"/>
              <a:ea typeface="Times New Roman"/>
              <a:cs typeface="Times New Roman"/>
            </a:endParaRPr>
          </a:p>
          <a:p>
            <a:pPr>
              <a:lnSpc>
                <a:spcPct val="150000"/>
              </a:lnSpc>
            </a:pPr>
            <a:endParaRPr lang="en-US" sz="2400" dirty="0">
              <a:latin typeface="Times New Roman"/>
              <a:ea typeface="Times New Roman"/>
              <a:cs typeface="Times New Roman"/>
            </a:endParaRPr>
          </a:p>
          <a:p>
            <a:pPr>
              <a:lnSpc>
                <a:spcPct val="150000"/>
              </a:lnSpc>
            </a:pPr>
            <a:endParaRPr lang="en-US" sz="2400" dirty="0">
              <a:latin typeface="Times New Roman"/>
              <a:ea typeface="Times New Roman"/>
              <a:cs typeface="Times New Roman"/>
            </a:endParaRPr>
          </a:p>
          <a:p>
            <a:pPr>
              <a:lnSpc>
                <a:spcPct val="150000"/>
              </a:lnSpc>
            </a:pPr>
            <a:endParaRPr lang="en-US" sz="2400" dirty="0">
              <a:latin typeface="Times New Roman"/>
              <a:ea typeface="Times New Roman"/>
              <a:cs typeface="Times New Roman"/>
            </a:endParaRPr>
          </a:p>
          <a:p>
            <a:pPr>
              <a:lnSpc>
                <a:spcPct val="150000"/>
              </a:lnSpc>
            </a:pPr>
            <a:endParaRPr lang="en-US" sz="2400" dirty="0">
              <a:latin typeface="Times New Roman"/>
              <a:ea typeface="Times New Roman"/>
              <a:cs typeface="Times New Roman"/>
            </a:endParaRPr>
          </a:p>
          <a:p>
            <a:pPr>
              <a:lnSpc>
                <a:spcPct val="150000"/>
              </a:lnSpc>
            </a:pPr>
            <a:endParaRPr lang="en-US" sz="2400" dirty="0">
              <a:latin typeface="Times New Roman"/>
              <a:ea typeface="Times New Roman"/>
              <a:cs typeface="Times New Roman"/>
            </a:endParaRPr>
          </a:p>
          <a:p>
            <a:pPr algn="just">
              <a:lnSpc>
                <a:spcPct val="150000"/>
              </a:lnSpc>
            </a:pPr>
            <a:r>
              <a:rPr lang="en-US" sz="2400" dirty="0">
                <a:latin typeface="Times New Roman"/>
                <a:ea typeface="Times New Roman"/>
                <a:cs typeface="Times New Roman"/>
              </a:rPr>
              <a:t>4. </a:t>
            </a:r>
            <a:r>
              <a:rPr lang="en-US" sz="2400" dirty="0" err="1">
                <a:latin typeface="Times New Roman"/>
                <a:ea typeface="Times New Roman"/>
                <a:cs typeface="Times New Roman"/>
              </a:rPr>
              <a:t>Nhận</a:t>
            </a:r>
            <a:r>
              <a:rPr lang="en-US" sz="2400" dirty="0">
                <a:latin typeface="Times New Roman"/>
                <a:ea typeface="Times New Roman"/>
                <a:cs typeface="Times New Roman"/>
              </a:rPr>
              <a:t> </a:t>
            </a:r>
            <a:r>
              <a:rPr lang="en-US" sz="2400" dirty="0" err="1">
                <a:latin typeface="Times New Roman"/>
                <a:ea typeface="Times New Roman"/>
                <a:cs typeface="Times New Roman"/>
              </a:rPr>
              <a:t>xét</a:t>
            </a:r>
            <a:r>
              <a:rPr lang="en-US" sz="2400" dirty="0">
                <a:latin typeface="Times New Roman"/>
                <a:ea typeface="Times New Roman"/>
                <a:cs typeface="Times New Roman"/>
              </a:rPr>
              <a:t> </a:t>
            </a:r>
            <a:r>
              <a:rPr lang="en-US" sz="2400" dirty="0" err="1">
                <a:latin typeface="Times New Roman"/>
                <a:ea typeface="Times New Roman"/>
                <a:cs typeface="Times New Roman"/>
              </a:rPr>
              <a:t>tình</a:t>
            </a:r>
            <a:r>
              <a:rPr lang="en-US" sz="2400" dirty="0">
                <a:latin typeface="Times New Roman"/>
                <a:ea typeface="Times New Roman"/>
                <a:cs typeface="Times New Roman"/>
              </a:rPr>
              <a:t> </a:t>
            </a:r>
            <a:r>
              <a:rPr lang="en-US" sz="2400" dirty="0" err="1">
                <a:latin typeface="Times New Roman"/>
                <a:ea typeface="Times New Roman"/>
                <a:cs typeface="Times New Roman"/>
              </a:rPr>
              <a:t>cảm</a:t>
            </a:r>
            <a:r>
              <a:rPr lang="en-US" sz="2400" dirty="0">
                <a:latin typeface="Times New Roman"/>
                <a:ea typeface="Times New Roman"/>
                <a:cs typeface="Times New Roman"/>
              </a:rPr>
              <a:t> </a:t>
            </a:r>
            <a:r>
              <a:rPr lang="en-US" sz="2400" dirty="0" err="1">
                <a:latin typeface="Times New Roman"/>
                <a:ea typeface="Times New Roman"/>
                <a:cs typeface="Times New Roman"/>
              </a:rPr>
              <a:t>của</a:t>
            </a:r>
            <a:r>
              <a:rPr lang="en-US" sz="2400" dirty="0">
                <a:latin typeface="Times New Roman"/>
                <a:ea typeface="Times New Roman"/>
                <a:cs typeface="Times New Roman"/>
              </a:rPr>
              <a:t> </a:t>
            </a:r>
            <a:r>
              <a:rPr lang="en-US" sz="2400" dirty="0" err="1">
                <a:latin typeface="Times New Roman"/>
                <a:ea typeface="Times New Roman"/>
                <a:cs typeface="Times New Roman"/>
              </a:rPr>
              <a:t>bố</a:t>
            </a:r>
            <a:r>
              <a:rPr lang="en-US" sz="2400" dirty="0">
                <a:latin typeface="Times New Roman"/>
                <a:ea typeface="Times New Roman"/>
                <a:cs typeface="Times New Roman"/>
              </a:rPr>
              <a:t> </a:t>
            </a:r>
            <a:r>
              <a:rPr lang="en-US" sz="2400" dirty="0" err="1">
                <a:latin typeface="Times New Roman"/>
                <a:ea typeface="Times New Roman"/>
                <a:cs typeface="Times New Roman"/>
              </a:rPr>
              <a:t>dành</a:t>
            </a:r>
            <a:r>
              <a:rPr lang="en-US" sz="2400" dirty="0">
                <a:latin typeface="Times New Roman"/>
                <a:ea typeface="Times New Roman"/>
                <a:cs typeface="Times New Roman"/>
              </a:rPr>
              <a:t> </a:t>
            </a:r>
            <a:r>
              <a:rPr lang="en-US" sz="2400" dirty="0" err="1">
                <a:latin typeface="Times New Roman"/>
                <a:ea typeface="Times New Roman"/>
                <a:cs typeface="Times New Roman"/>
              </a:rPr>
              <a:t>cho</a:t>
            </a:r>
            <a:r>
              <a:rPr lang="en-US" sz="2400" dirty="0">
                <a:latin typeface="Times New Roman"/>
                <a:ea typeface="Times New Roman"/>
                <a:cs typeface="Times New Roman"/>
              </a:rPr>
              <a:t> “</a:t>
            </a:r>
            <a:r>
              <a:rPr lang="en-US" sz="2400" dirty="0" err="1">
                <a:latin typeface="Times New Roman"/>
                <a:ea typeface="Times New Roman"/>
                <a:cs typeface="Times New Roman"/>
              </a:rPr>
              <a:t>tôi</a:t>
            </a:r>
            <a:r>
              <a:rPr lang="en-US" sz="2400" dirty="0">
                <a:latin typeface="Times New Roman"/>
                <a:ea typeface="Times New Roman"/>
                <a:cs typeface="Times New Roman"/>
              </a:rPr>
              <a:t>”</a:t>
            </a:r>
          </a:p>
        </p:txBody>
      </p:sp>
      <p:graphicFrame>
        <p:nvGraphicFramePr>
          <p:cNvPr id="8" name="Table 7"/>
          <p:cNvGraphicFramePr>
            <a:graphicFrameLocks noGrp="1"/>
          </p:cNvGraphicFramePr>
          <p:nvPr>
            <p:extLst>
              <p:ext uri="{D42A27DB-BD31-4B8C-83A1-F6EECF244321}">
                <p14:modId xmlns:p14="http://schemas.microsoft.com/office/powerpoint/2010/main" val="3896160434"/>
              </p:ext>
            </p:extLst>
          </p:nvPr>
        </p:nvGraphicFramePr>
        <p:xfrm>
          <a:off x="3287688" y="4326968"/>
          <a:ext cx="6984776" cy="2414400"/>
        </p:xfrm>
        <a:graphic>
          <a:graphicData uri="http://schemas.openxmlformats.org/drawingml/2006/table">
            <a:tbl>
              <a:tblPr firstRow="1" firstCol="1" bandRow="1">
                <a:tableStyleId>{5C22544A-7EE6-4342-B048-85BDC9FD1C3A}</a:tableStyleId>
              </a:tblPr>
              <a:tblGrid>
                <a:gridCol w="2698446">
                  <a:extLst>
                    <a:ext uri="{9D8B030D-6E8A-4147-A177-3AD203B41FA5}">
                      <a16:colId xmlns:a16="http://schemas.microsoft.com/office/drawing/2014/main" val="20000"/>
                    </a:ext>
                  </a:extLst>
                </a:gridCol>
                <a:gridCol w="4286330">
                  <a:extLst>
                    <a:ext uri="{9D8B030D-6E8A-4147-A177-3AD203B41FA5}">
                      <a16:colId xmlns:a16="http://schemas.microsoft.com/office/drawing/2014/main" val="20001"/>
                    </a:ext>
                  </a:extLst>
                </a:gridCol>
              </a:tblGrid>
              <a:tr h="0">
                <a:tc>
                  <a:txBody>
                    <a:bodyPr/>
                    <a:lstStyle/>
                    <a:p>
                      <a:pPr algn="just">
                        <a:lnSpc>
                          <a:spcPct val="150000"/>
                        </a:lnSpc>
                        <a:spcAft>
                          <a:spcPts val="0"/>
                        </a:spcAft>
                      </a:pPr>
                      <a:r>
                        <a:rPr lang="en-US" sz="2000" dirty="0" err="1">
                          <a:effectLst/>
                          <a:latin typeface="Times New Roman" panose="02020603050405020304" pitchFamily="18" charset="0"/>
                          <a:cs typeface="Times New Roman" panose="02020603050405020304" pitchFamily="18" charset="0"/>
                        </a:rPr>
                        <a:t>Trò</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chơi</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a:txBody>
                    <a:bodyPr/>
                    <a:lstStyle/>
                    <a:p>
                      <a:pPr algn="just">
                        <a:lnSpc>
                          <a:spcPct val="150000"/>
                        </a:lnSpc>
                        <a:spcAft>
                          <a:spcPts val="0"/>
                        </a:spcAft>
                      </a:pPr>
                      <a:r>
                        <a:rPr lang="en-US" sz="2000">
                          <a:effectLst/>
                          <a:latin typeface="Times New Roman" panose="02020603050405020304" pitchFamily="18" charset="0"/>
                          <a:cs typeface="Times New Roman" panose="02020603050405020304" pitchFamily="18" charset="0"/>
                        </a:rPr>
                        <a:t>Cách chơi</a:t>
                      </a:r>
                      <a:endParaRPr lang="en-US" sz="200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10000"/>
                  </a:ext>
                </a:extLst>
              </a:tr>
              <a:tr h="0">
                <a:tc>
                  <a:txBody>
                    <a:bodyPr/>
                    <a:lstStyle/>
                    <a:p>
                      <a:pPr algn="just">
                        <a:lnSpc>
                          <a:spcPct val="150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10001"/>
                  </a:ext>
                </a:extLst>
              </a:tr>
              <a:tr h="0">
                <a:tc>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10002"/>
                  </a:ext>
                </a:extLst>
              </a:tr>
              <a:tr h="0">
                <a:tc>
                  <a:txBody>
                    <a:bodyPr/>
                    <a:lstStyle/>
                    <a:p>
                      <a:pPr algn="just">
                        <a:lnSpc>
                          <a:spcPct val="150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10003"/>
                  </a:ext>
                </a:extLst>
              </a:tr>
              <a:tr h="0">
                <a:tc>
                  <a:txBody>
                    <a:bodyPr/>
                    <a:lstStyle/>
                    <a:p>
                      <a:pPr algn="just">
                        <a:lnSpc>
                          <a:spcPct val="150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10004"/>
                  </a:ext>
                </a:extLst>
              </a:tr>
              <a:tr h="0">
                <a:tc gridSpan="2">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Nhận</a:t>
                      </a:r>
                      <a:r>
                        <a:rPr lang="en-US" sz="2000" baseline="0" dirty="0">
                          <a:effectLst/>
                          <a:latin typeface="Times New Roman" panose="02020603050405020304" pitchFamily="18" charset="0"/>
                          <a:cs typeface="Times New Roman" panose="02020603050405020304" pitchFamily="18" charset="0"/>
                        </a:rPr>
                        <a:t> </a:t>
                      </a:r>
                      <a:r>
                        <a:rPr lang="en-US" sz="2000" baseline="0" dirty="0" err="1">
                          <a:effectLst/>
                          <a:latin typeface="Times New Roman" panose="02020603050405020304" pitchFamily="18" charset="0"/>
                          <a:cs typeface="Times New Roman" panose="02020603050405020304" pitchFamily="18" charset="0"/>
                        </a:rPr>
                        <a:t>xét</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hMerge="1">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7612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3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063553" y="617606"/>
            <a:ext cx="5544616" cy="954107"/>
          </a:xfrm>
          <a:prstGeom prst="rect">
            <a:avLst/>
          </a:prstGeom>
          <a:noFill/>
        </p:spPr>
        <p:txBody>
          <a:bodyPr wrap="square" rtlCol="0">
            <a:spAutoFit/>
          </a:bodyPr>
          <a:lstStyle/>
          <a:p>
            <a:r>
              <a:rPr lang="en-US" sz="2800" b="1" dirty="0">
                <a:solidFill>
                  <a:prstClr val="black"/>
                </a:solidFill>
                <a:latin typeface="Times New Roman" panose="02020603050405020304" pitchFamily="18" charset="0"/>
                <a:ea typeface="Times New Roman"/>
                <a:cs typeface="Times New Roman" panose="02020603050405020304" pitchFamily="18" charset="0"/>
              </a:rPr>
              <a:t>2</a:t>
            </a:r>
            <a:r>
              <a:rPr lang="vi-VN"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Nhân</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vật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bố</a:t>
            </a:r>
            <a:r>
              <a:rPr lang="en-US" sz="2800" b="1" dirty="0">
                <a:solidFill>
                  <a:prstClr val="black"/>
                </a:solidFill>
                <a:latin typeface="Times New Roman" panose="02020603050405020304" pitchFamily="18" charset="0"/>
                <a:ea typeface="Times New Roman"/>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tôi</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809" y="2922246"/>
            <a:ext cx="8316416" cy="3935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35360" y="1700808"/>
            <a:ext cx="11593288" cy="2608535"/>
          </a:xfrm>
          <a:prstGeom prst="rect">
            <a:avLst/>
          </a:prstGeom>
          <a:solidFill>
            <a:schemeClr val="accent5">
              <a:lumMod val="20000"/>
              <a:lumOff val="80000"/>
            </a:schemeClr>
          </a:solidFill>
        </p:spPr>
        <p:txBody>
          <a:bodyPr wrap="square" rtlCol="0">
            <a:spAutoFit/>
          </a:bodyPr>
          <a:lstStyle/>
          <a:p>
            <a:pPr>
              <a:lnSpc>
                <a:spcPct val="150000"/>
              </a:lnSpc>
            </a:pPr>
            <a:r>
              <a:rPr lang="en-US" sz="2800" b="1" dirty="0">
                <a:latin typeface="Times New Roman"/>
                <a:ea typeface="Times New Roman"/>
                <a:cs typeface="Times New Roman"/>
              </a:rPr>
              <a:t>-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trồng</a:t>
            </a:r>
            <a:r>
              <a:rPr lang="en-US" sz="2800" dirty="0">
                <a:latin typeface="Times New Roman"/>
                <a:ea typeface="Times New Roman"/>
                <a:cs typeface="Times New Roman"/>
              </a:rPr>
              <a:t> </a:t>
            </a:r>
            <a:r>
              <a:rPr lang="en-US" sz="2800" dirty="0" err="1">
                <a:latin typeface="Times New Roman"/>
                <a:ea typeface="Times New Roman"/>
                <a:cs typeface="Times New Roman"/>
              </a:rPr>
              <a:t>nhiều</a:t>
            </a:r>
            <a:r>
              <a:rPr lang="en-US" sz="2800" dirty="0">
                <a:latin typeface="Times New Roman"/>
                <a:ea typeface="Times New Roman"/>
                <a:cs typeface="Times New Roman"/>
              </a:rPr>
              <a:t> </a:t>
            </a:r>
            <a:r>
              <a:rPr lang="en-US" sz="2800" dirty="0" err="1">
                <a:latin typeface="Times New Roman"/>
                <a:ea typeface="Times New Roman"/>
                <a:cs typeface="Times New Roman"/>
              </a:rPr>
              <a:t>hoa</a:t>
            </a:r>
            <a:r>
              <a:rPr lang="en-US" sz="2800" dirty="0">
                <a:latin typeface="Times New Roman"/>
                <a:ea typeface="Times New Roman"/>
                <a:cs typeface="Times New Roman"/>
              </a:rPr>
              <a:t>.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thường</a:t>
            </a:r>
            <a:r>
              <a:rPr lang="en-US" sz="2800" dirty="0">
                <a:latin typeface="Times New Roman"/>
                <a:ea typeface="Times New Roman"/>
                <a:cs typeface="Times New Roman"/>
              </a:rPr>
              <a:t> </a:t>
            </a:r>
            <a:r>
              <a:rPr lang="en-US" sz="2800" dirty="0" err="1">
                <a:latin typeface="Times New Roman"/>
                <a:ea typeface="Times New Roman"/>
                <a:cs typeface="Times New Roman"/>
              </a:rPr>
              <a:t>dẫn</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ra</a:t>
            </a:r>
            <a:r>
              <a:rPr lang="en-US" sz="2800" dirty="0">
                <a:latin typeface="Times New Roman"/>
                <a:ea typeface="Times New Roman"/>
                <a:cs typeface="Times New Roman"/>
              </a:rPr>
              <a:t> </a:t>
            </a:r>
            <a:r>
              <a:rPr lang="en-US" sz="2800" dirty="0" err="1">
                <a:latin typeface="Times New Roman"/>
                <a:ea typeface="Times New Roman"/>
                <a:cs typeface="Times New Roman"/>
              </a:rPr>
              <a:t>vườn</a:t>
            </a:r>
            <a:r>
              <a:rPr lang="en-US" sz="2800" dirty="0">
                <a:latin typeface="Times New Roman"/>
                <a:ea typeface="Times New Roman"/>
                <a:cs typeface="Times New Roman"/>
              </a:rPr>
              <a:t>, </a:t>
            </a:r>
            <a:r>
              <a:rPr lang="en-US" sz="2800" dirty="0" err="1">
                <a:latin typeface="Times New Roman"/>
                <a:ea typeface="Times New Roman"/>
                <a:cs typeface="Times New Roman"/>
              </a:rPr>
              <a:t>hai</a:t>
            </a:r>
            <a:r>
              <a:rPr lang="en-US" sz="2800" dirty="0">
                <a:latin typeface="Times New Roman"/>
                <a:ea typeface="Times New Roman"/>
                <a:cs typeface="Times New Roman"/>
              </a:rPr>
              <a:t> </a:t>
            </a:r>
            <a:r>
              <a:rPr lang="en-US" sz="2800" dirty="0" err="1">
                <a:latin typeface="Times New Roman"/>
                <a:ea typeface="Times New Roman"/>
                <a:cs typeface="Times New Roman"/>
              </a:rPr>
              <a:t>bố</a:t>
            </a:r>
            <a:r>
              <a:rPr lang="en-US" sz="2800" dirty="0">
                <a:latin typeface="Times New Roman"/>
                <a:ea typeface="Times New Roman"/>
                <a:cs typeface="Times New Roman"/>
              </a:rPr>
              <a:t> con </a:t>
            </a:r>
            <a:r>
              <a:rPr lang="en-US" sz="2800" dirty="0" err="1">
                <a:latin typeface="Times New Roman"/>
                <a:ea typeface="Times New Roman"/>
                <a:cs typeface="Times New Roman"/>
              </a:rPr>
              <a:t>thi</a:t>
            </a:r>
            <a:r>
              <a:rPr lang="en-US" sz="2800" dirty="0">
                <a:latin typeface="Times New Roman"/>
                <a:ea typeface="Times New Roman"/>
                <a:cs typeface="Times New Roman"/>
              </a:rPr>
              <a:t> </a:t>
            </a:r>
            <a:r>
              <a:rPr lang="en-US" sz="2800" dirty="0" err="1">
                <a:latin typeface="Times New Roman"/>
                <a:ea typeface="Times New Roman"/>
                <a:cs typeface="Times New Roman"/>
              </a:rPr>
              <a:t>nhau</a:t>
            </a:r>
            <a:r>
              <a:rPr lang="en-US" sz="2800" dirty="0">
                <a:latin typeface="Times New Roman"/>
                <a:ea typeface="Times New Roman"/>
                <a:cs typeface="Times New Roman"/>
              </a:rPr>
              <a:t> </a:t>
            </a:r>
            <a:r>
              <a:rPr lang="en-US" sz="2800" dirty="0" err="1">
                <a:latin typeface="Times New Roman"/>
                <a:ea typeface="Times New Roman"/>
                <a:cs typeface="Times New Roman"/>
              </a:rPr>
              <a:t>tưới</a:t>
            </a:r>
            <a:r>
              <a:rPr lang="en-US" sz="2800" dirty="0">
                <a:latin typeface="Times New Roman"/>
                <a:ea typeface="Times New Roman"/>
                <a:cs typeface="Times New Roman"/>
              </a:rPr>
              <a:t>.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làm</a:t>
            </a:r>
            <a:r>
              <a:rPr lang="en-US" sz="2800" dirty="0">
                <a:latin typeface="Times New Roman"/>
                <a:ea typeface="Times New Roman"/>
                <a:cs typeface="Times New Roman"/>
              </a:rPr>
              <a:t> </a:t>
            </a:r>
            <a:r>
              <a:rPr lang="en-US" sz="2800" dirty="0" err="1">
                <a:latin typeface="Times New Roman"/>
                <a:ea typeface="Times New Roman"/>
                <a:cs typeface="Times New Roman"/>
              </a:rPr>
              <a:t>cho</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một</a:t>
            </a:r>
            <a:r>
              <a:rPr lang="en-US" sz="2800" dirty="0">
                <a:latin typeface="Times New Roman"/>
                <a:ea typeface="Times New Roman"/>
                <a:cs typeface="Times New Roman"/>
              </a:rPr>
              <a:t> </a:t>
            </a:r>
            <a:r>
              <a:rPr lang="en-US" sz="2800" dirty="0" err="1">
                <a:latin typeface="Times New Roman"/>
                <a:ea typeface="Times New Roman"/>
                <a:cs typeface="Times New Roman"/>
              </a:rPr>
              <a:t>bình</a:t>
            </a:r>
            <a:r>
              <a:rPr lang="en-US" sz="2800" dirty="0">
                <a:latin typeface="Times New Roman"/>
                <a:ea typeface="Times New Roman"/>
                <a:cs typeface="Times New Roman"/>
              </a:rPr>
              <a:t> </a:t>
            </a:r>
            <a:r>
              <a:rPr lang="en-US" sz="2800" dirty="0" err="1">
                <a:latin typeface="Times New Roman"/>
                <a:ea typeface="Times New Roman"/>
                <a:cs typeface="Times New Roman"/>
              </a:rPr>
              <a:t>tưới</a:t>
            </a:r>
            <a:r>
              <a:rPr lang="en-US" sz="2800" dirty="0">
                <a:latin typeface="Times New Roman"/>
                <a:ea typeface="Times New Roman"/>
                <a:cs typeface="Times New Roman"/>
              </a:rPr>
              <a:t> </a:t>
            </a:r>
            <a:r>
              <a:rPr lang="en-US" sz="2800" dirty="0" err="1">
                <a:latin typeface="Times New Roman"/>
                <a:ea typeface="Times New Roman"/>
                <a:cs typeface="Times New Roman"/>
              </a:rPr>
              <a:t>nhỏ</a:t>
            </a:r>
            <a:r>
              <a:rPr lang="en-US" sz="2800" dirty="0">
                <a:latin typeface="Times New Roman"/>
                <a:ea typeface="Times New Roman"/>
                <a:cs typeface="Times New Roman"/>
              </a:rPr>
              <a:t> </a:t>
            </a:r>
            <a:r>
              <a:rPr lang="en-US" sz="2800" dirty="0" err="1">
                <a:latin typeface="Times New Roman"/>
                <a:ea typeface="Times New Roman"/>
                <a:cs typeface="Times New Roman"/>
              </a:rPr>
              <a:t>bằng</a:t>
            </a:r>
            <a:r>
              <a:rPr lang="en-US" sz="2800" dirty="0">
                <a:latin typeface="Times New Roman"/>
                <a:ea typeface="Times New Roman"/>
                <a:cs typeface="Times New Roman"/>
              </a:rPr>
              <a:t> </a:t>
            </a:r>
            <a:r>
              <a:rPr lang="en-US" sz="2800" dirty="0" err="1">
                <a:latin typeface="Times New Roman"/>
                <a:ea typeface="Times New Roman"/>
                <a:cs typeface="Times New Roman"/>
              </a:rPr>
              <a:t>cái</a:t>
            </a:r>
            <a:r>
              <a:rPr lang="en-US" sz="2800" dirty="0">
                <a:latin typeface="Times New Roman"/>
                <a:ea typeface="Times New Roman"/>
                <a:cs typeface="Times New Roman"/>
              </a:rPr>
              <a:t> </a:t>
            </a:r>
            <a:r>
              <a:rPr lang="en-US" sz="2800" dirty="0" err="1">
                <a:latin typeface="Times New Roman"/>
                <a:ea typeface="Times New Roman"/>
                <a:cs typeface="Times New Roman"/>
              </a:rPr>
              <a:t>thùng</a:t>
            </a:r>
            <a:r>
              <a:rPr lang="en-US" sz="2800" dirty="0">
                <a:latin typeface="Times New Roman"/>
                <a:ea typeface="Times New Roman"/>
                <a:cs typeface="Times New Roman"/>
              </a:rPr>
              <a:t> </a:t>
            </a:r>
            <a:r>
              <a:rPr lang="en-US" sz="2800" dirty="0" err="1">
                <a:latin typeface="Times New Roman"/>
                <a:ea typeface="Times New Roman"/>
                <a:cs typeface="Times New Roman"/>
              </a:rPr>
              <a:t>đựng</a:t>
            </a:r>
            <a:r>
              <a:rPr lang="en-US" sz="2800" dirty="0">
                <a:latin typeface="Times New Roman"/>
                <a:ea typeface="Times New Roman"/>
                <a:cs typeface="Times New Roman"/>
              </a:rPr>
              <a:t> </a:t>
            </a:r>
            <a:r>
              <a:rPr lang="en-US" sz="2800" dirty="0" err="1">
                <a:latin typeface="Times New Roman"/>
                <a:ea typeface="Times New Roman"/>
                <a:cs typeface="Times New Roman"/>
              </a:rPr>
              <a:t>sơn</a:t>
            </a:r>
            <a:r>
              <a:rPr lang="en-US" sz="2800" dirty="0">
                <a:latin typeface="Times New Roman"/>
                <a:ea typeface="Times New Roman"/>
                <a:cs typeface="Times New Roman"/>
              </a:rPr>
              <a:t> </a:t>
            </a:r>
            <a:r>
              <a:rPr lang="en-US" sz="2800" dirty="0" err="1">
                <a:latin typeface="Times New Roman"/>
                <a:ea typeface="Times New Roman"/>
                <a:cs typeface="Times New Roman"/>
              </a:rPr>
              <a:t>rất</a:t>
            </a:r>
            <a:r>
              <a:rPr lang="en-US" sz="2800" dirty="0">
                <a:latin typeface="Times New Roman"/>
                <a:ea typeface="Times New Roman"/>
                <a:cs typeface="Times New Roman"/>
              </a:rPr>
              <a:t> </a:t>
            </a:r>
            <a:r>
              <a:rPr lang="en-US" sz="2800" dirty="0" err="1">
                <a:latin typeface="Times New Roman"/>
                <a:ea typeface="Times New Roman"/>
                <a:cs typeface="Times New Roman"/>
              </a:rPr>
              <a:t>vừa</a:t>
            </a:r>
            <a:r>
              <a:rPr lang="en-US" sz="2800" dirty="0">
                <a:latin typeface="Times New Roman"/>
                <a:ea typeface="Times New Roman"/>
                <a:cs typeface="Times New Roman"/>
              </a:rPr>
              <a:t> </a:t>
            </a:r>
            <a:r>
              <a:rPr lang="en-US" sz="2800" dirty="0" err="1">
                <a:latin typeface="Times New Roman"/>
                <a:ea typeface="Times New Roman"/>
                <a:cs typeface="Times New Roman"/>
              </a:rPr>
              <a:t>tay</a:t>
            </a:r>
            <a:r>
              <a:rPr lang="en-US" sz="2800" dirty="0">
                <a:latin typeface="Times New Roman"/>
                <a:ea typeface="Times New Roman"/>
                <a:cs typeface="Times New Roman"/>
              </a:rPr>
              <a:t>.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lại</a:t>
            </a:r>
            <a:r>
              <a:rPr lang="en-US" sz="2800" dirty="0">
                <a:latin typeface="Times New Roman"/>
                <a:ea typeface="Times New Roman"/>
                <a:cs typeface="Times New Roman"/>
              </a:rPr>
              <a:t> </a:t>
            </a:r>
            <a:r>
              <a:rPr lang="en-US" sz="2800" dirty="0" err="1">
                <a:latin typeface="Times New Roman"/>
                <a:ea typeface="Times New Roman"/>
                <a:cs typeface="Times New Roman"/>
              </a:rPr>
              <a:t>lấy</a:t>
            </a:r>
            <a:r>
              <a:rPr lang="en-US" sz="2800" dirty="0">
                <a:latin typeface="Times New Roman"/>
                <a:ea typeface="Times New Roman"/>
                <a:cs typeface="Times New Roman"/>
              </a:rPr>
              <a:t> </a:t>
            </a:r>
            <a:r>
              <a:rPr lang="en-US" sz="2800" dirty="0" err="1">
                <a:latin typeface="Times New Roman"/>
                <a:ea typeface="Times New Roman"/>
                <a:cs typeface="Times New Roman"/>
              </a:rPr>
              <a:t>hộp</a:t>
            </a:r>
            <a:r>
              <a:rPr lang="en-US" sz="2800" dirty="0">
                <a:latin typeface="Times New Roman"/>
                <a:ea typeface="Times New Roman"/>
                <a:cs typeface="Times New Roman"/>
              </a:rPr>
              <a:t> </a:t>
            </a:r>
            <a:r>
              <a:rPr lang="en-US" sz="2800" dirty="0" err="1">
                <a:latin typeface="Times New Roman"/>
                <a:ea typeface="Times New Roman"/>
                <a:cs typeface="Times New Roman"/>
              </a:rPr>
              <a:t>lon</a:t>
            </a:r>
            <a:r>
              <a:rPr lang="en-US" sz="2800" dirty="0">
                <a:latin typeface="Times New Roman"/>
                <a:ea typeface="Times New Roman"/>
                <a:cs typeface="Times New Roman"/>
              </a:rPr>
              <a:t> </a:t>
            </a:r>
            <a:r>
              <a:rPr lang="en-US" sz="2800" dirty="0" err="1">
                <a:latin typeface="Times New Roman"/>
                <a:ea typeface="Times New Roman"/>
                <a:cs typeface="Times New Roman"/>
              </a:rPr>
              <a:t>gò</a:t>
            </a:r>
            <a:r>
              <a:rPr lang="en-US" sz="2800" dirty="0">
                <a:latin typeface="Times New Roman"/>
                <a:ea typeface="Times New Roman"/>
                <a:cs typeface="Times New Roman"/>
              </a:rPr>
              <a:t> </a:t>
            </a:r>
            <a:r>
              <a:rPr lang="en-US" sz="2800" dirty="0" err="1">
                <a:latin typeface="Times New Roman"/>
                <a:ea typeface="Times New Roman"/>
                <a:cs typeface="Times New Roman"/>
              </a:rPr>
              <a:t>thành</a:t>
            </a:r>
            <a:r>
              <a:rPr lang="en-US" sz="2800" dirty="0">
                <a:latin typeface="Times New Roman"/>
                <a:ea typeface="Times New Roman"/>
                <a:cs typeface="Times New Roman"/>
              </a:rPr>
              <a:t> </a:t>
            </a:r>
            <a:r>
              <a:rPr lang="en-US" sz="2800" dirty="0" err="1">
                <a:latin typeface="Times New Roman"/>
                <a:ea typeface="Times New Roman"/>
                <a:cs typeface="Times New Roman"/>
              </a:rPr>
              <a:t>cái</a:t>
            </a:r>
            <a:r>
              <a:rPr lang="en-US" sz="2800" dirty="0">
                <a:latin typeface="Times New Roman"/>
                <a:ea typeface="Times New Roman"/>
                <a:cs typeface="Times New Roman"/>
              </a:rPr>
              <a:t> </a:t>
            </a:r>
            <a:r>
              <a:rPr lang="en-US" sz="2800" dirty="0" err="1">
                <a:latin typeface="Times New Roman"/>
                <a:ea typeface="Times New Roman"/>
                <a:cs typeface="Times New Roman"/>
              </a:rPr>
              <a:t>vòi</a:t>
            </a:r>
            <a:r>
              <a:rPr lang="en-US" sz="2800" dirty="0">
                <a:latin typeface="Times New Roman"/>
                <a:ea typeface="Times New Roman"/>
                <a:cs typeface="Times New Roman"/>
              </a:rPr>
              <a:t> </a:t>
            </a:r>
            <a:r>
              <a:rPr lang="en-US" sz="2800" dirty="0" err="1">
                <a:latin typeface="Times New Roman"/>
                <a:ea typeface="Times New Roman"/>
                <a:cs typeface="Times New Roman"/>
              </a:rPr>
              <a:t>sen</a:t>
            </a:r>
            <a:r>
              <a:rPr lang="en-US" sz="2800" dirty="0">
                <a:latin typeface="Times New Roman"/>
                <a:ea typeface="Times New Roman"/>
                <a:cs typeface="Times New Roman"/>
              </a:rPr>
              <a:t> </a:t>
            </a:r>
            <a:r>
              <a:rPr lang="en-US" sz="2800" dirty="0" err="1">
                <a:latin typeface="Times New Roman"/>
                <a:ea typeface="Times New Roman"/>
                <a:cs typeface="Times New Roman"/>
              </a:rPr>
              <a:t>nữa</a:t>
            </a:r>
            <a:r>
              <a:rPr lang="en-US" sz="2800" dirty="0">
                <a:latin typeface="Times New Roman"/>
                <a:ea typeface="Times New Roman"/>
                <a:cs typeface="Times New Roman"/>
              </a:rPr>
              <a:t>.</a:t>
            </a:r>
            <a:endParaRPr lang="en-US" sz="2800" dirty="0">
              <a:latin typeface="Calibri"/>
              <a:ea typeface="Calibri"/>
              <a:cs typeface="Times New Roman"/>
            </a:endParaRPr>
          </a:p>
          <a:p>
            <a:pPr>
              <a:lnSpc>
                <a:spcPct val="150000"/>
              </a:lnSpc>
            </a:pPr>
            <a:r>
              <a:rPr lang="en-US" sz="2800" dirty="0">
                <a:latin typeface="Times New Roman"/>
                <a:ea typeface="Times New Roman"/>
                <a:cs typeface="Times New Roman"/>
              </a:rPr>
              <a:t>-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nghĩ</a:t>
            </a:r>
            <a:r>
              <a:rPr lang="en-US" sz="2800" dirty="0">
                <a:latin typeface="Times New Roman"/>
                <a:ea typeface="Times New Roman"/>
                <a:cs typeface="Times New Roman"/>
              </a:rPr>
              <a:t> </a:t>
            </a:r>
            <a:r>
              <a:rPr lang="en-US" sz="2800" dirty="0" err="1">
                <a:latin typeface="Times New Roman"/>
                <a:ea typeface="Times New Roman"/>
                <a:cs typeface="Times New Roman"/>
              </a:rPr>
              <a:t>ra</a:t>
            </a:r>
            <a:r>
              <a:rPr lang="en-US" sz="2800" dirty="0">
                <a:latin typeface="Times New Roman"/>
                <a:ea typeface="Times New Roman"/>
                <a:cs typeface="Times New Roman"/>
              </a:rPr>
              <a:t> </a:t>
            </a:r>
            <a:r>
              <a:rPr lang="en-US" sz="2800" dirty="0" err="1">
                <a:latin typeface="Times New Roman"/>
                <a:ea typeface="Times New Roman"/>
                <a:cs typeface="Times New Roman"/>
              </a:rPr>
              <a:t>những</a:t>
            </a:r>
            <a:r>
              <a:rPr lang="en-US" sz="2800" dirty="0">
                <a:latin typeface="Times New Roman"/>
                <a:ea typeface="Times New Roman"/>
                <a:cs typeface="Times New Roman"/>
              </a:rPr>
              <a:t> </a:t>
            </a:r>
            <a:r>
              <a:rPr lang="en-US" sz="2800" dirty="0" err="1">
                <a:latin typeface="Times New Roman"/>
                <a:ea typeface="Times New Roman"/>
                <a:cs typeface="Times New Roman"/>
              </a:rPr>
              <a:t>trò</a:t>
            </a:r>
            <a:r>
              <a:rPr lang="en-US" sz="2800" dirty="0">
                <a:latin typeface="Times New Roman"/>
                <a:ea typeface="Times New Roman"/>
                <a:cs typeface="Times New Roman"/>
              </a:rPr>
              <a:t> </a:t>
            </a:r>
            <a:r>
              <a:rPr lang="en-US" sz="2800" dirty="0" err="1">
                <a:latin typeface="Times New Roman"/>
                <a:ea typeface="Times New Roman"/>
                <a:cs typeface="Times New Roman"/>
              </a:rPr>
              <a:t>chơi</a:t>
            </a:r>
            <a:r>
              <a:rPr lang="en-US" sz="2800" dirty="0">
                <a:latin typeface="Times New Roman"/>
                <a:ea typeface="Times New Roman"/>
                <a:cs typeface="Times New Roman"/>
              </a:rPr>
              <a:t> </a:t>
            </a:r>
            <a:r>
              <a:rPr lang="en-US" sz="2800" dirty="0" err="1">
                <a:latin typeface="Times New Roman"/>
                <a:ea typeface="Times New Roman"/>
                <a:cs typeface="Times New Roman"/>
              </a:rPr>
              <a:t>thú</a:t>
            </a:r>
            <a:r>
              <a:rPr lang="en-US" sz="2800" dirty="0">
                <a:latin typeface="Times New Roman"/>
                <a:ea typeface="Times New Roman"/>
                <a:cs typeface="Times New Roman"/>
              </a:rPr>
              <a:t> </a:t>
            </a:r>
            <a:r>
              <a:rPr lang="en-US" sz="2800" dirty="0" err="1">
                <a:latin typeface="Times New Roman"/>
                <a:ea typeface="Times New Roman"/>
                <a:cs typeface="Times New Roman"/>
              </a:rPr>
              <a:t>vị</a:t>
            </a:r>
            <a:endParaRPr lang="en-US" sz="2800" dirty="0">
              <a:latin typeface="Calibri"/>
              <a:ea typeface="Calibri"/>
              <a:cs typeface="Times New Roman"/>
            </a:endParaRPr>
          </a:p>
        </p:txBody>
      </p:sp>
      <p:pic>
        <p:nvPicPr>
          <p:cNvPr id="5" name="Picture 4">
            <a:extLst>
              <a:ext uri="{FF2B5EF4-FFF2-40B4-BE49-F238E27FC236}">
                <a16:creationId xmlns:a16="http://schemas.microsoft.com/office/drawing/2014/main" id="{0D537B95-63A2-6545-6FF2-588D1388030B}"/>
              </a:ext>
            </a:extLst>
          </p:cNvPr>
          <p:cNvPicPr>
            <a:picLocks noChangeAspect="1"/>
          </p:cNvPicPr>
          <p:nvPr/>
        </p:nvPicPr>
        <p:blipFill>
          <a:blip r:embed="rId3"/>
          <a:stretch>
            <a:fillRect/>
          </a:stretch>
        </p:blipFill>
        <p:spPr>
          <a:xfrm>
            <a:off x="7463692" y="163254"/>
            <a:ext cx="4694845" cy="1211386"/>
          </a:xfrm>
          <a:prstGeom prst="rect">
            <a:avLst/>
          </a:prstGeom>
        </p:spPr>
      </p:pic>
      <p:pic>
        <p:nvPicPr>
          <p:cNvPr id="4" name="Picture 3">
            <a:extLst>
              <a:ext uri="{FF2B5EF4-FFF2-40B4-BE49-F238E27FC236}">
                <a16:creationId xmlns:a16="http://schemas.microsoft.com/office/drawing/2014/main" id="{67AB7B57-D220-5709-B153-D704A457FF39}"/>
              </a:ext>
            </a:extLst>
          </p:cNvPr>
          <p:cNvPicPr>
            <a:picLocks noChangeAspect="1"/>
          </p:cNvPicPr>
          <p:nvPr/>
        </p:nvPicPr>
        <p:blipFill>
          <a:blip r:embed="rId4"/>
          <a:stretch>
            <a:fillRect/>
          </a:stretch>
        </p:blipFill>
        <p:spPr>
          <a:xfrm>
            <a:off x="151772" y="378242"/>
            <a:ext cx="1371719" cy="1371719"/>
          </a:xfrm>
          <a:prstGeom prst="rect">
            <a:avLst/>
          </a:prstGeom>
        </p:spPr>
      </p:pic>
    </p:spTree>
    <p:extLst>
      <p:ext uri="{BB962C8B-B14F-4D97-AF65-F5344CB8AC3E}">
        <p14:creationId xmlns:p14="http://schemas.microsoft.com/office/powerpoint/2010/main" val="163187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1"/>
                                        </p:tgtEl>
                                        <p:attrNameLst>
                                          <p:attrName>style.visibility</p:attrName>
                                        </p:attrNameLst>
                                      </p:cBhvr>
                                      <p:to>
                                        <p:strVal val="visible"/>
                                      </p:to>
                                    </p:set>
                                    <p:anim calcmode="lin" valueType="num">
                                      <p:cBhvr additive="base">
                                        <p:cTn id="13" dur="500" fill="hold"/>
                                        <p:tgtEl>
                                          <p:spTgt spid="5121"/>
                                        </p:tgtEl>
                                        <p:attrNameLst>
                                          <p:attrName>ppt_x</p:attrName>
                                        </p:attrNameLst>
                                      </p:cBhvr>
                                      <p:tavLst>
                                        <p:tav tm="0">
                                          <p:val>
                                            <p:strVal val="#ppt_x"/>
                                          </p:val>
                                        </p:tav>
                                        <p:tav tm="100000">
                                          <p:val>
                                            <p:strVal val="#ppt_x"/>
                                          </p:val>
                                        </p:tav>
                                      </p:tavLst>
                                    </p:anim>
                                    <p:anim calcmode="lin" valueType="num">
                                      <p:cBhvr additive="base">
                                        <p:cTn id="14" dur="500" fill="hold"/>
                                        <p:tgtEl>
                                          <p:spTgt spid="51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3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09783825"/>
              </p:ext>
            </p:extLst>
          </p:nvPr>
        </p:nvGraphicFramePr>
        <p:xfrm>
          <a:off x="119336" y="1508760"/>
          <a:ext cx="11665296" cy="5266737"/>
        </p:xfrm>
        <a:graphic>
          <a:graphicData uri="http://schemas.openxmlformats.org/drawingml/2006/table">
            <a:tbl>
              <a:tblPr firstRow="1" firstCol="1" bandRow="1"/>
              <a:tblGrid>
                <a:gridCol w="4478128">
                  <a:extLst>
                    <a:ext uri="{9D8B030D-6E8A-4147-A177-3AD203B41FA5}">
                      <a16:colId xmlns:a16="http://schemas.microsoft.com/office/drawing/2014/main" val="20000"/>
                    </a:ext>
                  </a:extLst>
                </a:gridCol>
                <a:gridCol w="7187168">
                  <a:extLst>
                    <a:ext uri="{9D8B030D-6E8A-4147-A177-3AD203B41FA5}">
                      <a16:colId xmlns:a16="http://schemas.microsoft.com/office/drawing/2014/main" val="20001"/>
                    </a:ext>
                  </a:extLst>
                </a:gridCol>
              </a:tblGrid>
              <a:tr h="416006">
                <a:tc>
                  <a:txBody>
                    <a:bodyPr/>
                    <a:lstStyle/>
                    <a:p>
                      <a:pPr algn="just">
                        <a:lnSpc>
                          <a:spcPct val="150000"/>
                        </a:lnSpc>
                        <a:spcAft>
                          <a:spcPts val="0"/>
                        </a:spcAft>
                      </a:pPr>
                      <a:r>
                        <a:rPr lang="en-US" sz="2200" dirty="0" err="1">
                          <a:effectLst/>
                          <a:latin typeface="Times New Roman"/>
                          <a:ea typeface="Times New Roman"/>
                          <a:cs typeface="Times New Roman"/>
                        </a:rPr>
                        <a:t>Trò</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chơi</a:t>
                      </a:r>
                      <a:endParaRPr lang="en-US" sz="2200" dirty="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just">
                        <a:lnSpc>
                          <a:spcPct val="150000"/>
                        </a:lnSpc>
                        <a:spcAft>
                          <a:spcPts val="0"/>
                        </a:spcAft>
                      </a:pPr>
                      <a:r>
                        <a:rPr lang="en-US" sz="2200" dirty="0" err="1">
                          <a:effectLst/>
                          <a:latin typeface="Times New Roman"/>
                          <a:ea typeface="Times New Roman"/>
                          <a:cs typeface="Times New Roman"/>
                        </a:rPr>
                        <a:t>Cách</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chơi</a:t>
                      </a:r>
                      <a:endParaRPr lang="en-US" sz="2200" dirty="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0"/>
                  </a:ext>
                </a:extLst>
              </a:tr>
              <a:tr h="450810">
                <a:tc>
                  <a:txBody>
                    <a:bodyPr/>
                    <a:lstStyle/>
                    <a:p>
                      <a:pPr algn="just">
                        <a:lnSpc>
                          <a:spcPct val="150000"/>
                        </a:lnSpc>
                        <a:spcAft>
                          <a:spcPts val="0"/>
                        </a:spcAft>
                      </a:pPr>
                      <a:r>
                        <a:rPr lang="en-US" sz="2200" b="1" dirty="0" err="1">
                          <a:effectLst/>
                          <a:latin typeface="Times New Roman"/>
                          <a:ea typeface="Times New Roman"/>
                          <a:cs typeface="Times New Roman"/>
                        </a:rPr>
                        <a:t>Trò</a:t>
                      </a:r>
                      <a:r>
                        <a:rPr lang="en-US" sz="2200" b="1" dirty="0">
                          <a:effectLst/>
                          <a:latin typeface="Times New Roman"/>
                          <a:ea typeface="Times New Roman"/>
                          <a:cs typeface="Times New Roman"/>
                        </a:rPr>
                        <a:t> </a:t>
                      </a:r>
                      <a:r>
                        <a:rPr lang="en-US" sz="2200" b="1" dirty="0" err="1">
                          <a:effectLst/>
                          <a:latin typeface="Times New Roman"/>
                          <a:ea typeface="Times New Roman"/>
                          <a:cs typeface="Times New Roman"/>
                        </a:rPr>
                        <a:t>chơi</a:t>
                      </a:r>
                      <a:r>
                        <a:rPr lang="en-US" sz="2200" b="1" dirty="0">
                          <a:effectLst/>
                          <a:latin typeface="Times New Roman"/>
                          <a:ea typeface="Times New Roman"/>
                          <a:cs typeface="Times New Roman"/>
                        </a:rPr>
                        <a:t> </a:t>
                      </a:r>
                      <a:r>
                        <a:rPr lang="en-US" sz="2200" b="1" dirty="0" err="1">
                          <a:effectLst/>
                          <a:latin typeface="Times New Roman"/>
                          <a:ea typeface="Times New Roman"/>
                          <a:cs typeface="Times New Roman"/>
                        </a:rPr>
                        <a:t>đoán</a:t>
                      </a:r>
                      <a:r>
                        <a:rPr lang="en-US" sz="2200" b="1" dirty="0">
                          <a:effectLst/>
                          <a:latin typeface="Times New Roman"/>
                          <a:ea typeface="Times New Roman"/>
                          <a:cs typeface="Times New Roman"/>
                        </a:rPr>
                        <a:t> </a:t>
                      </a:r>
                      <a:r>
                        <a:rPr lang="en-US" sz="2200" b="1" dirty="0" err="1">
                          <a:effectLst/>
                          <a:latin typeface="Times New Roman"/>
                          <a:ea typeface="Times New Roman"/>
                          <a:cs typeface="Times New Roman"/>
                        </a:rPr>
                        <a:t>tên</a:t>
                      </a:r>
                      <a:r>
                        <a:rPr lang="en-US" sz="2200" b="1" dirty="0">
                          <a:effectLst/>
                          <a:latin typeface="Times New Roman"/>
                          <a:ea typeface="Times New Roman"/>
                          <a:cs typeface="Times New Roman"/>
                        </a:rPr>
                        <a:t> </a:t>
                      </a:r>
                      <a:r>
                        <a:rPr lang="en-US" sz="2200" b="1" dirty="0" err="1">
                          <a:effectLst/>
                          <a:latin typeface="Times New Roman"/>
                          <a:ea typeface="Times New Roman"/>
                          <a:cs typeface="Times New Roman"/>
                        </a:rPr>
                        <a:t>các</a:t>
                      </a:r>
                      <a:r>
                        <a:rPr lang="en-US" sz="2200" b="1" dirty="0">
                          <a:effectLst/>
                          <a:latin typeface="Times New Roman"/>
                          <a:ea typeface="Times New Roman"/>
                          <a:cs typeface="Times New Roman"/>
                        </a:rPr>
                        <a:t> </a:t>
                      </a:r>
                      <a:r>
                        <a:rPr lang="en-US" sz="2200" b="1" dirty="0" err="1">
                          <a:effectLst/>
                          <a:latin typeface="Times New Roman"/>
                          <a:ea typeface="Times New Roman"/>
                          <a:cs typeface="Times New Roman"/>
                        </a:rPr>
                        <a:t>loài</a:t>
                      </a:r>
                      <a:r>
                        <a:rPr lang="en-US" sz="2200" b="1" dirty="0">
                          <a:effectLst/>
                          <a:latin typeface="Times New Roman"/>
                          <a:ea typeface="Times New Roman"/>
                          <a:cs typeface="Times New Roman"/>
                        </a:rPr>
                        <a:t> </a:t>
                      </a:r>
                      <a:r>
                        <a:rPr lang="en-US" sz="2200" b="1" dirty="0" err="1">
                          <a:effectLst/>
                          <a:latin typeface="Times New Roman"/>
                          <a:ea typeface="Times New Roman"/>
                          <a:cs typeface="Times New Roman"/>
                        </a:rPr>
                        <a:t>hoa</a:t>
                      </a:r>
                      <a:endParaRPr lang="en-US" sz="2200" dirty="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just">
                        <a:lnSpc>
                          <a:spcPct val="150000"/>
                        </a:lnSpc>
                        <a:spcAft>
                          <a:spcPts val="0"/>
                        </a:spcAft>
                      </a:pPr>
                      <a:r>
                        <a:rPr lang="en-US" sz="2200">
                          <a:effectLst/>
                          <a:latin typeface="Times New Roman"/>
                          <a:ea typeface="Times New Roman"/>
                          <a:cs typeface="Times New Roman"/>
                        </a:rPr>
                        <a:t>con nhắm mắt lại và chạm từng bông hoa  </a:t>
                      </a:r>
                      <a:endParaRPr lang="en-US" sz="220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881829">
                <a:tc>
                  <a:txBody>
                    <a:bodyPr/>
                    <a:lstStyle/>
                    <a:p>
                      <a:pPr algn="just">
                        <a:lnSpc>
                          <a:spcPct val="150000"/>
                        </a:lnSpc>
                        <a:spcAft>
                          <a:spcPts val="0"/>
                        </a:spcAft>
                      </a:pPr>
                      <a:r>
                        <a:rPr lang="en-US" sz="2200" b="1" dirty="0" err="1">
                          <a:effectLst/>
                          <a:latin typeface="Times New Roman"/>
                          <a:ea typeface="Times New Roman"/>
                          <a:cs typeface="Times New Roman"/>
                        </a:rPr>
                        <a:t>Trò</a:t>
                      </a:r>
                      <a:r>
                        <a:rPr lang="en-US" sz="2200" b="1" dirty="0">
                          <a:effectLst/>
                          <a:latin typeface="Times New Roman"/>
                          <a:ea typeface="Times New Roman"/>
                          <a:cs typeface="Times New Roman"/>
                        </a:rPr>
                        <a:t> </a:t>
                      </a:r>
                      <a:r>
                        <a:rPr lang="en-US" sz="2200" b="1" dirty="0" err="1">
                          <a:effectLst/>
                          <a:latin typeface="Times New Roman"/>
                          <a:ea typeface="Times New Roman"/>
                          <a:cs typeface="Times New Roman"/>
                        </a:rPr>
                        <a:t>chơi</a:t>
                      </a:r>
                      <a:r>
                        <a:rPr lang="en-US" sz="2200" b="1" dirty="0">
                          <a:effectLst/>
                          <a:latin typeface="Times New Roman"/>
                          <a:ea typeface="Times New Roman"/>
                          <a:cs typeface="Times New Roman"/>
                        </a:rPr>
                        <a:t> </a:t>
                      </a:r>
                      <a:r>
                        <a:rPr lang="en-US" sz="2200" b="1" dirty="0" err="1">
                          <a:effectLst/>
                          <a:latin typeface="Times New Roman"/>
                          <a:ea typeface="Times New Roman"/>
                          <a:cs typeface="Times New Roman"/>
                        </a:rPr>
                        <a:t>nhắm</a:t>
                      </a:r>
                      <a:r>
                        <a:rPr lang="en-US" sz="2200" b="1" dirty="0">
                          <a:effectLst/>
                          <a:latin typeface="Times New Roman"/>
                          <a:ea typeface="Times New Roman"/>
                          <a:cs typeface="Times New Roman"/>
                        </a:rPr>
                        <a:t> </a:t>
                      </a:r>
                      <a:r>
                        <a:rPr lang="en-US" sz="2200" b="1" dirty="0" err="1">
                          <a:effectLst/>
                          <a:latin typeface="Times New Roman"/>
                          <a:ea typeface="Times New Roman"/>
                          <a:cs typeface="Times New Roman"/>
                        </a:rPr>
                        <a:t>mắt</a:t>
                      </a:r>
                      <a:r>
                        <a:rPr lang="en-US" sz="2200" b="1" dirty="0">
                          <a:effectLst/>
                          <a:latin typeface="Times New Roman"/>
                          <a:ea typeface="Times New Roman"/>
                          <a:cs typeface="Times New Roman"/>
                        </a:rPr>
                        <a:t> </a:t>
                      </a:r>
                      <a:r>
                        <a:rPr lang="en-US" sz="2200" b="1" dirty="0" err="1">
                          <a:effectLst/>
                          <a:latin typeface="Times New Roman"/>
                          <a:ea typeface="Times New Roman"/>
                          <a:cs typeface="Times New Roman"/>
                        </a:rPr>
                        <a:t>để</a:t>
                      </a:r>
                      <a:r>
                        <a:rPr lang="en-US" sz="2200" b="1" dirty="0">
                          <a:effectLst/>
                          <a:latin typeface="Times New Roman"/>
                          <a:ea typeface="Times New Roman"/>
                          <a:cs typeface="Times New Roman"/>
                        </a:rPr>
                        <a:t> </a:t>
                      </a:r>
                      <a:r>
                        <a:rPr lang="en-US" sz="2200" b="1" dirty="0" err="1">
                          <a:effectLst/>
                          <a:latin typeface="Times New Roman"/>
                          <a:ea typeface="Times New Roman"/>
                          <a:cs typeface="Times New Roman"/>
                        </a:rPr>
                        <a:t>tìm</a:t>
                      </a:r>
                      <a:r>
                        <a:rPr lang="en-US" sz="2200" b="1" dirty="0">
                          <a:effectLst/>
                          <a:latin typeface="Times New Roman"/>
                          <a:ea typeface="Times New Roman"/>
                          <a:cs typeface="Times New Roman"/>
                        </a:rPr>
                        <a:t> </a:t>
                      </a:r>
                      <a:r>
                        <a:rPr lang="en-US" sz="2200" b="1" dirty="0" err="1">
                          <a:effectLst/>
                          <a:latin typeface="Times New Roman"/>
                          <a:ea typeface="Times New Roman"/>
                          <a:cs typeface="Times New Roman"/>
                        </a:rPr>
                        <a:t>kiếm</a:t>
                      </a:r>
                      <a:r>
                        <a:rPr lang="en-US" sz="2200" b="1" dirty="0">
                          <a:effectLst/>
                          <a:latin typeface="Times New Roman"/>
                          <a:ea typeface="Times New Roman"/>
                          <a:cs typeface="Times New Roman"/>
                        </a:rPr>
                        <a:t> </a:t>
                      </a:r>
                      <a:r>
                        <a:rPr lang="en-US" sz="2200" b="1" dirty="0" err="1">
                          <a:effectLst/>
                          <a:latin typeface="Times New Roman"/>
                          <a:ea typeface="Times New Roman"/>
                          <a:cs typeface="Times New Roman"/>
                        </a:rPr>
                        <a:t>một</a:t>
                      </a:r>
                      <a:r>
                        <a:rPr lang="en-US" sz="2200" b="1" dirty="0">
                          <a:effectLst/>
                          <a:latin typeface="Times New Roman"/>
                          <a:ea typeface="Times New Roman"/>
                          <a:cs typeface="Times New Roman"/>
                        </a:rPr>
                        <a:t> </a:t>
                      </a:r>
                      <a:r>
                        <a:rPr lang="en-US" sz="2200" b="1" dirty="0" err="1">
                          <a:effectLst/>
                          <a:latin typeface="Times New Roman"/>
                          <a:ea typeface="Times New Roman"/>
                          <a:cs typeface="Times New Roman"/>
                        </a:rPr>
                        <a:t>vật</a:t>
                      </a:r>
                      <a:endParaRPr lang="en-US" sz="2200" dirty="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just">
                        <a:lnSpc>
                          <a:spcPct val="150000"/>
                        </a:lnSpc>
                        <a:spcAft>
                          <a:spcPts val="0"/>
                        </a:spcAft>
                      </a:pPr>
                      <a:r>
                        <a:rPr lang="en-US" sz="2200" dirty="0" err="1">
                          <a:effectLst/>
                          <a:latin typeface="Times New Roman"/>
                          <a:ea typeface="Times New Roman"/>
                          <a:cs typeface="Times New Roman"/>
                        </a:rPr>
                        <a:t>Nhắm</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mắt</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vẫn</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có</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thể</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đi</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mà</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không</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chạm</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vật</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gì</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vẫn</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biết</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được</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bố</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đứng</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cách</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mình</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bao</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xa</a:t>
                      </a:r>
                      <a:r>
                        <a:rPr lang="en-US" sz="2200" dirty="0">
                          <a:effectLst/>
                          <a:latin typeface="Times New Roman"/>
                          <a:ea typeface="Times New Roman"/>
                          <a:cs typeface="Times New Roman"/>
                        </a:rPr>
                        <a:t>.</a:t>
                      </a:r>
                      <a:endParaRPr lang="en-US" sz="2200" dirty="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2"/>
                  </a:ext>
                </a:extLst>
              </a:tr>
              <a:tr h="450810">
                <a:tc>
                  <a:txBody>
                    <a:bodyPr/>
                    <a:lstStyle/>
                    <a:p>
                      <a:pPr algn="just">
                        <a:lnSpc>
                          <a:spcPct val="150000"/>
                        </a:lnSpc>
                        <a:spcAft>
                          <a:spcPts val="0"/>
                        </a:spcAft>
                      </a:pPr>
                      <a:r>
                        <a:rPr lang="en-US" sz="2200" b="1" dirty="0" err="1">
                          <a:effectLst/>
                          <a:latin typeface="Times New Roman"/>
                          <a:ea typeface="Times New Roman"/>
                          <a:cs typeface="Times New Roman"/>
                        </a:rPr>
                        <a:t>Trò</a:t>
                      </a:r>
                      <a:r>
                        <a:rPr lang="en-US" sz="2200" b="1" dirty="0">
                          <a:effectLst/>
                          <a:latin typeface="Times New Roman"/>
                          <a:ea typeface="Times New Roman"/>
                          <a:cs typeface="Times New Roman"/>
                        </a:rPr>
                        <a:t> </a:t>
                      </a:r>
                      <a:r>
                        <a:rPr lang="en-US" sz="2200" b="1" dirty="0" err="1">
                          <a:effectLst/>
                          <a:latin typeface="Times New Roman"/>
                          <a:ea typeface="Times New Roman"/>
                          <a:cs typeface="Times New Roman"/>
                        </a:rPr>
                        <a:t>chơi</a:t>
                      </a:r>
                      <a:r>
                        <a:rPr lang="en-US" sz="2200" b="1" dirty="0">
                          <a:effectLst/>
                          <a:latin typeface="Times New Roman"/>
                          <a:ea typeface="Times New Roman"/>
                          <a:cs typeface="Times New Roman"/>
                        </a:rPr>
                        <a:t> </a:t>
                      </a:r>
                      <a:r>
                        <a:rPr lang="en-US" sz="2200" b="1" dirty="0" err="1">
                          <a:effectLst/>
                          <a:latin typeface="Times New Roman"/>
                          <a:ea typeface="Times New Roman"/>
                          <a:cs typeface="Times New Roman"/>
                        </a:rPr>
                        <a:t>ngửi</a:t>
                      </a:r>
                      <a:r>
                        <a:rPr lang="en-US" sz="2200" b="1" dirty="0">
                          <a:effectLst/>
                          <a:latin typeface="Times New Roman"/>
                          <a:ea typeface="Times New Roman"/>
                          <a:cs typeface="Times New Roman"/>
                        </a:rPr>
                        <a:t> </a:t>
                      </a:r>
                      <a:r>
                        <a:rPr lang="en-US" sz="2200" b="1" dirty="0" err="1">
                          <a:effectLst/>
                          <a:latin typeface="Times New Roman"/>
                          <a:ea typeface="Times New Roman"/>
                          <a:cs typeface="Times New Roman"/>
                        </a:rPr>
                        <a:t>rồi</a:t>
                      </a:r>
                      <a:r>
                        <a:rPr lang="en-US" sz="2200" b="1" dirty="0">
                          <a:effectLst/>
                          <a:latin typeface="Times New Roman"/>
                          <a:ea typeface="Times New Roman"/>
                          <a:cs typeface="Times New Roman"/>
                        </a:rPr>
                        <a:t> </a:t>
                      </a:r>
                      <a:r>
                        <a:rPr lang="en-US" sz="2200" b="1" dirty="0" err="1">
                          <a:effectLst/>
                          <a:latin typeface="Times New Roman"/>
                          <a:ea typeface="Times New Roman"/>
                          <a:cs typeface="Times New Roman"/>
                        </a:rPr>
                        <a:t>gọi</a:t>
                      </a:r>
                      <a:r>
                        <a:rPr lang="en-US" sz="2200" b="1" dirty="0">
                          <a:effectLst/>
                          <a:latin typeface="Times New Roman"/>
                          <a:ea typeface="Times New Roman"/>
                          <a:cs typeface="Times New Roman"/>
                        </a:rPr>
                        <a:t> </a:t>
                      </a:r>
                      <a:r>
                        <a:rPr lang="en-US" sz="2200" b="1" dirty="0" err="1">
                          <a:effectLst/>
                          <a:latin typeface="Times New Roman"/>
                          <a:ea typeface="Times New Roman"/>
                          <a:cs typeface="Times New Roman"/>
                        </a:rPr>
                        <a:t>tên</a:t>
                      </a:r>
                      <a:r>
                        <a:rPr lang="en-US" sz="2200" b="1" dirty="0">
                          <a:effectLst/>
                          <a:latin typeface="Times New Roman"/>
                          <a:ea typeface="Times New Roman"/>
                          <a:cs typeface="Times New Roman"/>
                        </a:rPr>
                        <a:t> </a:t>
                      </a:r>
                      <a:r>
                        <a:rPr lang="en-US" sz="2200" b="1" dirty="0" err="1">
                          <a:effectLst/>
                          <a:latin typeface="Times New Roman"/>
                          <a:ea typeface="Times New Roman"/>
                          <a:cs typeface="Times New Roman"/>
                        </a:rPr>
                        <a:t>các</a:t>
                      </a:r>
                      <a:r>
                        <a:rPr lang="en-US" sz="2200" b="1" dirty="0">
                          <a:effectLst/>
                          <a:latin typeface="Times New Roman"/>
                          <a:ea typeface="Times New Roman"/>
                          <a:cs typeface="Times New Roman"/>
                        </a:rPr>
                        <a:t> </a:t>
                      </a:r>
                      <a:r>
                        <a:rPr lang="en-US" sz="2200" b="1" dirty="0" err="1">
                          <a:effectLst/>
                          <a:latin typeface="Times New Roman"/>
                          <a:ea typeface="Times New Roman"/>
                          <a:cs typeface="Times New Roman"/>
                        </a:rPr>
                        <a:t>loài</a:t>
                      </a:r>
                      <a:r>
                        <a:rPr lang="en-US" sz="2200" b="1" dirty="0">
                          <a:effectLst/>
                          <a:latin typeface="Times New Roman"/>
                          <a:ea typeface="Times New Roman"/>
                          <a:cs typeface="Times New Roman"/>
                        </a:rPr>
                        <a:t> </a:t>
                      </a:r>
                      <a:r>
                        <a:rPr lang="en-US" sz="2200" b="1" dirty="0" err="1">
                          <a:effectLst/>
                          <a:latin typeface="Times New Roman"/>
                          <a:ea typeface="Times New Roman"/>
                          <a:cs typeface="Times New Roman"/>
                        </a:rPr>
                        <a:t>hoa</a:t>
                      </a:r>
                      <a:endParaRPr lang="en-US" sz="2200" dirty="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just">
                        <a:lnSpc>
                          <a:spcPct val="150000"/>
                        </a:lnSpc>
                        <a:spcAft>
                          <a:spcPts val="0"/>
                        </a:spcAft>
                      </a:pPr>
                      <a:r>
                        <a:rPr lang="en-US" sz="2200" dirty="0">
                          <a:effectLst/>
                          <a:latin typeface="Times New Roman"/>
                          <a:ea typeface="Times New Roman"/>
                          <a:cs typeface="Times New Roman"/>
                        </a:rPr>
                        <a:t>Con </a:t>
                      </a:r>
                      <a:r>
                        <a:rPr lang="en-US" sz="2200" dirty="0" err="1">
                          <a:effectLst/>
                          <a:latin typeface="Times New Roman"/>
                          <a:ea typeface="Times New Roman"/>
                          <a:cs typeface="Times New Roman"/>
                        </a:rPr>
                        <a:t>nhắm</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mắt</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cảm</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nhận</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được</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mùi</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của</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các</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loài</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hoa</a:t>
                      </a:r>
                      <a:r>
                        <a:rPr lang="en-US" sz="2200" dirty="0">
                          <a:effectLst/>
                          <a:latin typeface="Times New Roman"/>
                          <a:ea typeface="Times New Roman"/>
                          <a:cs typeface="Times New Roman"/>
                        </a:rPr>
                        <a:t>  </a:t>
                      </a:r>
                      <a:endParaRPr lang="en-US" sz="2200" dirty="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3"/>
                  </a:ext>
                </a:extLst>
              </a:tr>
              <a:tr h="2745121">
                <a:tc gridSpan="2">
                  <a:txBody>
                    <a:bodyPr/>
                    <a:lstStyle/>
                    <a:p>
                      <a:pPr>
                        <a:lnSpc>
                          <a:spcPct val="150000"/>
                        </a:lnSpc>
                        <a:spcAft>
                          <a:spcPts val="0"/>
                        </a:spcAft>
                      </a:pPr>
                      <a:r>
                        <a:rPr lang="en-US" sz="2200" b="1" dirty="0" err="1">
                          <a:effectLst/>
                          <a:latin typeface="Times New Roman"/>
                          <a:ea typeface="Times New Roman"/>
                          <a:cs typeface="Times New Roman"/>
                        </a:rPr>
                        <a:t>Nhận</a:t>
                      </a:r>
                      <a:r>
                        <a:rPr lang="en-US" sz="2200" b="1" dirty="0">
                          <a:effectLst/>
                          <a:latin typeface="Times New Roman"/>
                          <a:ea typeface="Times New Roman"/>
                          <a:cs typeface="Times New Roman"/>
                        </a:rPr>
                        <a:t> </a:t>
                      </a:r>
                      <a:r>
                        <a:rPr lang="en-US" sz="2200" b="1" dirty="0" err="1">
                          <a:effectLst/>
                          <a:latin typeface="Times New Roman"/>
                          <a:ea typeface="Times New Roman"/>
                          <a:cs typeface="Times New Roman"/>
                        </a:rPr>
                        <a:t>xét</a:t>
                      </a:r>
                      <a:r>
                        <a:rPr lang="en-US" sz="2200" b="1" dirty="0">
                          <a:effectLst/>
                          <a:latin typeface="Times New Roman"/>
                          <a:ea typeface="Times New Roman"/>
                          <a:cs typeface="Times New Roman"/>
                        </a:rPr>
                        <a:t>: </a:t>
                      </a:r>
                      <a:r>
                        <a:rPr lang="en-US" sz="2200" dirty="0">
                          <a:effectLst/>
                          <a:latin typeface="Times New Roman"/>
                          <a:ea typeface="Times New Roman"/>
                          <a:cs typeface="Times New Roman"/>
                        </a:rPr>
                        <a:t> - </a:t>
                      </a:r>
                      <a:r>
                        <a:rPr lang="en-US" sz="2200" dirty="0" err="1">
                          <a:effectLst/>
                          <a:latin typeface="Times New Roman"/>
                          <a:ea typeface="Times New Roman"/>
                          <a:cs typeface="Times New Roman"/>
                        </a:rPr>
                        <a:t>Các</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trò</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chơi</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ngày</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càng</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khó</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hơn</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tạo</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ra</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được</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sự</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hấp</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dẫn</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với</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đứa</a:t>
                      </a:r>
                      <a:r>
                        <a:rPr lang="en-US" sz="2200" dirty="0">
                          <a:effectLst/>
                          <a:latin typeface="Times New Roman"/>
                          <a:ea typeface="Times New Roman"/>
                          <a:cs typeface="Times New Roman"/>
                        </a:rPr>
                        <a:t> con.</a:t>
                      </a:r>
                      <a:endParaRPr lang="en-US" sz="2200" dirty="0">
                        <a:effectLst/>
                        <a:latin typeface="Calibri"/>
                        <a:ea typeface="Calibri"/>
                        <a:cs typeface="Times New Roman"/>
                      </a:endParaRPr>
                    </a:p>
                    <a:p>
                      <a:pPr>
                        <a:lnSpc>
                          <a:spcPct val="150000"/>
                        </a:lnSpc>
                        <a:spcAft>
                          <a:spcPts val="0"/>
                        </a:spcAft>
                      </a:pP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Người</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bố</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luôn</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theo</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dõi</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động</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viên</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khích</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lệ</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dể</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đứa</a:t>
                      </a:r>
                      <a:r>
                        <a:rPr lang="en-US" sz="2200" dirty="0">
                          <a:effectLst/>
                          <a:latin typeface="Times New Roman"/>
                          <a:ea typeface="Times New Roman"/>
                          <a:cs typeface="Times New Roman"/>
                        </a:rPr>
                        <a:t> con </a:t>
                      </a:r>
                      <a:r>
                        <a:rPr lang="en-US" sz="2200" dirty="0" err="1">
                          <a:effectLst/>
                          <a:latin typeface="Times New Roman"/>
                          <a:ea typeface="Times New Roman"/>
                          <a:cs typeface="Times New Roman"/>
                        </a:rPr>
                        <a:t>tiến</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bộ</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hơn</a:t>
                      </a:r>
                      <a:r>
                        <a:rPr lang="en-US" sz="2200" dirty="0">
                          <a:effectLst/>
                          <a:latin typeface="Times New Roman"/>
                          <a:ea typeface="Times New Roman"/>
                          <a:cs typeface="Times New Roman"/>
                        </a:rPr>
                        <a:t>.</a:t>
                      </a:r>
                      <a:endParaRPr lang="en-US" sz="2200" dirty="0">
                        <a:effectLst/>
                        <a:latin typeface="Calibri"/>
                        <a:ea typeface="Calibri"/>
                        <a:cs typeface="Times New Roman"/>
                      </a:endParaRPr>
                    </a:p>
                    <a:p>
                      <a:pPr>
                        <a:lnSpc>
                          <a:spcPct val="150000"/>
                        </a:lnSpc>
                        <a:spcAft>
                          <a:spcPts val="0"/>
                        </a:spcAft>
                      </a:pP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Người</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bố</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muốn</a:t>
                      </a:r>
                      <a:r>
                        <a:rPr lang="en-US" sz="2200" dirty="0">
                          <a:effectLst/>
                          <a:latin typeface="Times New Roman"/>
                          <a:ea typeface="Times New Roman"/>
                          <a:cs typeface="Times New Roman"/>
                        </a:rPr>
                        <a:t> con </a:t>
                      </a:r>
                      <a:r>
                        <a:rPr lang="en-US" sz="2200" dirty="0" err="1">
                          <a:effectLst/>
                          <a:latin typeface="Times New Roman"/>
                          <a:ea typeface="Times New Roman"/>
                          <a:cs typeface="Times New Roman"/>
                        </a:rPr>
                        <a:t>được</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trải</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nghiệm</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từ</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thực</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tế</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cuộc</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sống</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để</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hình</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thành</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thói</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quen</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sự</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gắn</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bó</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và</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biết</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trân</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trọng</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nâng</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niu</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những</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giá</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trị</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của</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cuộc</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sống</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cho</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dù</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là</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điều</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nhỏ</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nhất</a:t>
                      </a:r>
                      <a:r>
                        <a:rPr lang="en-US" sz="2200" dirty="0">
                          <a:effectLst/>
                          <a:latin typeface="Times New Roman"/>
                          <a:ea typeface="Times New Roman"/>
                          <a:cs typeface="Times New Roman"/>
                        </a:rPr>
                        <a:t>.</a:t>
                      </a:r>
                      <a:endParaRPr lang="en-US" sz="2200" dirty="0">
                        <a:effectLst/>
                        <a:latin typeface="Calibri"/>
                        <a:ea typeface="Calibri"/>
                        <a:cs typeface="Times New Roman"/>
                      </a:endParaRPr>
                    </a:p>
                    <a:p>
                      <a:pPr>
                        <a:lnSpc>
                          <a:spcPct val="150000"/>
                        </a:lnSpc>
                        <a:spcAft>
                          <a:spcPts val="0"/>
                        </a:spcAft>
                      </a:pP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Những</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bài</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học</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sâu</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sắc</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từ</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cuộc</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sống</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biết</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yêu</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thương</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lắng</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nghe</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và</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thấu</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hiểu</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từ</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thiên</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nhiên</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biết</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trân</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trọng</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mọi</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thứ</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xung</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quanh</a:t>
                      </a:r>
                      <a:r>
                        <a:rPr lang="en-US" sz="2200" dirty="0">
                          <a:effectLst/>
                          <a:latin typeface="Times New Roman"/>
                          <a:ea typeface="Times New Roman"/>
                          <a:cs typeface="Times New Roman"/>
                        </a:rPr>
                        <a:t> </a:t>
                      </a:r>
                      <a:r>
                        <a:rPr lang="en-US" sz="2200" dirty="0" err="1">
                          <a:effectLst/>
                          <a:latin typeface="Times New Roman"/>
                          <a:ea typeface="Times New Roman"/>
                          <a:cs typeface="Times New Roman"/>
                        </a:rPr>
                        <a:t>mình</a:t>
                      </a:r>
                      <a:endParaRPr lang="en-US" sz="2200" dirty="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1883532" y="548681"/>
            <a:ext cx="5544616" cy="954107"/>
          </a:xfrm>
          <a:prstGeom prst="rect">
            <a:avLst/>
          </a:prstGeom>
          <a:noFill/>
        </p:spPr>
        <p:txBody>
          <a:bodyPr wrap="square" rtlCol="0">
            <a:spAutoFit/>
          </a:bodyPr>
          <a:lstStyle/>
          <a:p>
            <a:r>
              <a:rPr lang="en-US" sz="2800" b="1" dirty="0">
                <a:solidFill>
                  <a:prstClr val="black"/>
                </a:solidFill>
                <a:latin typeface="Times New Roman" panose="02020603050405020304" pitchFamily="18" charset="0"/>
                <a:ea typeface="Times New Roman"/>
                <a:cs typeface="Times New Roman" panose="02020603050405020304" pitchFamily="18" charset="0"/>
              </a:rPr>
              <a:t>2</a:t>
            </a:r>
            <a:r>
              <a:rPr lang="vi-VN"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Nhân</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vật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bố</a:t>
            </a:r>
            <a:r>
              <a:rPr lang="en-US" sz="2800" b="1" dirty="0">
                <a:solidFill>
                  <a:prstClr val="black"/>
                </a:solidFill>
                <a:latin typeface="Times New Roman" panose="02020603050405020304" pitchFamily="18" charset="0"/>
                <a:ea typeface="Times New Roman"/>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tôi</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071B807-9C7A-AFD0-F14E-5BCAFE2A6D81}"/>
              </a:ext>
            </a:extLst>
          </p:cNvPr>
          <p:cNvPicPr>
            <a:picLocks noChangeAspect="1"/>
          </p:cNvPicPr>
          <p:nvPr/>
        </p:nvPicPr>
        <p:blipFill>
          <a:blip r:embed="rId2"/>
          <a:stretch>
            <a:fillRect/>
          </a:stretch>
        </p:blipFill>
        <p:spPr>
          <a:xfrm>
            <a:off x="7608168" y="227390"/>
            <a:ext cx="4313370" cy="1112956"/>
          </a:xfrm>
          <a:prstGeom prst="rect">
            <a:avLst/>
          </a:prstGeom>
        </p:spPr>
      </p:pic>
    </p:spTree>
    <p:extLst>
      <p:ext uri="{BB962C8B-B14F-4D97-AF65-F5344CB8AC3E}">
        <p14:creationId xmlns:p14="http://schemas.microsoft.com/office/powerpoint/2010/main" val="328261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3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883532" y="548681"/>
            <a:ext cx="5544616" cy="954107"/>
          </a:xfrm>
          <a:prstGeom prst="rect">
            <a:avLst/>
          </a:prstGeom>
          <a:noFill/>
        </p:spPr>
        <p:txBody>
          <a:bodyPr wrap="square" rtlCol="0">
            <a:spAutoFit/>
          </a:bodyPr>
          <a:lstStyle/>
          <a:p>
            <a:r>
              <a:rPr lang="en-US" sz="2800" b="1" dirty="0">
                <a:solidFill>
                  <a:prstClr val="black"/>
                </a:solidFill>
                <a:latin typeface="Times New Roman" panose="02020603050405020304" pitchFamily="18" charset="0"/>
                <a:ea typeface="Times New Roman"/>
                <a:cs typeface="Times New Roman" panose="02020603050405020304" pitchFamily="18" charset="0"/>
              </a:rPr>
              <a:t>2</a:t>
            </a:r>
            <a:r>
              <a:rPr lang="vi-VN"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Nhân</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vật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bố</a:t>
            </a:r>
            <a:r>
              <a:rPr lang="en-US" sz="2800" b="1" dirty="0">
                <a:solidFill>
                  <a:prstClr val="black"/>
                </a:solidFill>
                <a:latin typeface="Times New Roman" panose="02020603050405020304" pitchFamily="18" charset="0"/>
                <a:ea typeface="Times New Roman"/>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tôi</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119336" y="1528154"/>
            <a:ext cx="11593288" cy="5224379"/>
          </a:xfrm>
          <a:prstGeom prst="rect">
            <a:avLst/>
          </a:prstGeom>
        </p:spPr>
        <p:txBody>
          <a:bodyPr wrap="square">
            <a:spAutoFit/>
          </a:bodyPr>
          <a:lstStyle/>
          <a:p>
            <a:pPr algn="just" fontAlgn="base">
              <a:lnSpc>
                <a:spcPct val="150000"/>
              </a:lnSpc>
            </a:pPr>
            <a:r>
              <a:rPr lang="en-US" sz="2300" b="1" dirty="0">
                <a:latin typeface="Times New Roman"/>
                <a:ea typeface="Times New Roman"/>
                <a:cs typeface="Times New Roman"/>
              </a:rPr>
              <a:t> - </a:t>
            </a:r>
            <a:r>
              <a:rPr lang="en-US" sz="2500" b="1" dirty="0" err="1">
                <a:latin typeface="Times New Roman"/>
                <a:ea typeface="Times New Roman"/>
                <a:cs typeface="Times New Roman"/>
              </a:rPr>
              <a:t>Nói</a:t>
            </a:r>
            <a:r>
              <a:rPr lang="en-US" sz="2500" b="1" dirty="0">
                <a:latin typeface="Times New Roman"/>
                <a:ea typeface="Times New Roman"/>
                <a:cs typeface="Times New Roman"/>
              </a:rPr>
              <a:t> </a:t>
            </a:r>
            <a:r>
              <a:rPr lang="en-US" sz="2500" b="1" dirty="0" err="1">
                <a:latin typeface="Times New Roman"/>
                <a:ea typeface="Times New Roman"/>
                <a:cs typeface="Times New Roman"/>
              </a:rPr>
              <a:t>về</a:t>
            </a:r>
            <a:r>
              <a:rPr lang="en-US" sz="2500" b="1" dirty="0">
                <a:latin typeface="Times New Roman"/>
                <a:ea typeface="Times New Roman"/>
                <a:cs typeface="Times New Roman"/>
              </a:rPr>
              <a:t> ý </a:t>
            </a:r>
            <a:r>
              <a:rPr lang="en-US" sz="2500" b="1" dirty="0" err="1">
                <a:latin typeface="Times New Roman"/>
                <a:ea typeface="Times New Roman"/>
                <a:cs typeface="Times New Roman"/>
              </a:rPr>
              <a:t>nghĩa</a:t>
            </a:r>
            <a:r>
              <a:rPr lang="en-US" sz="2500" b="1" dirty="0">
                <a:latin typeface="Times New Roman"/>
                <a:ea typeface="Times New Roman"/>
                <a:cs typeface="Times New Roman"/>
              </a:rPr>
              <a:t> </a:t>
            </a:r>
            <a:r>
              <a:rPr lang="en-US" sz="2500" b="1" dirty="0" err="1">
                <a:latin typeface="Times New Roman"/>
                <a:ea typeface="Times New Roman"/>
                <a:cs typeface="Times New Roman"/>
              </a:rPr>
              <a:t>những</a:t>
            </a:r>
            <a:r>
              <a:rPr lang="en-US" sz="2500" b="1" dirty="0">
                <a:latin typeface="Times New Roman"/>
                <a:ea typeface="Times New Roman"/>
                <a:cs typeface="Times New Roman"/>
              </a:rPr>
              <a:t> </a:t>
            </a:r>
            <a:r>
              <a:rPr lang="en-US" sz="2500" b="1" dirty="0" err="1">
                <a:latin typeface="Times New Roman"/>
                <a:ea typeface="Times New Roman"/>
                <a:cs typeface="Times New Roman"/>
              </a:rPr>
              <a:t>cái</a:t>
            </a:r>
            <a:r>
              <a:rPr lang="en-US" sz="2500" b="1" dirty="0">
                <a:latin typeface="Times New Roman"/>
                <a:ea typeface="Times New Roman"/>
                <a:cs typeface="Times New Roman"/>
              </a:rPr>
              <a:t> </a:t>
            </a:r>
            <a:r>
              <a:rPr lang="en-US" sz="2500" b="1" dirty="0" err="1">
                <a:latin typeface="Times New Roman"/>
                <a:ea typeface="Times New Roman"/>
                <a:cs typeface="Times New Roman"/>
              </a:rPr>
              <a:t>tên</a:t>
            </a:r>
            <a:r>
              <a:rPr lang="en-US" sz="2500" b="1" dirty="0">
                <a:latin typeface="Times New Roman"/>
                <a:ea typeface="Times New Roman"/>
                <a:cs typeface="Times New Roman"/>
              </a:rPr>
              <a:t>: </a:t>
            </a:r>
            <a:r>
              <a:rPr lang="en-US" sz="2500" dirty="0" err="1">
                <a:latin typeface="Times New Roman"/>
                <a:ea typeface="Times New Roman"/>
                <a:cs typeface="Times New Roman"/>
              </a:rPr>
              <a:t>Bố</a:t>
            </a:r>
            <a:r>
              <a:rPr lang="en-US" sz="2500" dirty="0">
                <a:latin typeface="Times New Roman"/>
                <a:ea typeface="Times New Roman"/>
                <a:cs typeface="Times New Roman"/>
              </a:rPr>
              <a:t> </a:t>
            </a:r>
            <a:r>
              <a:rPr lang="en-US" sz="2500" dirty="0" err="1">
                <a:latin typeface="Times New Roman"/>
                <a:ea typeface="Times New Roman"/>
                <a:cs typeface="Times New Roman"/>
              </a:rPr>
              <a:t>tôi</a:t>
            </a:r>
            <a:r>
              <a:rPr lang="en-US" sz="2500" dirty="0">
                <a:latin typeface="Times New Roman"/>
                <a:ea typeface="Times New Roman"/>
                <a:cs typeface="Times New Roman"/>
              </a:rPr>
              <a:t> </a:t>
            </a:r>
            <a:r>
              <a:rPr lang="en-US" sz="2500" dirty="0" err="1">
                <a:latin typeface="Times New Roman"/>
                <a:ea typeface="Times New Roman"/>
                <a:cs typeface="Times New Roman"/>
              </a:rPr>
              <a:t>nói</a:t>
            </a:r>
            <a:r>
              <a:rPr lang="en-US" sz="2500" dirty="0">
                <a:latin typeface="Times New Roman"/>
                <a:ea typeface="Times New Roman"/>
                <a:cs typeface="Times New Roman"/>
              </a:rPr>
              <a:t>, </a:t>
            </a:r>
            <a:r>
              <a:rPr lang="en-US" sz="2500" dirty="0" err="1">
                <a:latin typeface="Times New Roman"/>
                <a:ea typeface="Times New Roman"/>
                <a:cs typeface="Times New Roman"/>
              </a:rPr>
              <a:t>mỗi</a:t>
            </a:r>
            <a:r>
              <a:rPr lang="en-US" sz="2500" dirty="0">
                <a:latin typeface="Times New Roman"/>
                <a:ea typeface="Times New Roman"/>
                <a:cs typeface="Times New Roman"/>
              </a:rPr>
              <a:t> </a:t>
            </a:r>
            <a:r>
              <a:rPr lang="en-US" sz="2500" dirty="0" err="1">
                <a:latin typeface="Times New Roman"/>
                <a:ea typeface="Times New Roman"/>
                <a:cs typeface="Times New Roman"/>
              </a:rPr>
              <a:t>cái</a:t>
            </a:r>
            <a:r>
              <a:rPr lang="en-US" sz="2500" dirty="0">
                <a:latin typeface="Times New Roman"/>
                <a:ea typeface="Times New Roman"/>
                <a:cs typeface="Times New Roman"/>
              </a:rPr>
              <a:t> </a:t>
            </a:r>
            <a:r>
              <a:rPr lang="en-US" sz="2500" dirty="0" err="1">
                <a:latin typeface="Times New Roman"/>
                <a:ea typeface="Times New Roman"/>
                <a:cs typeface="Times New Roman"/>
              </a:rPr>
              <a:t>tên</a:t>
            </a:r>
            <a:r>
              <a:rPr lang="en-US" sz="2500" dirty="0">
                <a:latin typeface="Times New Roman"/>
                <a:ea typeface="Times New Roman"/>
                <a:cs typeface="Times New Roman"/>
              </a:rPr>
              <a:t> </a:t>
            </a:r>
            <a:r>
              <a:rPr lang="en-US" sz="2500" dirty="0" err="1">
                <a:latin typeface="Times New Roman"/>
                <a:ea typeface="Times New Roman"/>
                <a:cs typeface="Times New Roman"/>
              </a:rPr>
              <a:t>là</a:t>
            </a:r>
            <a:r>
              <a:rPr lang="en-US" sz="2500" dirty="0">
                <a:latin typeface="Times New Roman"/>
                <a:ea typeface="Times New Roman"/>
                <a:cs typeface="Times New Roman"/>
              </a:rPr>
              <a:t> </a:t>
            </a:r>
            <a:r>
              <a:rPr lang="en-US" sz="2500" dirty="0" err="1">
                <a:latin typeface="Times New Roman"/>
                <a:ea typeface="Times New Roman"/>
                <a:cs typeface="Times New Roman"/>
              </a:rPr>
              <a:t>một</a:t>
            </a:r>
            <a:r>
              <a:rPr lang="en-US" sz="2500" dirty="0">
                <a:latin typeface="Times New Roman"/>
                <a:ea typeface="Times New Roman"/>
                <a:cs typeface="Times New Roman"/>
              </a:rPr>
              <a:t> </a:t>
            </a:r>
            <a:r>
              <a:rPr lang="en-US" sz="2500" dirty="0" err="1">
                <a:latin typeface="Times New Roman"/>
                <a:ea typeface="Times New Roman"/>
                <a:cs typeface="Times New Roman"/>
              </a:rPr>
              <a:t>âm</a:t>
            </a:r>
            <a:r>
              <a:rPr lang="en-US" sz="2500" dirty="0">
                <a:latin typeface="Times New Roman"/>
                <a:ea typeface="Times New Roman"/>
                <a:cs typeface="Times New Roman"/>
              </a:rPr>
              <a:t> </a:t>
            </a:r>
            <a:r>
              <a:rPr lang="en-US" sz="2500" dirty="0" err="1">
                <a:latin typeface="Times New Roman"/>
                <a:ea typeface="Times New Roman"/>
                <a:cs typeface="Times New Roman"/>
              </a:rPr>
              <a:t>thanh</a:t>
            </a:r>
            <a:r>
              <a:rPr lang="en-US" sz="2500" dirty="0">
                <a:latin typeface="Times New Roman"/>
                <a:ea typeface="Times New Roman"/>
                <a:cs typeface="Times New Roman"/>
              </a:rPr>
              <a:t> </a:t>
            </a:r>
            <a:r>
              <a:rPr lang="en-US" sz="2500" dirty="0" err="1">
                <a:latin typeface="Times New Roman"/>
                <a:ea typeface="Times New Roman"/>
                <a:cs typeface="Times New Roman"/>
              </a:rPr>
              <a:t>tuyệt</a:t>
            </a:r>
            <a:r>
              <a:rPr lang="en-US" sz="2500" dirty="0">
                <a:latin typeface="Times New Roman"/>
                <a:ea typeface="Times New Roman"/>
                <a:cs typeface="Times New Roman"/>
              </a:rPr>
              <a:t> </a:t>
            </a:r>
            <a:r>
              <a:rPr lang="en-US" sz="2500" dirty="0" err="1">
                <a:latin typeface="Times New Roman"/>
                <a:ea typeface="Times New Roman"/>
                <a:cs typeface="Times New Roman"/>
              </a:rPr>
              <a:t>diệu</a:t>
            </a:r>
            <a:r>
              <a:rPr lang="en-US" sz="2500" dirty="0">
                <a:latin typeface="Times New Roman"/>
                <a:ea typeface="Times New Roman"/>
                <a:cs typeface="Times New Roman"/>
              </a:rPr>
              <a:t>. </a:t>
            </a:r>
            <a:r>
              <a:rPr lang="en-US" sz="2500" dirty="0" err="1">
                <a:latin typeface="Times New Roman"/>
                <a:ea typeface="Times New Roman"/>
                <a:cs typeface="Times New Roman"/>
              </a:rPr>
              <a:t>Người</a:t>
            </a:r>
            <a:r>
              <a:rPr lang="en-US" sz="2500" dirty="0">
                <a:latin typeface="Times New Roman"/>
                <a:ea typeface="Times New Roman"/>
                <a:cs typeface="Times New Roman"/>
              </a:rPr>
              <a:t> </a:t>
            </a:r>
            <a:r>
              <a:rPr lang="en-US" sz="2500" dirty="0" err="1">
                <a:latin typeface="Times New Roman"/>
                <a:ea typeface="Times New Roman"/>
                <a:cs typeface="Times New Roman"/>
              </a:rPr>
              <a:t>càng</a:t>
            </a:r>
            <a:r>
              <a:rPr lang="en-US" sz="2500" dirty="0">
                <a:latin typeface="Times New Roman"/>
                <a:ea typeface="Times New Roman"/>
                <a:cs typeface="Times New Roman"/>
              </a:rPr>
              <a:t> </a:t>
            </a:r>
            <a:r>
              <a:rPr lang="en-US" sz="2500" dirty="0" err="1">
                <a:latin typeface="Times New Roman"/>
                <a:ea typeface="Times New Roman"/>
                <a:cs typeface="Times New Roman"/>
              </a:rPr>
              <a:t>thân</a:t>
            </a:r>
            <a:r>
              <a:rPr lang="en-US" sz="2500" dirty="0">
                <a:latin typeface="Times New Roman"/>
                <a:ea typeface="Times New Roman"/>
                <a:cs typeface="Times New Roman"/>
              </a:rPr>
              <a:t> </a:t>
            </a:r>
            <a:r>
              <a:rPr lang="en-US" sz="2500" dirty="0" err="1">
                <a:latin typeface="Times New Roman"/>
                <a:ea typeface="Times New Roman"/>
                <a:cs typeface="Times New Roman"/>
              </a:rPr>
              <a:t>với</a:t>
            </a:r>
            <a:r>
              <a:rPr lang="en-US" sz="2500" dirty="0">
                <a:latin typeface="Times New Roman"/>
                <a:ea typeface="Times New Roman"/>
                <a:cs typeface="Times New Roman"/>
              </a:rPr>
              <a:t> </a:t>
            </a:r>
            <a:r>
              <a:rPr lang="en-US" sz="2500" dirty="0" err="1">
                <a:latin typeface="Times New Roman"/>
                <a:ea typeface="Times New Roman"/>
                <a:cs typeface="Times New Roman"/>
              </a:rPr>
              <a:t>mình</a:t>
            </a:r>
            <a:r>
              <a:rPr lang="en-US" sz="2500" dirty="0">
                <a:latin typeface="Times New Roman"/>
                <a:ea typeface="Times New Roman"/>
                <a:cs typeface="Times New Roman"/>
              </a:rPr>
              <a:t> </a:t>
            </a:r>
            <a:r>
              <a:rPr lang="en-US" sz="2500" dirty="0" err="1">
                <a:latin typeface="Times New Roman"/>
                <a:ea typeface="Times New Roman"/>
                <a:cs typeface="Times New Roman"/>
              </a:rPr>
              <a:t>bao</a:t>
            </a:r>
            <a:r>
              <a:rPr lang="en-US" sz="2500" dirty="0">
                <a:latin typeface="Times New Roman"/>
                <a:ea typeface="Times New Roman"/>
                <a:cs typeface="Times New Roman"/>
              </a:rPr>
              <a:t> </a:t>
            </a:r>
            <a:r>
              <a:rPr lang="en-US" sz="2500" dirty="0" err="1">
                <a:latin typeface="Times New Roman"/>
                <a:ea typeface="Times New Roman"/>
                <a:cs typeface="Times New Roman"/>
              </a:rPr>
              <a:t>nhiêu</a:t>
            </a:r>
            <a:r>
              <a:rPr lang="en-US" sz="2500" dirty="0">
                <a:latin typeface="Times New Roman"/>
                <a:ea typeface="Times New Roman"/>
                <a:cs typeface="Times New Roman"/>
              </a:rPr>
              <a:t> </a:t>
            </a:r>
            <a:r>
              <a:rPr lang="en-US" sz="2500" dirty="0" err="1">
                <a:latin typeface="Times New Roman"/>
                <a:ea typeface="Times New Roman"/>
                <a:cs typeface="Times New Roman"/>
              </a:rPr>
              <a:t>thì</a:t>
            </a:r>
            <a:r>
              <a:rPr lang="en-US" sz="2500" dirty="0">
                <a:latin typeface="Times New Roman"/>
                <a:ea typeface="Times New Roman"/>
                <a:cs typeface="Times New Roman"/>
              </a:rPr>
              <a:t> </a:t>
            </a:r>
            <a:r>
              <a:rPr lang="en-US" sz="2500" dirty="0" err="1">
                <a:latin typeface="Times New Roman"/>
                <a:ea typeface="Times New Roman"/>
                <a:cs typeface="Times New Roman"/>
              </a:rPr>
              <a:t>âm</a:t>
            </a:r>
            <a:r>
              <a:rPr lang="en-US" sz="2500" dirty="0">
                <a:latin typeface="Times New Roman"/>
                <a:ea typeface="Times New Roman"/>
                <a:cs typeface="Times New Roman"/>
              </a:rPr>
              <a:t> </a:t>
            </a:r>
            <a:r>
              <a:rPr lang="en-US" sz="2500" dirty="0" err="1">
                <a:latin typeface="Times New Roman"/>
                <a:ea typeface="Times New Roman"/>
                <a:cs typeface="Times New Roman"/>
              </a:rPr>
              <a:t>thanh</a:t>
            </a:r>
            <a:r>
              <a:rPr lang="en-US" sz="2500" dirty="0">
                <a:latin typeface="Times New Roman"/>
                <a:ea typeface="Times New Roman"/>
                <a:cs typeface="Times New Roman"/>
              </a:rPr>
              <a:t> </a:t>
            </a:r>
            <a:r>
              <a:rPr lang="en-US" sz="2500" dirty="0" err="1">
                <a:latin typeface="Times New Roman"/>
                <a:ea typeface="Times New Roman"/>
                <a:cs typeface="Times New Roman"/>
              </a:rPr>
              <a:t>đó</a:t>
            </a:r>
            <a:r>
              <a:rPr lang="en-US" sz="2500" dirty="0">
                <a:latin typeface="Times New Roman"/>
                <a:ea typeface="Times New Roman"/>
                <a:cs typeface="Times New Roman"/>
              </a:rPr>
              <a:t> </a:t>
            </a:r>
            <a:r>
              <a:rPr lang="en-US" sz="2500" dirty="0" err="1">
                <a:latin typeface="Times New Roman"/>
                <a:ea typeface="Times New Roman"/>
                <a:cs typeface="Times New Roman"/>
              </a:rPr>
              <a:t>càng</a:t>
            </a:r>
            <a:r>
              <a:rPr lang="en-US" sz="2500" dirty="0">
                <a:latin typeface="Times New Roman"/>
                <a:ea typeface="Times New Roman"/>
                <a:cs typeface="Times New Roman"/>
              </a:rPr>
              <a:t> </a:t>
            </a:r>
            <a:r>
              <a:rPr lang="en-US" sz="2500" dirty="0" err="1">
                <a:latin typeface="Times New Roman"/>
                <a:ea typeface="Times New Roman"/>
                <a:cs typeface="Times New Roman"/>
              </a:rPr>
              <a:t>tuyệt</a:t>
            </a:r>
            <a:r>
              <a:rPr lang="en-US" sz="2500" dirty="0">
                <a:latin typeface="Times New Roman"/>
                <a:ea typeface="Times New Roman"/>
                <a:cs typeface="Times New Roman"/>
              </a:rPr>
              <a:t> </a:t>
            </a:r>
            <a:r>
              <a:rPr lang="en-US" sz="2500" dirty="0" err="1">
                <a:latin typeface="Times New Roman"/>
                <a:ea typeface="Times New Roman"/>
                <a:cs typeface="Times New Roman"/>
              </a:rPr>
              <a:t>diệu</a:t>
            </a:r>
            <a:r>
              <a:rPr lang="en-US" sz="2500" dirty="0">
                <a:latin typeface="Times New Roman"/>
                <a:ea typeface="Times New Roman"/>
                <a:cs typeface="Times New Roman"/>
              </a:rPr>
              <a:t> </a:t>
            </a:r>
            <a:r>
              <a:rPr lang="en-US" sz="2500" dirty="0" err="1">
                <a:latin typeface="Times New Roman"/>
                <a:ea typeface="Times New Roman"/>
                <a:cs typeface="Times New Roman"/>
              </a:rPr>
              <a:t>bấy</a:t>
            </a:r>
            <a:r>
              <a:rPr lang="en-US" sz="2500" dirty="0">
                <a:latin typeface="Times New Roman"/>
                <a:ea typeface="Times New Roman"/>
                <a:cs typeface="Times New Roman"/>
              </a:rPr>
              <a:t> </a:t>
            </a:r>
            <a:r>
              <a:rPr lang="en-US" sz="2500" dirty="0" err="1">
                <a:latin typeface="Times New Roman"/>
                <a:ea typeface="Times New Roman"/>
                <a:cs typeface="Times New Roman"/>
              </a:rPr>
              <a:t>nhiêu</a:t>
            </a:r>
            <a:r>
              <a:rPr lang="en-US" sz="2500" dirty="0">
                <a:latin typeface="Times New Roman"/>
                <a:ea typeface="Times New Roman"/>
                <a:cs typeface="Times New Roman"/>
              </a:rPr>
              <a:t>.</a:t>
            </a:r>
            <a:endParaRPr lang="en-US" sz="2500" dirty="0">
              <a:latin typeface="Calibri"/>
              <a:ea typeface="Calibri"/>
              <a:cs typeface="Times New Roman"/>
            </a:endParaRPr>
          </a:p>
          <a:p>
            <a:pPr algn="just" fontAlgn="base">
              <a:lnSpc>
                <a:spcPct val="150000"/>
              </a:lnSpc>
            </a:pPr>
            <a:r>
              <a:rPr lang="en-US" sz="2500" b="1" dirty="0">
                <a:latin typeface="Times New Roman"/>
                <a:ea typeface="Times New Roman"/>
                <a:cs typeface="Times New Roman"/>
              </a:rPr>
              <a:t>- </a:t>
            </a:r>
            <a:r>
              <a:rPr lang="en-US" sz="2500" b="1" dirty="0" err="1">
                <a:latin typeface="Times New Roman"/>
                <a:ea typeface="Times New Roman"/>
                <a:cs typeface="Times New Roman"/>
              </a:rPr>
              <a:t>Nói</a:t>
            </a:r>
            <a:r>
              <a:rPr lang="en-US" sz="2500" b="1" dirty="0">
                <a:latin typeface="Times New Roman"/>
                <a:ea typeface="Times New Roman"/>
                <a:cs typeface="Times New Roman"/>
              </a:rPr>
              <a:t> </a:t>
            </a:r>
            <a:r>
              <a:rPr lang="en-US" sz="2500" b="1" dirty="0" err="1">
                <a:latin typeface="Times New Roman"/>
                <a:ea typeface="Times New Roman"/>
                <a:cs typeface="Times New Roman"/>
              </a:rPr>
              <a:t>về</a:t>
            </a:r>
            <a:r>
              <a:rPr lang="en-US" sz="2500" b="1" dirty="0">
                <a:latin typeface="Times New Roman"/>
                <a:ea typeface="Times New Roman"/>
                <a:cs typeface="Times New Roman"/>
              </a:rPr>
              <a:t> ý </a:t>
            </a:r>
            <a:r>
              <a:rPr lang="en-US" sz="2500" b="1" dirty="0" err="1">
                <a:latin typeface="Times New Roman"/>
                <a:ea typeface="Times New Roman"/>
                <a:cs typeface="Times New Roman"/>
              </a:rPr>
              <a:t>nghĩa</a:t>
            </a:r>
            <a:r>
              <a:rPr lang="en-US" sz="2500" b="1" dirty="0">
                <a:latin typeface="Times New Roman"/>
                <a:ea typeface="Times New Roman"/>
                <a:cs typeface="Times New Roman"/>
              </a:rPr>
              <a:t> </a:t>
            </a:r>
            <a:r>
              <a:rPr lang="en-US" sz="2500" b="1" dirty="0" err="1">
                <a:latin typeface="Times New Roman"/>
                <a:ea typeface="Times New Roman"/>
                <a:cs typeface="Times New Roman"/>
              </a:rPr>
              <a:t>những</a:t>
            </a:r>
            <a:r>
              <a:rPr lang="en-US" sz="2500" b="1" dirty="0">
                <a:latin typeface="Times New Roman"/>
                <a:ea typeface="Times New Roman"/>
                <a:cs typeface="Times New Roman"/>
              </a:rPr>
              <a:t> </a:t>
            </a:r>
            <a:r>
              <a:rPr lang="en-US" sz="2500" b="1" dirty="0" err="1">
                <a:latin typeface="Times New Roman"/>
                <a:ea typeface="Times New Roman"/>
                <a:cs typeface="Times New Roman"/>
              </a:rPr>
              <a:t>món</a:t>
            </a:r>
            <a:r>
              <a:rPr lang="en-US" sz="2500" b="1" dirty="0">
                <a:latin typeface="Times New Roman"/>
                <a:ea typeface="Times New Roman"/>
                <a:cs typeface="Times New Roman"/>
              </a:rPr>
              <a:t> </a:t>
            </a:r>
            <a:r>
              <a:rPr lang="en-US" sz="2500" b="1" dirty="0" err="1">
                <a:latin typeface="Times New Roman"/>
                <a:ea typeface="Times New Roman"/>
                <a:cs typeface="Times New Roman"/>
              </a:rPr>
              <a:t>quà</a:t>
            </a:r>
            <a:r>
              <a:rPr lang="en-US" sz="2500" b="1" dirty="0">
                <a:latin typeface="Times New Roman"/>
                <a:ea typeface="Times New Roman"/>
                <a:cs typeface="Times New Roman"/>
              </a:rPr>
              <a:t>:</a:t>
            </a:r>
            <a:r>
              <a:rPr lang="en-US" sz="2500" dirty="0">
                <a:latin typeface="Times New Roman"/>
                <a:ea typeface="Times New Roman"/>
                <a:cs typeface="Times New Roman"/>
              </a:rPr>
              <a:t> </a:t>
            </a:r>
            <a:r>
              <a:rPr lang="en-US" sz="2500" dirty="0" err="1">
                <a:latin typeface="Times New Roman"/>
                <a:ea typeface="Times New Roman"/>
                <a:cs typeface="Times New Roman"/>
              </a:rPr>
              <a:t>Một</a:t>
            </a:r>
            <a:r>
              <a:rPr lang="en-US" sz="2500" dirty="0">
                <a:latin typeface="Times New Roman"/>
                <a:ea typeface="Times New Roman"/>
                <a:cs typeface="Times New Roman"/>
              </a:rPr>
              <a:t> </a:t>
            </a:r>
            <a:r>
              <a:rPr lang="en-US" sz="2500" dirty="0" err="1">
                <a:latin typeface="Times New Roman"/>
                <a:ea typeface="Times New Roman"/>
                <a:cs typeface="Times New Roman"/>
              </a:rPr>
              <a:t>món</a:t>
            </a:r>
            <a:r>
              <a:rPr lang="en-US" sz="2500" dirty="0">
                <a:latin typeface="Times New Roman"/>
                <a:ea typeface="Times New Roman"/>
                <a:cs typeface="Times New Roman"/>
              </a:rPr>
              <a:t> </a:t>
            </a:r>
            <a:r>
              <a:rPr lang="en-US" sz="2500" dirty="0" err="1">
                <a:latin typeface="Times New Roman"/>
                <a:ea typeface="Times New Roman"/>
                <a:cs typeface="Times New Roman"/>
              </a:rPr>
              <a:t>quà</a:t>
            </a:r>
            <a:r>
              <a:rPr lang="en-US" sz="2500" dirty="0">
                <a:latin typeface="Times New Roman"/>
                <a:ea typeface="Times New Roman"/>
                <a:cs typeface="Times New Roman"/>
              </a:rPr>
              <a:t> </a:t>
            </a:r>
            <a:r>
              <a:rPr lang="en-US" sz="2500" dirty="0" err="1">
                <a:latin typeface="Times New Roman"/>
                <a:ea typeface="Times New Roman"/>
                <a:cs typeface="Times New Roman"/>
              </a:rPr>
              <a:t>bao</a:t>
            </a:r>
            <a:r>
              <a:rPr lang="en-US" sz="2500" dirty="0">
                <a:latin typeface="Times New Roman"/>
                <a:ea typeface="Times New Roman"/>
                <a:cs typeface="Times New Roman"/>
              </a:rPr>
              <a:t> </a:t>
            </a:r>
            <a:r>
              <a:rPr lang="en-US" sz="2500" dirty="0" err="1">
                <a:latin typeface="Times New Roman"/>
                <a:ea typeface="Times New Roman"/>
                <a:cs typeface="Times New Roman"/>
              </a:rPr>
              <a:t>giờ</a:t>
            </a:r>
            <a:r>
              <a:rPr lang="en-US" sz="2500" dirty="0">
                <a:latin typeface="Times New Roman"/>
                <a:ea typeface="Times New Roman"/>
                <a:cs typeface="Times New Roman"/>
              </a:rPr>
              <a:t> </a:t>
            </a:r>
            <a:r>
              <a:rPr lang="en-US" sz="2500" dirty="0" err="1">
                <a:latin typeface="Times New Roman"/>
                <a:ea typeface="Times New Roman"/>
                <a:cs typeface="Times New Roman"/>
              </a:rPr>
              <a:t>cũng</a:t>
            </a:r>
            <a:r>
              <a:rPr lang="en-US" sz="2500" dirty="0">
                <a:latin typeface="Times New Roman"/>
                <a:ea typeface="Times New Roman"/>
                <a:cs typeface="Times New Roman"/>
              </a:rPr>
              <a:t> </a:t>
            </a:r>
            <a:r>
              <a:rPr lang="en-US" sz="2500" dirty="0" err="1">
                <a:latin typeface="Times New Roman"/>
                <a:ea typeface="Times New Roman"/>
                <a:cs typeface="Times New Roman"/>
              </a:rPr>
              <a:t>đẹp</a:t>
            </a:r>
            <a:r>
              <a:rPr lang="en-US" sz="2500" dirty="0">
                <a:latin typeface="Times New Roman"/>
                <a:ea typeface="Times New Roman"/>
                <a:cs typeface="Times New Roman"/>
              </a:rPr>
              <a:t>. </a:t>
            </a:r>
            <a:r>
              <a:rPr lang="en-US" sz="2500" dirty="0" err="1">
                <a:latin typeface="Times New Roman"/>
                <a:ea typeface="Times New Roman"/>
                <a:cs typeface="Times New Roman"/>
              </a:rPr>
              <a:t>Khi</a:t>
            </a:r>
            <a:r>
              <a:rPr lang="en-US" sz="2500" dirty="0">
                <a:latin typeface="Times New Roman"/>
                <a:ea typeface="Times New Roman"/>
                <a:cs typeface="Times New Roman"/>
              </a:rPr>
              <a:t> ta </a:t>
            </a:r>
            <a:r>
              <a:rPr lang="en-US" sz="2500" dirty="0" err="1">
                <a:latin typeface="Times New Roman"/>
                <a:ea typeface="Times New Roman"/>
                <a:cs typeface="Times New Roman"/>
              </a:rPr>
              <a:t>nhận</a:t>
            </a:r>
            <a:r>
              <a:rPr lang="en-US" sz="2500" dirty="0">
                <a:latin typeface="Times New Roman"/>
                <a:ea typeface="Times New Roman"/>
                <a:cs typeface="Times New Roman"/>
              </a:rPr>
              <a:t> hay </a:t>
            </a:r>
            <a:r>
              <a:rPr lang="en-US" sz="2500" dirty="0" err="1">
                <a:latin typeface="Times New Roman"/>
                <a:ea typeface="Times New Roman"/>
                <a:cs typeface="Times New Roman"/>
              </a:rPr>
              <a:t>cho</a:t>
            </a:r>
            <a:r>
              <a:rPr lang="en-US" sz="2500" dirty="0">
                <a:latin typeface="Times New Roman"/>
                <a:ea typeface="Times New Roman"/>
                <a:cs typeface="Times New Roman"/>
              </a:rPr>
              <a:t> </a:t>
            </a:r>
            <a:r>
              <a:rPr lang="en-US" sz="2500" dirty="0" err="1">
                <a:latin typeface="Times New Roman"/>
                <a:ea typeface="Times New Roman"/>
                <a:cs typeface="Times New Roman"/>
              </a:rPr>
              <a:t>một</a:t>
            </a:r>
            <a:r>
              <a:rPr lang="en-US" sz="2500" dirty="0">
                <a:latin typeface="Times New Roman"/>
                <a:ea typeface="Times New Roman"/>
                <a:cs typeface="Times New Roman"/>
              </a:rPr>
              <a:t> </a:t>
            </a:r>
            <a:r>
              <a:rPr lang="en-US" sz="2500" dirty="0" err="1">
                <a:latin typeface="Times New Roman"/>
                <a:ea typeface="Times New Roman"/>
                <a:cs typeface="Times New Roman"/>
              </a:rPr>
              <a:t>món</a:t>
            </a:r>
            <a:r>
              <a:rPr lang="en-US" sz="2500" dirty="0">
                <a:latin typeface="Times New Roman"/>
                <a:ea typeface="Times New Roman"/>
                <a:cs typeface="Times New Roman"/>
              </a:rPr>
              <a:t> </a:t>
            </a:r>
            <a:r>
              <a:rPr lang="en-US" sz="2500" dirty="0" err="1">
                <a:latin typeface="Times New Roman"/>
                <a:ea typeface="Times New Roman"/>
                <a:cs typeface="Times New Roman"/>
              </a:rPr>
              <a:t>quà</a:t>
            </a:r>
            <a:r>
              <a:rPr lang="en-US" sz="2500" dirty="0">
                <a:latin typeface="Times New Roman"/>
                <a:ea typeface="Times New Roman"/>
                <a:cs typeface="Times New Roman"/>
              </a:rPr>
              <a:t>, ta </a:t>
            </a:r>
            <a:r>
              <a:rPr lang="en-US" sz="2500" dirty="0" err="1">
                <a:latin typeface="Times New Roman"/>
                <a:ea typeface="Times New Roman"/>
                <a:cs typeface="Times New Roman"/>
              </a:rPr>
              <a:t>cũng</a:t>
            </a:r>
            <a:r>
              <a:rPr lang="en-US" sz="2500" dirty="0">
                <a:latin typeface="Times New Roman"/>
                <a:ea typeface="Times New Roman"/>
                <a:cs typeface="Times New Roman"/>
              </a:rPr>
              <a:t> </a:t>
            </a:r>
            <a:r>
              <a:rPr lang="en-US" sz="2500" dirty="0" err="1">
                <a:latin typeface="Times New Roman"/>
                <a:ea typeface="Times New Roman"/>
                <a:cs typeface="Times New Roman"/>
              </a:rPr>
              <a:t>đẹp</a:t>
            </a:r>
            <a:r>
              <a:rPr lang="en-US" sz="2500" dirty="0">
                <a:latin typeface="Times New Roman"/>
                <a:ea typeface="Times New Roman"/>
                <a:cs typeface="Times New Roman"/>
              </a:rPr>
              <a:t> </a:t>
            </a:r>
            <a:r>
              <a:rPr lang="en-US" sz="2500" dirty="0" err="1">
                <a:latin typeface="Times New Roman"/>
                <a:ea typeface="Times New Roman"/>
                <a:cs typeface="Times New Roman"/>
              </a:rPr>
              <a:t>lây</a:t>
            </a:r>
            <a:r>
              <a:rPr lang="en-US" sz="2500" dirty="0">
                <a:latin typeface="Times New Roman"/>
                <a:ea typeface="Times New Roman"/>
                <a:cs typeface="Times New Roman"/>
              </a:rPr>
              <a:t> </a:t>
            </a:r>
            <a:r>
              <a:rPr lang="en-US" sz="2500" dirty="0" err="1">
                <a:latin typeface="Times New Roman"/>
                <a:ea typeface="Times New Roman"/>
                <a:cs typeface="Times New Roman"/>
              </a:rPr>
              <a:t>vì</a:t>
            </a:r>
            <a:r>
              <a:rPr lang="en-US" sz="2500" dirty="0">
                <a:latin typeface="Times New Roman"/>
                <a:ea typeface="Times New Roman"/>
                <a:cs typeface="Times New Roman"/>
              </a:rPr>
              <a:t> </a:t>
            </a:r>
            <a:r>
              <a:rPr lang="en-US" sz="2500" dirty="0" err="1">
                <a:latin typeface="Times New Roman"/>
                <a:ea typeface="Times New Roman"/>
                <a:cs typeface="Times New Roman"/>
              </a:rPr>
              <a:t>món</a:t>
            </a:r>
            <a:r>
              <a:rPr lang="en-US" sz="2500" dirty="0">
                <a:latin typeface="Times New Roman"/>
                <a:ea typeface="Times New Roman"/>
                <a:cs typeface="Times New Roman"/>
              </a:rPr>
              <a:t> </a:t>
            </a:r>
            <a:r>
              <a:rPr lang="en-US" sz="2500" dirty="0" err="1">
                <a:latin typeface="Times New Roman"/>
                <a:ea typeface="Times New Roman"/>
                <a:cs typeface="Times New Roman"/>
              </a:rPr>
              <a:t>quà</a:t>
            </a:r>
            <a:r>
              <a:rPr lang="en-US" sz="2500" dirty="0">
                <a:latin typeface="Times New Roman"/>
                <a:ea typeface="Times New Roman"/>
                <a:cs typeface="Times New Roman"/>
              </a:rPr>
              <a:t> </a:t>
            </a:r>
            <a:r>
              <a:rPr lang="en-US" sz="2500" dirty="0" err="1">
                <a:latin typeface="Times New Roman"/>
                <a:ea typeface="Times New Roman"/>
                <a:cs typeface="Times New Roman"/>
              </a:rPr>
              <a:t>đó</a:t>
            </a:r>
            <a:r>
              <a:rPr lang="en-US" sz="2500" dirty="0">
                <a:latin typeface="Times New Roman"/>
                <a:ea typeface="Times New Roman"/>
                <a:cs typeface="Times New Roman"/>
              </a:rPr>
              <a:t> - </a:t>
            </a:r>
            <a:r>
              <a:rPr lang="en-US" sz="2500" dirty="0" err="1">
                <a:latin typeface="Times New Roman"/>
                <a:ea typeface="Times New Roman"/>
                <a:cs typeface="Times New Roman"/>
              </a:rPr>
              <a:t>Bố</a:t>
            </a:r>
            <a:r>
              <a:rPr lang="en-US" sz="2500" dirty="0">
                <a:latin typeface="Times New Roman"/>
                <a:ea typeface="Times New Roman"/>
                <a:cs typeface="Times New Roman"/>
              </a:rPr>
              <a:t> </a:t>
            </a:r>
            <a:r>
              <a:rPr lang="en-US" sz="2500" dirty="0" err="1">
                <a:latin typeface="Times New Roman"/>
                <a:ea typeface="Times New Roman"/>
                <a:cs typeface="Times New Roman"/>
              </a:rPr>
              <a:t>còn</a:t>
            </a:r>
            <a:r>
              <a:rPr lang="en-US" sz="2500" dirty="0">
                <a:latin typeface="Times New Roman"/>
                <a:ea typeface="Times New Roman"/>
                <a:cs typeface="Times New Roman"/>
              </a:rPr>
              <a:t> </a:t>
            </a:r>
            <a:r>
              <a:rPr lang="en-US" sz="2500" dirty="0" err="1">
                <a:latin typeface="Times New Roman"/>
                <a:ea typeface="Times New Roman"/>
                <a:cs typeface="Times New Roman"/>
              </a:rPr>
              <a:t>nói</a:t>
            </a:r>
            <a:r>
              <a:rPr lang="en-US" sz="2500" dirty="0">
                <a:latin typeface="Times New Roman"/>
                <a:ea typeface="Times New Roman"/>
                <a:cs typeface="Times New Roman"/>
              </a:rPr>
              <a:t> </a:t>
            </a:r>
            <a:r>
              <a:rPr lang="en-US" sz="2500" dirty="0" err="1">
                <a:latin typeface="Times New Roman"/>
                <a:ea typeface="Times New Roman"/>
                <a:cs typeface="Times New Roman"/>
              </a:rPr>
              <a:t>thêm</a:t>
            </a:r>
            <a:r>
              <a:rPr lang="en-US" sz="2500" dirty="0">
                <a:latin typeface="Times New Roman"/>
                <a:ea typeface="Times New Roman"/>
                <a:cs typeface="Times New Roman"/>
              </a:rPr>
              <a:t> - </a:t>
            </a:r>
            <a:r>
              <a:rPr lang="en-US" sz="2500" dirty="0" err="1">
                <a:latin typeface="Times New Roman"/>
                <a:ea typeface="Times New Roman"/>
                <a:cs typeface="Times New Roman"/>
              </a:rPr>
              <a:t>Một</a:t>
            </a:r>
            <a:r>
              <a:rPr lang="en-US" sz="2500" dirty="0">
                <a:latin typeface="Times New Roman"/>
                <a:ea typeface="Times New Roman"/>
                <a:cs typeface="Times New Roman"/>
              </a:rPr>
              <a:t> </a:t>
            </a:r>
            <a:r>
              <a:rPr lang="en-US" sz="2500" dirty="0" err="1">
                <a:latin typeface="Times New Roman"/>
                <a:ea typeface="Times New Roman"/>
                <a:cs typeface="Times New Roman"/>
              </a:rPr>
              <a:t>nụ</a:t>
            </a:r>
            <a:r>
              <a:rPr lang="en-US" sz="2500" dirty="0">
                <a:latin typeface="Times New Roman"/>
                <a:ea typeface="Times New Roman"/>
                <a:cs typeface="Times New Roman"/>
              </a:rPr>
              <a:t> </a:t>
            </a:r>
            <a:r>
              <a:rPr lang="en-US" sz="2500" dirty="0" err="1">
                <a:latin typeface="Times New Roman"/>
                <a:ea typeface="Times New Roman"/>
                <a:cs typeface="Times New Roman"/>
              </a:rPr>
              <a:t>hôn</a:t>
            </a:r>
            <a:r>
              <a:rPr lang="en-US" sz="2500" dirty="0">
                <a:latin typeface="Times New Roman"/>
                <a:ea typeface="Times New Roman"/>
                <a:cs typeface="Times New Roman"/>
              </a:rPr>
              <a:t> </a:t>
            </a:r>
            <a:r>
              <a:rPr lang="en-US" sz="2500" dirty="0" err="1">
                <a:latin typeface="Times New Roman"/>
                <a:ea typeface="Times New Roman"/>
                <a:cs typeface="Times New Roman"/>
              </a:rPr>
              <a:t>cũng</a:t>
            </a:r>
            <a:r>
              <a:rPr lang="en-US" sz="2500" dirty="0">
                <a:latin typeface="Times New Roman"/>
                <a:ea typeface="Times New Roman"/>
                <a:cs typeface="Times New Roman"/>
              </a:rPr>
              <a:t> </a:t>
            </a:r>
            <a:r>
              <a:rPr lang="en-US" sz="2500" dirty="0" err="1">
                <a:latin typeface="Times New Roman"/>
                <a:ea typeface="Times New Roman"/>
                <a:cs typeface="Times New Roman"/>
              </a:rPr>
              <a:t>là</a:t>
            </a:r>
            <a:r>
              <a:rPr lang="en-US" sz="2500" dirty="0">
                <a:latin typeface="Times New Roman"/>
                <a:ea typeface="Times New Roman"/>
                <a:cs typeface="Times New Roman"/>
              </a:rPr>
              <a:t> </a:t>
            </a:r>
            <a:r>
              <a:rPr lang="en-US" sz="2500" dirty="0" err="1">
                <a:latin typeface="Times New Roman"/>
                <a:ea typeface="Times New Roman"/>
                <a:cs typeface="Times New Roman"/>
              </a:rPr>
              <a:t>một</a:t>
            </a:r>
            <a:r>
              <a:rPr lang="en-US" sz="2500" dirty="0">
                <a:latin typeface="Times New Roman"/>
                <a:ea typeface="Times New Roman"/>
                <a:cs typeface="Times New Roman"/>
              </a:rPr>
              <a:t> </a:t>
            </a:r>
            <a:r>
              <a:rPr lang="en-US" sz="2500" dirty="0" err="1">
                <a:latin typeface="Times New Roman"/>
                <a:ea typeface="Times New Roman"/>
                <a:cs typeface="Times New Roman"/>
              </a:rPr>
              <a:t>món</a:t>
            </a:r>
            <a:r>
              <a:rPr lang="en-US" sz="2500" dirty="0">
                <a:latin typeface="Times New Roman"/>
                <a:ea typeface="Times New Roman"/>
                <a:cs typeface="Times New Roman"/>
              </a:rPr>
              <a:t> </a:t>
            </a:r>
            <a:r>
              <a:rPr lang="en-US" sz="2500" dirty="0" err="1">
                <a:latin typeface="Times New Roman"/>
                <a:ea typeface="Times New Roman"/>
                <a:cs typeface="Times New Roman"/>
              </a:rPr>
              <a:t>quà</a:t>
            </a:r>
            <a:r>
              <a:rPr lang="en-US" sz="2500" dirty="0">
                <a:latin typeface="Times New Roman"/>
                <a:ea typeface="Times New Roman"/>
                <a:cs typeface="Times New Roman"/>
              </a:rPr>
              <a:t> sang </a:t>
            </a:r>
            <a:r>
              <a:rPr lang="en-US" sz="2500" dirty="0" err="1">
                <a:latin typeface="Times New Roman"/>
                <a:ea typeface="Times New Roman"/>
                <a:cs typeface="Times New Roman"/>
              </a:rPr>
              <a:t>trọng</a:t>
            </a:r>
            <a:r>
              <a:rPr lang="en-US" sz="2500" dirty="0">
                <a:latin typeface="Times New Roman"/>
                <a:ea typeface="Times New Roman"/>
                <a:cs typeface="Times New Roman"/>
              </a:rPr>
              <a:t>. </a:t>
            </a:r>
            <a:r>
              <a:rPr lang="en-US" sz="2500" dirty="0" err="1">
                <a:latin typeface="Times New Roman"/>
                <a:ea typeface="Times New Roman"/>
                <a:cs typeface="Times New Roman"/>
              </a:rPr>
              <a:t>Một</a:t>
            </a:r>
            <a:r>
              <a:rPr lang="en-US" sz="2500" dirty="0">
                <a:latin typeface="Times New Roman"/>
                <a:ea typeface="Times New Roman"/>
                <a:cs typeface="Times New Roman"/>
              </a:rPr>
              <a:t> </a:t>
            </a:r>
            <a:r>
              <a:rPr lang="en-US" sz="2500" dirty="0" err="1">
                <a:latin typeface="Times New Roman"/>
                <a:ea typeface="Times New Roman"/>
                <a:cs typeface="Times New Roman"/>
              </a:rPr>
              <a:t>giấc</a:t>
            </a:r>
            <a:r>
              <a:rPr lang="en-US" sz="2500" dirty="0">
                <a:latin typeface="Times New Roman"/>
                <a:ea typeface="Times New Roman"/>
                <a:cs typeface="Times New Roman"/>
              </a:rPr>
              <a:t> </a:t>
            </a:r>
            <a:r>
              <a:rPr lang="en-US" sz="2500" dirty="0" err="1">
                <a:latin typeface="Times New Roman"/>
                <a:ea typeface="Times New Roman"/>
                <a:cs typeface="Times New Roman"/>
              </a:rPr>
              <a:t>ngủ</a:t>
            </a:r>
            <a:r>
              <a:rPr lang="en-US" sz="2500" dirty="0">
                <a:latin typeface="Times New Roman"/>
                <a:ea typeface="Times New Roman"/>
                <a:cs typeface="Times New Roman"/>
              </a:rPr>
              <a:t> </a:t>
            </a:r>
            <a:r>
              <a:rPr lang="en-US" sz="2500" dirty="0" err="1">
                <a:latin typeface="Times New Roman"/>
                <a:ea typeface="Times New Roman"/>
                <a:cs typeface="Times New Roman"/>
              </a:rPr>
              <a:t>của</a:t>
            </a:r>
            <a:r>
              <a:rPr lang="en-US" sz="2500" dirty="0">
                <a:latin typeface="Times New Roman"/>
                <a:ea typeface="Times New Roman"/>
                <a:cs typeface="Times New Roman"/>
              </a:rPr>
              <a:t> </a:t>
            </a:r>
            <a:r>
              <a:rPr lang="en-US" sz="2500" dirty="0" err="1">
                <a:latin typeface="Times New Roman"/>
                <a:ea typeface="Times New Roman"/>
                <a:cs typeface="Times New Roman"/>
              </a:rPr>
              <a:t>tôi</a:t>
            </a:r>
            <a:r>
              <a:rPr lang="en-US" sz="2500" dirty="0">
                <a:latin typeface="Times New Roman"/>
                <a:ea typeface="Times New Roman"/>
                <a:cs typeface="Times New Roman"/>
              </a:rPr>
              <a:t> </a:t>
            </a:r>
            <a:r>
              <a:rPr lang="en-US" sz="2500" dirty="0" err="1">
                <a:latin typeface="Times New Roman"/>
                <a:ea typeface="Times New Roman"/>
                <a:cs typeface="Times New Roman"/>
              </a:rPr>
              <a:t>cũng</a:t>
            </a:r>
            <a:r>
              <a:rPr lang="en-US" sz="2500" dirty="0">
                <a:latin typeface="Times New Roman"/>
                <a:ea typeface="Times New Roman"/>
                <a:cs typeface="Times New Roman"/>
              </a:rPr>
              <a:t> </a:t>
            </a:r>
            <a:r>
              <a:rPr lang="en-US" sz="2500" dirty="0" err="1">
                <a:latin typeface="Times New Roman"/>
                <a:ea typeface="Times New Roman"/>
                <a:cs typeface="Times New Roman"/>
              </a:rPr>
              <a:t>chính</a:t>
            </a:r>
            <a:r>
              <a:rPr lang="en-US" sz="2500" dirty="0">
                <a:latin typeface="Times New Roman"/>
                <a:ea typeface="Times New Roman"/>
                <a:cs typeface="Times New Roman"/>
              </a:rPr>
              <a:t> </a:t>
            </a:r>
            <a:r>
              <a:rPr lang="en-US" sz="2500" dirty="0" err="1">
                <a:latin typeface="Times New Roman"/>
                <a:ea typeface="Times New Roman"/>
                <a:cs typeface="Times New Roman"/>
              </a:rPr>
              <a:t>là</a:t>
            </a:r>
            <a:r>
              <a:rPr lang="en-US" sz="2500" dirty="0">
                <a:latin typeface="Times New Roman"/>
                <a:ea typeface="Times New Roman"/>
                <a:cs typeface="Times New Roman"/>
              </a:rPr>
              <a:t> </a:t>
            </a:r>
            <a:r>
              <a:rPr lang="en-US" sz="2500" dirty="0" err="1">
                <a:latin typeface="Times New Roman"/>
                <a:ea typeface="Times New Roman"/>
                <a:cs typeface="Times New Roman"/>
              </a:rPr>
              <a:t>một</a:t>
            </a:r>
            <a:r>
              <a:rPr lang="en-US" sz="2500" dirty="0">
                <a:latin typeface="Times New Roman"/>
                <a:ea typeface="Times New Roman"/>
                <a:cs typeface="Times New Roman"/>
              </a:rPr>
              <a:t> </a:t>
            </a:r>
            <a:r>
              <a:rPr lang="en-US" sz="2500" dirty="0" err="1">
                <a:latin typeface="Times New Roman"/>
                <a:ea typeface="Times New Roman"/>
                <a:cs typeface="Times New Roman"/>
              </a:rPr>
              <a:t>món</a:t>
            </a:r>
            <a:r>
              <a:rPr lang="en-US" sz="2500" dirty="0">
                <a:latin typeface="Times New Roman"/>
                <a:ea typeface="Times New Roman"/>
                <a:cs typeface="Times New Roman"/>
              </a:rPr>
              <a:t> </a:t>
            </a:r>
            <a:r>
              <a:rPr lang="en-US" sz="2500" dirty="0" err="1">
                <a:latin typeface="Times New Roman"/>
                <a:ea typeface="Times New Roman"/>
                <a:cs typeface="Times New Roman"/>
              </a:rPr>
              <a:t>quà</a:t>
            </a:r>
            <a:r>
              <a:rPr lang="en-US" sz="2500" dirty="0">
                <a:latin typeface="Times New Roman"/>
                <a:ea typeface="Times New Roman"/>
                <a:cs typeface="Times New Roman"/>
              </a:rPr>
              <a:t>, </a:t>
            </a:r>
            <a:r>
              <a:rPr lang="en-US" sz="2500" dirty="0" err="1">
                <a:latin typeface="Times New Roman"/>
                <a:ea typeface="Times New Roman"/>
                <a:cs typeface="Times New Roman"/>
              </a:rPr>
              <a:t>cả</a:t>
            </a:r>
            <a:r>
              <a:rPr lang="en-US" sz="2500" dirty="0">
                <a:latin typeface="Times New Roman"/>
                <a:ea typeface="Times New Roman"/>
                <a:cs typeface="Times New Roman"/>
              </a:rPr>
              <a:t> con </a:t>
            </a:r>
            <a:r>
              <a:rPr lang="en-US" sz="2500" dirty="0" err="1">
                <a:latin typeface="Times New Roman"/>
                <a:ea typeface="Times New Roman"/>
                <a:cs typeface="Times New Roman"/>
              </a:rPr>
              <a:t>người</a:t>
            </a:r>
            <a:r>
              <a:rPr lang="en-US" sz="2500" dirty="0">
                <a:latin typeface="Times New Roman"/>
                <a:ea typeface="Times New Roman"/>
                <a:cs typeface="Times New Roman"/>
              </a:rPr>
              <a:t> </a:t>
            </a:r>
            <a:r>
              <a:rPr lang="en-US" sz="2500" dirty="0" err="1">
                <a:latin typeface="Times New Roman"/>
                <a:ea typeface="Times New Roman"/>
                <a:cs typeface="Times New Roman"/>
              </a:rPr>
              <a:t>tôi</a:t>
            </a:r>
            <a:r>
              <a:rPr lang="en-US" sz="2500" dirty="0">
                <a:latin typeface="Times New Roman"/>
                <a:ea typeface="Times New Roman"/>
                <a:cs typeface="Times New Roman"/>
              </a:rPr>
              <a:t> </a:t>
            </a:r>
            <a:r>
              <a:rPr lang="en-US" sz="2500" dirty="0" err="1">
                <a:latin typeface="Times New Roman"/>
                <a:ea typeface="Times New Roman"/>
                <a:cs typeface="Times New Roman"/>
              </a:rPr>
              <a:t>đều</a:t>
            </a:r>
            <a:r>
              <a:rPr lang="en-US" sz="2500" dirty="0">
                <a:latin typeface="Times New Roman"/>
                <a:ea typeface="Times New Roman"/>
                <a:cs typeface="Times New Roman"/>
              </a:rPr>
              <a:t> </a:t>
            </a:r>
            <a:r>
              <a:rPr lang="en-US" sz="2500" dirty="0" err="1">
                <a:latin typeface="Times New Roman"/>
                <a:ea typeface="Times New Roman"/>
                <a:cs typeface="Times New Roman"/>
              </a:rPr>
              <a:t>là</a:t>
            </a:r>
            <a:r>
              <a:rPr lang="en-US" sz="2500" dirty="0">
                <a:latin typeface="Times New Roman"/>
                <a:ea typeface="Times New Roman"/>
                <a:cs typeface="Times New Roman"/>
              </a:rPr>
              <a:t> </a:t>
            </a:r>
            <a:r>
              <a:rPr lang="en-US" sz="2500" dirty="0" err="1">
                <a:latin typeface="Times New Roman"/>
                <a:ea typeface="Times New Roman"/>
                <a:cs typeface="Times New Roman"/>
              </a:rPr>
              <a:t>món</a:t>
            </a:r>
            <a:r>
              <a:rPr lang="en-US" sz="2500" dirty="0">
                <a:latin typeface="Times New Roman"/>
                <a:ea typeface="Times New Roman"/>
                <a:cs typeface="Times New Roman"/>
              </a:rPr>
              <a:t> </a:t>
            </a:r>
            <a:r>
              <a:rPr lang="en-US" sz="2500" dirty="0" err="1">
                <a:latin typeface="Times New Roman"/>
                <a:ea typeface="Times New Roman"/>
                <a:cs typeface="Times New Roman"/>
              </a:rPr>
              <a:t>quà</a:t>
            </a:r>
            <a:r>
              <a:rPr lang="en-US" sz="2500" dirty="0">
                <a:latin typeface="Times New Roman"/>
                <a:ea typeface="Times New Roman"/>
                <a:cs typeface="Times New Roman"/>
              </a:rPr>
              <a:t> </a:t>
            </a:r>
            <a:r>
              <a:rPr lang="en-US" sz="2500" dirty="0" err="1">
                <a:latin typeface="Times New Roman"/>
                <a:ea typeface="Times New Roman"/>
                <a:cs typeface="Times New Roman"/>
              </a:rPr>
              <a:t>cho</a:t>
            </a:r>
            <a:r>
              <a:rPr lang="en-US" sz="2500" dirty="0">
                <a:latin typeface="Times New Roman"/>
                <a:ea typeface="Times New Roman"/>
                <a:cs typeface="Times New Roman"/>
              </a:rPr>
              <a:t> </a:t>
            </a:r>
            <a:r>
              <a:rPr lang="en-US" sz="2500" dirty="0" err="1">
                <a:latin typeface="Times New Roman"/>
                <a:ea typeface="Times New Roman"/>
                <a:cs typeface="Times New Roman"/>
              </a:rPr>
              <a:t>bố</a:t>
            </a:r>
            <a:r>
              <a:rPr lang="en-US" sz="2500" dirty="0">
                <a:latin typeface="Times New Roman"/>
                <a:ea typeface="Times New Roman"/>
                <a:cs typeface="Times New Roman"/>
              </a:rPr>
              <a:t>.</a:t>
            </a:r>
            <a:endParaRPr lang="en-US" sz="2500" dirty="0">
              <a:latin typeface="Calibri"/>
              <a:ea typeface="Calibri"/>
              <a:cs typeface="Times New Roman"/>
            </a:endParaRPr>
          </a:p>
          <a:p>
            <a:pPr>
              <a:lnSpc>
                <a:spcPct val="150000"/>
              </a:lnSpc>
            </a:pPr>
            <a:r>
              <a:rPr lang="en-US" sz="2500" b="1" dirty="0">
                <a:latin typeface="Times New Roman"/>
                <a:ea typeface="Times New Roman"/>
                <a:cs typeface="Times New Roman"/>
              </a:rPr>
              <a:t>-&gt; </a:t>
            </a:r>
            <a:r>
              <a:rPr lang="en-US" sz="2500" b="1" dirty="0" err="1">
                <a:latin typeface="Times New Roman"/>
                <a:ea typeface="Times New Roman"/>
                <a:cs typeface="Times New Roman"/>
              </a:rPr>
              <a:t>Biết</a:t>
            </a:r>
            <a:r>
              <a:rPr lang="en-US" sz="2500" b="1" dirty="0">
                <a:latin typeface="Times New Roman"/>
                <a:ea typeface="Times New Roman"/>
                <a:cs typeface="Times New Roman"/>
              </a:rPr>
              <a:t> </a:t>
            </a:r>
            <a:r>
              <a:rPr lang="en-US" sz="2500" b="1" dirty="0" err="1">
                <a:latin typeface="Times New Roman"/>
                <a:ea typeface="Times New Roman"/>
                <a:cs typeface="Times New Roman"/>
              </a:rPr>
              <a:t>cho</a:t>
            </a:r>
            <a:r>
              <a:rPr lang="en-US" sz="2500" b="1" dirty="0">
                <a:latin typeface="Times New Roman"/>
                <a:ea typeface="Times New Roman"/>
                <a:cs typeface="Times New Roman"/>
              </a:rPr>
              <a:t> </a:t>
            </a:r>
            <a:r>
              <a:rPr lang="en-US" sz="2500" b="1" dirty="0" err="1">
                <a:latin typeface="Times New Roman"/>
                <a:ea typeface="Times New Roman"/>
                <a:cs typeface="Times New Roman"/>
              </a:rPr>
              <a:t>và</a:t>
            </a:r>
            <a:r>
              <a:rPr lang="en-US" sz="2500" b="1" dirty="0">
                <a:latin typeface="Times New Roman"/>
                <a:ea typeface="Times New Roman"/>
                <a:cs typeface="Times New Roman"/>
              </a:rPr>
              <a:t> </a:t>
            </a:r>
            <a:r>
              <a:rPr lang="en-US" sz="2500" b="1" dirty="0" err="1">
                <a:latin typeface="Times New Roman"/>
                <a:ea typeface="Times New Roman"/>
                <a:cs typeface="Times New Roman"/>
              </a:rPr>
              <a:t>nhận</a:t>
            </a:r>
            <a:r>
              <a:rPr lang="en-US" sz="2500" b="1" dirty="0">
                <a:latin typeface="Times New Roman"/>
                <a:ea typeface="Times New Roman"/>
                <a:cs typeface="Times New Roman"/>
              </a:rPr>
              <a:t> </a:t>
            </a:r>
            <a:r>
              <a:rPr lang="en-US" sz="2500" b="1" dirty="0" err="1">
                <a:latin typeface="Times New Roman"/>
                <a:ea typeface="Times New Roman"/>
                <a:cs typeface="Times New Roman"/>
              </a:rPr>
              <a:t>những</a:t>
            </a:r>
            <a:r>
              <a:rPr lang="en-US" sz="2500" b="1" dirty="0">
                <a:latin typeface="Times New Roman"/>
                <a:ea typeface="Times New Roman"/>
                <a:cs typeface="Times New Roman"/>
              </a:rPr>
              <a:t> </a:t>
            </a:r>
            <a:r>
              <a:rPr lang="en-US" sz="2500" b="1" dirty="0" err="1">
                <a:latin typeface="Times New Roman"/>
                <a:ea typeface="Times New Roman"/>
                <a:cs typeface="Times New Roman"/>
              </a:rPr>
              <a:t>món</a:t>
            </a:r>
            <a:r>
              <a:rPr lang="en-US" sz="2500" b="1" dirty="0">
                <a:latin typeface="Times New Roman"/>
                <a:ea typeface="Times New Roman"/>
                <a:cs typeface="Times New Roman"/>
              </a:rPr>
              <a:t> </a:t>
            </a:r>
            <a:r>
              <a:rPr lang="en-US" sz="2500" b="1" dirty="0" err="1">
                <a:latin typeface="Times New Roman"/>
                <a:ea typeface="Times New Roman"/>
                <a:cs typeface="Times New Roman"/>
              </a:rPr>
              <a:t>quà</a:t>
            </a:r>
            <a:r>
              <a:rPr lang="en-US" sz="2500" b="1" dirty="0">
                <a:latin typeface="Times New Roman"/>
                <a:ea typeface="Times New Roman"/>
                <a:cs typeface="Times New Roman"/>
              </a:rPr>
              <a:t> </a:t>
            </a:r>
            <a:r>
              <a:rPr lang="en-US" sz="2500" b="1" dirty="0" err="1">
                <a:latin typeface="Times New Roman"/>
                <a:ea typeface="Times New Roman"/>
                <a:cs typeface="Times New Roman"/>
              </a:rPr>
              <a:t>cũng</a:t>
            </a:r>
            <a:r>
              <a:rPr lang="en-US" sz="2500" b="1" dirty="0">
                <a:latin typeface="Times New Roman"/>
                <a:ea typeface="Times New Roman"/>
                <a:cs typeface="Times New Roman"/>
              </a:rPr>
              <a:t> </a:t>
            </a:r>
            <a:r>
              <a:rPr lang="en-US" sz="2500" b="1" dirty="0" err="1">
                <a:latin typeface="Times New Roman"/>
                <a:ea typeface="Times New Roman"/>
                <a:cs typeface="Times New Roman"/>
              </a:rPr>
              <a:t>là</a:t>
            </a:r>
            <a:r>
              <a:rPr lang="en-US" sz="2500" b="1" dirty="0">
                <a:latin typeface="Times New Roman"/>
                <a:ea typeface="Times New Roman"/>
                <a:cs typeface="Times New Roman"/>
              </a:rPr>
              <a:t> </a:t>
            </a:r>
            <a:r>
              <a:rPr lang="en-US" sz="2500" b="1" dirty="0" err="1">
                <a:latin typeface="Times New Roman"/>
                <a:ea typeface="Times New Roman"/>
                <a:cs typeface="Times New Roman"/>
              </a:rPr>
              <a:t>cách</a:t>
            </a:r>
            <a:r>
              <a:rPr lang="en-US" sz="2500" b="1" dirty="0">
                <a:latin typeface="Times New Roman"/>
                <a:ea typeface="Times New Roman"/>
                <a:cs typeface="Times New Roman"/>
              </a:rPr>
              <a:t> </a:t>
            </a:r>
            <a:r>
              <a:rPr lang="en-US" sz="2500" b="1" dirty="0" err="1">
                <a:latin typeface="Times New Roman"/>
                <a:ea typeface="Times New Roman"/>
                <a:cs typeface="Times New Roman"/>
              </a:rPr>
              <a:t>thể</a:t>
            </a:r>
            <a:r>
              <a:rPr lang="en-US" sz="2500" b="1" dirty="0">
                <a:latin typeface="Times New Roman"/>
                <a:ea typeface="Times New Roman"/>
                <a:cs typeface="Times New Roman"/>
              </a:rPr>
              <a:t> </a:t>
            </a:r>
            <a:r>
              <a:rPr lang="en-US" sz="2500" b="1" dirty="0" err="1">
                <a:latin typeface="Times New Roman"/>
                <a:ea typeface="Times New Roman"/>
                <a:cs typeface="Times New Roman"/>
              </a:rPr>
              <a:t>hiện</a:t>
            </a:r>
            <a:r>
              <a:rPr lang="en-US" sz="2500" b="1" dirty="0">
                <a:latin typeface="Times New Roman"/>
                <a:ea typeface="Times New Roman"/>
                <a:cs typeface="Times New Roman"/>
              </a:rPr>
              <a:t> </a:t>
            </a:r>
            <a:r>
              <a:rPr lang="en-US" sz="2500" b="1" dirty="0" err="1">
                <a:latin typeface="Times New Roman"/>
                <a:ea typeface="Times New Roman"/>
                <a:cs typeface="Times New Roman"/>
              </a:rPr>
              <a:t>nét</a:t>
            </a:r>
            <a:r>
              <a:rPr lang="en-US" sz="2500" b="1" dirty="0">
                <a:latin typeface="Times New Roman"/>
                <a:ea typeface="Times New Roman"/>
                <a:cs typeface="Times New Roman"/>
              </a:rPr>
              <a:t> </a:t>
            </a:r>
            <a:r>
              <a:rPr lang="en-US" sz="2500" b="1" dirty="0" err="1">
                <a:latin typeface="Times New Roman"/>
                <a:ea typeface="Times New Roman"/>
                <a:cs typeface="Times New Roman"/>
              </a:rPr>
              <a:t>đẹp</a:t>
            </a:r>
            <a:r>
              <a:rPr lang="en-US" sz="2500" b="1" dirty="0">
                <a:latin typeface="Times New Roman"/>
                <a:ea typeface="Times New Roman"/>
                <a:cs typeface="Times New Roman"/>
              </a:rPr>
              <a:t> </a:t>
            </a:r>
            <a:r>
              <a:rPr lang="en-US" sz="2500" b="1" dirty="0" err="1">
                <a:latin typeface="Times New Roman"/>
                <a:ea typeface="Times New Roman"/>
                <a:cs typeface="Times New Roman"/>
              </a:rPr>
              <a:t>phẩm</a:t>
            </a:r>
            <a:r>
              <a:rPr lang="en-US" sz="2500" b="1" dirty="0">
                <a:latin typeface="Times New Roman"/>
                <a:ea typeface="Times New Roman"/>
                <a:cs typeface="Times New Roman"/>
              </a:rPr>
              <a:t> </a:t>
            </a:r>
            <a:r>
              <a:rPr lang="en-US" sz="2500" b="1" dirty="0" err="1">
                <a:latin typeface="Times New Roman"/>
                <a:ea typeface="Times New Roman"/>
                <a:cs typeface="Times New Roman"/>
              </a:rPr>
              <a:t>chất</a:t>
            </a:r>
            <a:r>
              <a:rPr lang="en-US" sz="2500" b="1" dirty="0">
                <a:latin typeface="Times New Roman"/>
                <a:ea typeface="Times New Roman"/>
                <a:cs typeface="Times New Roman"/>
              </a:rPr>
              <a:t> </a:t>
            </a:r>
            <a:r>
              <a:rPr lang="en-US" sz="2500" b="1" dirty="0" err="1">
                <a:latin typeface="Times New Roman"/>
                <a:ea typeface="Times New Roman"/>
                <a:cs typeface="Times New Roman"/>
              </a:rPr>
              <a:t>của</a:t>
            </a:r>
            <a:r>
              <a:rPr lang="en-US" sz="2500" b="1" dirty="0">
                <a:latin typeface="Times New Roman"/>
                <a:ea typeface="Times New Roman"/>
                <a:cs typeface="Times New Roman"/>
              </a:rPr>
              <a:t> </a:t>
            </a:r>
            <a:r>
              <a:rPr lang="en-US" sz="2500" b="1" dirty="0" err="1">
                <a:latin typeface="Times New Roman"/>
                <a:ea typeface="Times New Roman"/>
                <a:cs typeface="Times New Roman"/>
              </a:rPr>
              <a:t>mình</a:t>
            </a:r>
            <a:endParaRPr lang="en-US" sz="2500" dirty="0">
              <a:latin typeface="Calibri"/>
              <a:ea typeface="Calibri"/>
              <a:cs typeface="Times New Roman"/>
            </a:endParaRPr>
          </a:p>
          <a:p>
            <a:pPr>
              <a:lnSpc>
                <a:spcPct val="150000"/>
              </a:lnSpc>
            </a:pPr>
            <a:r>
              <a:rPr lang="en-US" sz="2500" b="1" dirty="0">
                <a:latin typeface="Times New Roman"/>
                <a:ea typeface="Times New Roman"/>
                <a:cs typeface="Times New Roman"/>
              </a:rPr>
              <a:t>=&gt; </a:t>
            </a:r>
            <a:r>
              <a:rPr lang="en-US" sz="2500" dirty="0" err="1">
                <a:latin typeface="Times New Roman"/>
                <a:ea typeface="Calibri"/>
                <a:cs typeface="Times New Roman"/>
              </a:rPr>
              <a:t>Một</a:t>
            </a:r>
            <a:r>
              <a:rPr lang="en-US" sz="2500" dirty="0">
                <a:latin typeface="Times New Roman"/>
                <a:ea typeface="Calibri"/>
                <a:cs typeface="Times New Roman"/>
              </a:rPr>
              <a:t> </a:t>
            </a:r>
            <a:r>
              <a:rPr lang="en-US" sz="2500" dirty="0" err="1">
                <a:latin typeface="Times New Roman"/>
                <a:ea typeface="Calibri"/>
                <a:cs typeface="Times New Roman"/>
              </a:rPr>
              <a:t>người</a:t>
            </a:r>
            <a:r>
              <a:rPr lang="en-US" sz="2500" dirty="0">
                <a:latin typeface="Times New Roman"/>
                <a:ea typeface="Calibri"/>
                <a:cs typeface="Times New Roman"/>
              </a:rPr>
              <a:t> cha </a:t>
            </a:r>
            <a:r>
              <a:rPr lang="en-US" sz="2500" dirty="0" err="1">
                <a:latin typeface="Times New Roman"/>
                <a:ea typeface="Calibri"/>
                <a:cs typeface="Times New Roman"/>
              </a:rPr>
              <a:t>rất</a:t>
            </a:r>
            <a:r>
              <a:rPr lang="en-US" sz="2500" dirty="0">
                <a:latin typeface="Times New Roman"/>
                <a:ea typeface="Calibri"/>
                <a:cs typeface="Times New Roman"/>
              </a:rPr>
              <a:t> </a:t>
            </a:r>
            <a:r>
              <a:rPr lang="en-US" sz="2500" dirty="0" err="1">
                <a:latin typeface="Times New Roman"/>
                <a:ea typeface="Calibri"/>
                <a:cs typeface="Times New Roman"/>
              </a:rPr>
              <a:t>yêu</a:t>
            </a:r>
            <a:r>
              <a:rPr lang="en-US" sz="2500" dirty="0">
                <a:latin typeface="Times New Roman"/>
                <a:ea typeface="Calibri"/>
                <a:cs typeface="Times New Roman"/>
              </a:rPr>
              <a:t> </a:t>
            </a:r>
            <a:r>
              <a:rPr lang="en-US" sz="2500" dirty="0" err="1">
                <a:latin typeface="Times New Roman"/>
                <a:ea typeface="Calibri"/>
                <a:cs typeface="Times New Roman"/>
              </a:rPr>
              <a:t>thương</a:t>
            </a:r>
            <a:r>
              <a:rPr lang="en-US" sz="2500" dirty="0">
                <a:latin typeface="Times New Roman"/>
                <a:ea typeface="Calibri"/>
                <a:cs typeface="Times New Roman"/>
              </a:rPr>
              <a:t> con, </a:t>
            </a:r>
            <a:r>
              <a:rPr lang="en-US" sz="2500" dirty="0" err="1">
                <a:latin typeface="Times New Roman"/>
                <a:ea typeface="Calibri"/>
                <a:cs typeface="Times New Roman"/>
              </a:rPr>
              <a:t>luôn</a:t>
            </a:r>
            <a:r>
              <a:rPr lang="en-US" sz="2500" dirty="0">
                <a:latin typeface="Times New Roman"/>
                <a:ea typeface="Calibri"/>
                <a:cs typeface="Times New Roman"/>
              </a:rPr>
              <a:t> </a:t>
            </a:r>
            <a:r>
              <a:rPr lang="en-US" sz="2500" dirty="0" err="1">
                <a:latin typeface="Times New Roman"/>
                <a:ea typeface="Calibri"/>
                <a:cs typeface="Times New Roman"/>
              </a:rPr>
              <a:t>quan</a:t>
            </a:r>
            <a:r>
              <a:rPr lang="en-US" sz="2500" dirty="0">
                <a:latin typeface="Times New Roman"/>
                <a:ea typeface="Calibri"/>
                <a:cs typeface="Times New Roman"/>
              </a:rPr>
              <a:t> </a:t>
            </a:r>
            <a:r>
              <a:rPr lang="en-US" sz="2500" dirty="0" err="1">
                <a:latin typeface="Times New Roman"/>
                <a:ea typeface="Calibri"/>
                <a:cs typeface="Times New Roman"/>
              </a:rPr>
              <a:t>tâm</a:t>
            </a:r>
            <a:r>
              <a:rPr lang="en-US" sz="2500" dirty="0">
                <a:latin typeface="Times New Roman"/>
                <a:ea typeface="Calibri"/>
                <a:cs typeface="Times New Roman"/>
              </a:rPr>
              <a:t>, </a:t>
            </a:r>
            <a:r>
              <a:rPr lang="en-US" sz="2500" dirty="0" err="1">
                <a:latin typeface="Times New Roman"/>
                <a:ea typeface="Calibri"/>
                <a:cs typeface="Times New Roman"/>
              </a:rPr>
              <a:t>gần</a:t>
            </a:r>
            <a:r>
              <a:rPr lang="en-US" sz="2500" dirty="0">
                <a:latin typeface="Times New Roman"/>
                <a:ea typeface="Calibri"/>
                <a:cs typeface="Times New Roman"/>
              </a:rPr>
              <a:t> </a:t>
            </a:r>
            <a:r>
              <a:rPr lang="en-US" sz="2500" dirty="0" err="1">
                <a:latin typeface="Times New Roman"/>
                <a:ea typeface="Calibri"/>
                <a:cs typeface="Times New Roman"/>
              </a:rPr>
              <a:t>gũi</a:t>
            </a:r>
            <a:r>
              <a:rPr lang="en-US" sz="2500" dirty="0">
                <a:latin typeface="Times New Roman"/>
                <a:ea typeface="Calibri"/>
                <a:cs typeface="Times New Roman"/>
              </a:rPr>
              <a:t> </a:t>
            </a:r>
            <a:r>
              <a:rPr lang="en-US" sz="2500" dirty="0" err="1">
                <a:latin typeface="Times New Roman"/>
                <a:ea typeface="Calibri"/>
                <a:cs typeface="Times New Roman"/>
              </a:rPr>
              <a:t>với</a:t>
            </a:r>
            <a:r>
              <a:rPr lang="en-US" sz="2500" dirty="0">
                <a:latin typeface="Times New Roman"/>
                <a:ea typeface="Calibri"/>
                <a:cs typeface="Times New Roman"/>
              </a:rPr>
              <a:t> con</a:t>
            </a:r>
            <a:endParaRPr lang="en-US" sz="2500" dirty="0">
              <a:latin typeface="Calibri"/>
              <a:ea typeface="Calibri"/>
              <a:cs typeface="Times New Roman"/>
            </a:endParaRPr>
          </a:p>
        </p:txBody>
      </p:sp>
    </p:spTree>
    <p:extLst>
      <p:ext uri="{BB962C8B-B14F-4D97-AF65-F5344CB8AC3E}">
        <p14:creationId xmlns:p14="http://schemas.microsoft.com/office/powerpoint/2010/main" val="163834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3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883532" y="548681"/>
            <a:ext cx="5544616" cy="954107"/>
          </a:xfrm>
          <a:prstGeom prst="rect">
            <a:avLst/>
          </a:prstGeom>
          <a:noFill/>
        </p:spPr>
        <p:txBody>
          <a:bodyPr wrap="square" rtlCol="0">
            <a:spAutoFit/>
          </a:bodyPr>
          <a:lstStyle/>
          <a:p>
            <a:r>
              <a:rPr lang="en-US" sz="2800" b="1" dirty="0">
                <a:solidFill>
                  <a:prstClr val="black"/>
                </a:solidFill>
                <a:latin typeface="Times New Roman" panose="02020603050405020304" pitchFamily="18" charset="0"/>
                <a:ea typeface="Times New Roman"/>
                <a:cs typeface="Times New Roman" panose="02020603050405020304" pitchFamily="18" charset="0"/>
              </a:rPr>
              <a:t>2</a:t>
            </a:r>
            <a:r>
              <a:rPr lang="vi-VN"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Nhân</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vật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bố</a:t>
            </a:r>
            <a:r>
              <a:rPr lang="en-US" sz="2800" b="1" dirty="0">
                <a:solidFill>
                  <a:prstClr val="black"/>
                </a:solidFill>
                <a:latin typeface="Times New Roman" panose="02020603050405020304" pitchFamily="18" charset="0"/>
                <a:ea typeface="Times New Roman"/>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b.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Tí</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142965364"/>
              </p:ext>
            </p:extLst>
          </p:nvPr>
        </p:nvGraphicFramePr>
        <p:xfrm>
          <a:off x="335360" y="1628800"/>
          <a:ext cx="10009112" cy="2995041"/>
        </p:xfrm>
        <a:graphic>
          <a:graphicData uri="http://schemas.openxmlformats.org/drawingml/2006/table">
            <a:tbl>
              <a:tblPr firstRow="1" firstCol="1" bandRow="1"/>
              <a:tblGrid>
                <a:gridCol w="5004556">
                  <a:extLst>
                    <a:ext uri="{9D8B030D-6E8A-4147-A177-3AD203B41FA5}">
                      <a16:colId xmlns:a16="http://schemas.microsoft.com/office/drawing/2014/main" val="20000"/>
                    </a:ext>
                  </a:extLst>
                </a:gridCol>
                <a:gridCol w="5004556">
                  <a:extLst>
                    <a:ext uri="{9D8B030D-6E8A-4147-A177-3AD203B41FA5}">
                      <a16:colId xmlns:a16="http://schemas.microsoft.com/office/drawing/2014/main" val="20001"/>
                    </a:ext>
                  </a:extLst>
                </a:gridCol>
              </a:tblGrid>
              <a:tr h="0">
                <a:tc gridSpan="2">
                  <a:txBody>
                    <a:bodyPr/>
                    <a:lstStyle/>
                    <a:p>
                      <a:pPr algn="ctr">
                        <a:lnSpc>
                          <a:spcPct val="150000"/>
                        </a:lnSpc>
                        <a:spcAft>
                          <a:spcPts val="0"/>
                        </a:spcAft>
                      </a:pPr>
                      <a:r>
                        <a:rPr lang="en-US" sz="2800" b="1" dirty="0">
                          <a:solidFill>
                            <a:srgbClr val="000000"/>
                          </a:solidFill>
                          <a:effectLst/>
                          <a:latin typeface="Times New Roman"/>
                          <a:ea typeface="Times New Roman"/>
                          <a:cs typeface="Times New Roman"/>
                        </a:rPr>
                        <a:t>PHIẾU HỌC TẬP 8</a:t>
                      </a:r>
                      <a:endParaRPr lang="en-US" sz="28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0">
                <a:tc>
                  <a:txBody>
                    <a:bodyPr/>
                    <a:lstStyle/>
                    <a:p>
                      <a:pPr algn="just">
                        <a:lnSpc>
                          <a:spcPct val="150000"/>
                        </a:lnSpc>
                        <a:spcAft>
                          <a:spcPts val="0"/>
                        </a:spcAft>
                      </a:pPr>
                      <a:r>
                        <a:rPr lang="en-US" sz="2800" dirty="0" err="1">
                          <a:solidFill>
                            <a:srgbClr val="000000"/>
                          </a:solidFill>
                          <a:effectLst/>
                          <a:latin typeface="Times New Roman"/>
                          <a:ea typeface="Times New Roman"/>
                          <a:cs typeface="Times New Roman"/>
                        </a:rPr>
                        <a:t>Tìm</a:t>
                      </a:r>
                      <a:r>
                        <a:rPr lang="en-US" sz="2800" dirty="0">
                          <a:solidFill>
                            <a:srgbClr val="000000"/>
                          </a:solidFill>
                          <a:effectLst/>
                          <a:latin typeface="Times New Roman"/>
                          <a:ea typeface="Times New Roman"/>
                          <a:cs typeface="Times New Roman"/>
                        </a:rPr>
                        <a:t> </a:t>
                      </a:r>
                      <a:r>
                        <a:rPr lang="en-US" sz="2800" dirty="0" err="1">
                          <a:solidFill>
                            <a:srgbClr val="000000"/>
                          </a:solidFill>
                          <a:effectLst/>
                          <a:latin typeface="Times New Roman"/>
                          <a:ea typeface="Times New Roman"/>
                          <a:cs typeface="Times New Roman"/>
                        </a:rPr>
                        <a:t>những</a:t>
                      </a:r>
                      <a:r>
                        <a:rPr lang="en-US" sz="2800" dirty="0">
                          <a:solidFill>
                            <a:srgbClr val="000000"/>
                          </a:solidFill>
                          <a:effectLst/>
                          <a:latin typeface="Times New Roman"/>
                          <a:ea typeface="Times New Roman"/>
                          <a:cs typeface="Times New Roman"/>
                        </a:rPr>
                        <a:t> chi </a:t>
                      </a:r>
                      <a:r>
                        <a:rPr lang="en-US" sz="2800" dirty="0" err="1">
                          <a:solidFill>
                            <a:srgbClr val="000000"/>
                          </a:solidFill>
                          <a:effectLst/>
                          <a:latin typeface="Times New Roman"/>
                          <a:ea typeface="Times New Roman"/>
                          <a:cs typeface="Times New Roman"/>
                        </a:rPr>
                        <a:t>tiết</a:t>
                      </a:r>
                      <a:r>
                        <a:rPr lang="en-US" sz="2800" dirty="0">
                          <a:solidFill>
                            <a:srgbClr val="000000"/>
                          </a:solidFill>
                          <a:effectLst/>
                          <a:latin typeface="Times New Roman"/>
                          <a:ea typeface="Times New Roman"/>
                          <a:cs typeface="Times New Roman"/>
                        </a:rPr>
                        <a:t> </a:t>
                      </a:r>
                      <a:r>
                        <a:rPr lang="en-US" sz="2800" dirty="0" err="1">
                          <a:solidFill>
                            <a:srgbClr val="000000"/>
                          </a:solidFill>
                          <a:effectLst/>
                          <a:latin typeface="Times New Roman"/>
                          <a:ea typeface="Times New Roman"/>
                          <a:cs typeface="Times New Roman"/>
                        </a:rPr>
                        <a:t>thể</a:t>
                      </a:r>
                      <a:r>
                        <a:rPr lang="en-US" sz="2800" dirty="0">
                          <a:solidFill>
                            <a:srgbClr val="000000"/>
                          </a:solidFill>
                          <a:effectLst/>
                          <a:latin typeface="Times New Roman"/>
                          <a:ea typeface="Times New Roman"/>
                          <a:cs typeface="Times New Roman"/>
                        </a:rPr>
                        <a:t> </a:t>
                      </a:r>
                      <a:r>
                        <a:rPr lang="en-US" sz="2800" dirty="0" err="1">
                          <a:solidFill>
                            <a:srgbClr val="000000"/>
                          </a:solidFill>
                          <a:effectLst/>
                          <a:latin typeface="Times New Roman"/>
                          <a:ea typeface="Times New Roman"/>
                          <a:cs typeface="Times New Roman"/>
                        </a:rPr>
                        <a:t>hiện</a:t>
                      </a:r>
                      <a:r>
                        <a:rPr lang="en-US" sz="2800" dirty="0">
                          <a:solidFill>
                            <a:srgbClr val="000000"/>
                          </a:solidFill>
                          <a:effectLst/>
                          <a:latin typeface="Times New Roman"/>
                          <a:ea typeface="Times New Roman"/>
                          <a:cs typeface="Times New Roman"/>
                        </a:rPr>
                        <a:t> </a:t>
                      </a:r>
                      <a:r>
                        <a:rPr lang="en-US" sz="2800" dirty="0" err="1">
                          <a:solidFill>
                            <a:srgbClr val="000000"/>
                          </a:solidFill>
                          <a:effectLst/>
                          <a:latin typeface="Times New Roman"/>
                          <a:ea typeface="Times New Roman"/>
                          <a:cs typeface="Times New Roman"/>
                        </a:rPr>
                        <a:t>tình</a:t>
                      </a:r>
                      <a:r>
                        <a:rPr lang="en-US" sz="2800" dirty="0">
                          <a:solidFill>
                            <a:srgbClr val="000000"/>
                          </a:solidFill>
                          <a:effectLst/>
                          <a:latin typeface="Times New Roman"/>
                          <a:ea typeface="Times New Roman"/>
                          <a:cs typeface="Times New Roman"/>
                        </a:rPr>
                        <a:t> </a:t>
                      </a:r>
                      <a:r>
                        <a:rPr lang="en-US" sz="2800" dirty="0" err="1">
                          <a:solidFill>
                            <a:srgbClr val="000000"/>
                          </a:solidFill>
                          <a:effectLst/>
                          <a:latin typeface="Times New Roman"/>
                          <a:ea typeface="Times New Roman"/>
                          <a:cs typeface="Times New Roman"/>
                        </a:rPr>
                        <a:t>cảm</a:t>
                      </a:r>
                      <a:r>
                        <a:rPr lang="en-US" sz="2800" dirty="0">
                          <a:solidFill>
                            <a:srgbClr val="000000"/>
                          </a:solidFill>
                          <a:effectLst/>
                          <a:latin typeface="Times New Roman"/>
                          <a:ea typeface="Times New Roman"/>
                          <a:cs typeface="Times New Roman"/>
                        </a:rPr>
                        <a:t> </a:t>
                      </a:r>
                      <a:r>
                        <a:rPr lang="en-US" sz="2800" dirty="0" err="1">
                          <a:solidFill>
                            <a:srgbClr val="000000"/>
                          </a:solidFill>
                          <a:effectLst/>
                          <a:latin typeface="Times New Roman"/>
                          <a:ea typeface="Times New Roman"/>
                          <a:cs typeface="Times New Roman"/>
                        </a:rPr>
                        <a:t>mà</a:t>
                      </a:r>
                      <a:r>
                        <a:rPr lang="en-US" sz="2800" dirty="0">
                          <a:solidFill>
                            <a:srgbClr val="000000"/>
                          </a:solidFill>
                          <a:effectLst/>
                          <a:latin typeface="Times New Roman"/>
                          <a:ea typeface="Times New Roman"/>
                          <a:cs typeface="Times New Roman"/>
                        </a:rPr>
                        <a:t> </a:t>
                      </a:r>
                      <a:r>
                        <a:rPr lang="en-US" sz="2800" dirty="0" err="1">
                          <a:solidFill>
                            <a:srgbClr val="000000"/>
                          </a:solidFill>
                          <a:effectLst/>
                          <a:latin typeface="Times New Roman"/>
                          <a:ea typeface="Times New Roman"/>
                          <a:cs typeface="Times New Roman"/>
                        </a:rPr>
                        <a:t>bố</a:t>
                      </a:r>
                      <a:r>
                        <a:rPr lang="en-US" sz="2800" dirty="0">
                          <a:solidFill>
                            <a:srgbClr val="000000"/>
                          </a:solidFill>
                          <a:effectLst/>
                          <a:latin typeface="Times New Roman"/>
                          <a:ea typeface="Times New Roman"/>
                          <a:cs typeface="Times New Roman"/>
                        </a:rPr>
                        <a:t> </a:t>
                      </a:r>
                      <a:r>
                        <a:rPr lang="en-US" sz="2800" dirty="0" err="1">
                          <a:solidFill>
                            <a:srgbClr val="000000"/>
                          </a:solidFill>
                          <a:effectLst/>
                          <a:latin typeface="Times New Roman"/>
                          <a:ea typeface="Times New Roman"/>
                          <a:cs typeface="Times New Roman"/>
                        </a:rPr>
                        <a:t>dành</a:t>
                      </a:r>
                      <a:r>
                        <a:rPr lang="en-US" sz="2800" dirty="0">
                          <a:solidFill>
                            <a:srgbClr val="000000"/>
                          </a:solidFill>
                          <a:effectLst/>
                          <a:latin typeface="Times New Roman"/>
                          <a:ea typeface="Times New Roman"/>
                          <a:cs typeface="Times New Roman"/>
                        </a:rPr>
                        <a:t> </a:t>
                      </a:r>
                      <a:r>
                        <a:rPr lang="en-US" sz="2800" dirty="0" err="1">
                          <a:solidFill>
                            <a:srgbClr val="000000"/>
                          </a:solidFill>
                          <a:effectLst/>
                          <a:latin typeface="Times New Roman"/>
                          <a:ea typeface="Times New Roman"/>
                          <a:cs typeface="Times New Roman"/>
                        </a:rPr>
                        <a:t>cho</a:t>
                      </a:r>
                      <a:r>
                        <a:rPr lang="en-US" sz="2800" dirty="0">
                          <a:solidFill>
                            <a:srgbClr val="000000"/>
                          </a:solidFill>
                          <a:effectLst/>
                          <a:latin typeface="Times New Roman"/>
                          <a:ea typeface="Times New Roman"/>
                          <a:cs typeface="Times New Roman"/>
                        </a:rPr>
                        <a:t> </a:t>
                      </a:r>
                      <a:r>
                        <a:rPr lang="en-US" sz="2800" dirty="0" err="1">
                          <a:solidFill>
                            <a:srgbClr val="000000"/>
                          </a:solidFill>
                          <a:effectLst/>
                          <a:latin typeface="Times New Roman"/>
                          <a:ea typeface="Times New Roman"/>
                          <a:cs typeface="Times New Roman"/>
                        </a:rPr>
                        <a:t>Tí</a:t>
                      </a:r>
                      <a:endParaRPr lang="en-US" sz="28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just">
                        <a:lnSpc>
                          <a:spcPct val="150000"/>
                        </a:lnSpc>
                        <a:spcAft>
                          <a:spcPts val="0"/>
                        </a:spcAft>
                      </a:pPr>
                      <a:r>
                        <a:rPr lang="en-US" sz="2800" b="1">
                          <a:solidFill>
                            <a:srgbClr val="000000"/>
                          </a:solidFill>
                          <a:effectLst/>
                          <a:latin typeface="Times New Roman"/>
                          <a:ea typeface="Times New Roman"/>
                          <a:cs typeface="Times New Roman"/>
                        </a:rPr>
                        <a:t> </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just">
                        <a:lnSpc>
                          <a:spcPct val="150000"/>
                        </a:lnSpc>
                        <a:spcAft>
                          <a:spcPts val="0"/>
                        </a:spcAft>
                      </a:pPr>
                      <a:r>
                        <a:rPr lang="en-US" sz="2800" dirty="0">
                          <a:solidFill>
                            <a:srgbClr val="000000"/>
                          </a:solidFill>
                          <a:effectLst/>
                          <a:latin typeface="Times New Roman"/>
                          <a:ea typeface="Times New Roman"/>
                          <a:cs typeface="Times New Roman"/>
                        </a:rPr>
                        <a:t>Qua </a:t>
                      </a:r>
                      <a:r>
                        <a:rPr lang="en-US" sz="2800" dirty="0" err="1">
                          <a:solidFill>
                            <a:srgbClr val="000000"/>
                          </a:solidFill>
                          <a:effectLst/>
                          <a:latin typeface="Times New Roman"/>
                          <a:ea typeface="Times New Roman"/>
                          <a:cs typeface="Times New Roman"/>
                        </a:rPr>
                        <a:t>những</a:t>
                      </a:r>
                      <a:r>
                        <a:rPr lang="en-US" sz="2800" dirty="0">
                          <a:solidFill>
                            <a:srgbClr val="000000"/>
                          </a:solidFill>
                          <a:effectLst/>
                          <a:latin typeface="Times New Roman"/>
                          <a:ea typeface="Times New Roman"/>
                          <a:cs typeface="Times New Roman"/>
                        </a:rPr>
                        <a:t> chi </a:t>
                      </a:r>
                      <a:r>
                        <a:rPr lang="en-US" sz="2800" dirty="0" err="1">
                          <a:solidFill>
                            <a:srgbClr val="000000"/>
                          </a:solidFill>
                          <a:effectLst/>
                          <a:latin typeface="Times New Roman"/>
                          <a:ea typeface="Times New Roman"/>
                          <a:cs typeface="Times New Roman"/>
                        </a:rPr>
                        <a:t>tiết</a:t>
                      </a:r>
                      <a:r>
                        <a:rPr lang="en-US" sz="2800" dirty="0">
                          <a:solidFill>
                            <a:srgbClr val="000000"/>
                          </a:solidFill>
                          <a:effectLst/>
                          <a:latin typeface="Times New Roman"/>
                          <a:ea typeface="Times New Roman"/>
                          <a:cs typeface="Times New Roman"/>
                        </a:rPr>
                        <a:t> </a:t>
                      </a:r>
                      <a:r>
                        <a:rPr lang="en-US" sz="2800" dirty="0" err="1">
                          <a:solidFill>
                            <a:srgbClr val="000000"/>
                          </a:solidFill>
                          <a:effectLst/>
                          <a:latin typeface="Times New Roman"/>
                          <a:ea typeface="Times New Roman"/>
                          <a:cs typeface="Times New Roman"/>
                        </a:rPr>
                        <a:t>đó</a:t>
                      </a:r>
                      <a:r>
                        <a:rPr lang="en-US" sz="2800" dirty="0">
                          <a:solidFill>
                            <a:srgbClr val="000000"/>
                          </a:solidFill>
                          <a:effectLst/>
                          <a:latin typeface="Times New Roman"/>
                          <a:ea typeface="Times New Roman"/>
                          <a:cs typeface="Times New Roman"/>
                        </a:rPr>
                        <a:t> </a:t>
                      </a:r>
                      <a:r>
                        <a:rPr lang="en-US" sz="2800" dirty="0" err="1">
                          <a:solidFill>
                            <a:srgbClr val="000000"/>
                          </a:solidFill>
                          <a:effectLst/>
                          <a:latin typeface="Times New Roman"/>
                          <a:ea typeface="Times New Roman"/>
                          <a:cs typeface="Times New Roman"/>
                        </a:rPr>
                        <a:t>đã</a:t>
                      </a:r>
                      <a:r>
                        <a:rPr lang="en-US" sz="2800" dirty="0">
                          <a:solidFill>
                            <a:srgbClr val="000000"/>
                          </a:solidFill>
                          <a:effectLst/>
                          <a:latin typeface="Times New Roman"/>
                          <a:ea typeface="Times New Roman"/>
                          <a:cs typeface="Times New Roman"/>
                        </a:rPr>
                        <a:t> </a:t>
                      </a:r>
                      <a:r>
                        <a:rPr lang="en-US" sz="2800" dirty="0" err="1">
                          <a:solidFill>
                            <a:srgbClr val="000000"/>
                          </a:solidFill>
                          <a:effectLst/>
                          <a:latin typeface="Times New Roman"/>
                          <a:ea typeface="Times New Roman"/>
                          <a:cs typeface="Times New Roman"/>
                        </a:rPr>
                        <a:t>giúp</a:t>
                      </a:r>
                      <a:r>
                        <a:rPr lang="en-US" sz="2800" dirty="0">
                          <a:solidFill>
                            <a:srgbClr val="000000"/>
                          </a:solidFill>
                          <a:effectLst/>
                          <a:latin typeface="Times New Roman"/>
                          <a:ea typeface="Times New Roman"/>
                          <a:cs typeface="Times New Roman"/>
                        </a:rPr>
                        <a:t> </a:t>
                      </a:r>
                      <a:r>
                        <a:rPr lang="en-US" sz="2800" dirty="0" err="1">
                          <a:solidFill>
                            <a:srgbClr val="000000"/>
                          </a:solidFill>
                          <a:effectLst/>
                          <a:latin typeface="Times New Roman"/>
                          <a:ea typeface="Times New Roman"/>
                          <a:cs typeface="Times New Roman"/>
                        </a:rPr>
                        <a:t>thể</a:t>
                      </a:r>
                      <a:r>
                        <a:rPr lang="en-US" sz="2800" dirty="0">
                          <a:solidFill>
                            <a:srgbClr val="000000"/>
                          </a:solidFill>
                          <a:effectLst/>
                          <a:latin typeface="Times New Roman"/>
                          <a:ea typeface="Times New Roman"/>
                          <a:cs typeface="Times New Roman"/>
                        </a:rPr>
                        <a:t> </a:t>
                      </a:r>
                      <a:r>
                        <a:rPr lang="en-US" sz="2800" dirty="0" err="1">
                          <a:solidFill>
                            <a:srgbClr val="000000"/>
                          </a:solidFill>
                          <a:effectLst/>
                          <a:latin typeface="Times New Roman"/>
                          <a:ea typeface="Times New Roman"/>
                          <a:cs typeface="Times New Roman"/>
                        </a:rPr>
                        <a:t>hiện</a:t>
                      </a:r>
                      <a:r>
                        <a:rPr lang="en-US" sz="2800" dirty="0">
                          <a:solidFill>
                            <a:srgbClr val="000000"/>
                          </a:solidFill>
                          <a:effectLst/>
                          <a:latin typeface="Times New Roman"/>
                          <a:ea typeface="Times New Roman"/>
                          <a:cs typeface="Times New Roman"/>
                        </a:rPr>
                        <a:t> </a:t>
                      </a:r>
                      <a:r>
                        <a:rPr lang="en-US" sz="2800" dirty="0" err="1">
                          <a:solidFill>
                            <a:srgbClr val="000000"/>
                          </a:solidFill>
                          <a:effectLst/>
                          <a:latin typeface="Times New Roman"/>
                          <a:ea typeface="Times New Roman"/>
                          <a:cs typeface="Times New Roman"/>
                        </a:rPr>
                        <a:t>điều</a:t>
                      </a:r>
                      <a:r>
                        <a:rPr lang="en-US" sz="2800" dirty="0">
                          <a:solidFill>
                            <a:srgbClr val="000000"/>
                          </a:solidFill>
                          <a:effectLst/>
                          <a:latin typeface="Times New Roman"/>
                          <a:ea typeface="Times New Roman"/>
                          <a:cs typeface="Times New Roman"/>
                        </a:rPr>
                        <a:t> </a:t>
                      </a:r>
                      <a:r>
                        <a:rPr lang="en-US" sz="2800" dirty="0" err="1">
                          <a:solidFill>
                            <a:srgbClr val="000000"/>
                          </a:solidFill>
                          <a:effectLst/>
                          <a:latin typeface="Times New Roman"/>
                          <a:ea typeface="Times New Roman"/>
                          <a:cs typeface="Times New Roman"/>
                        </a:rPr>
                        <a:t>gì</a:t>
                      </a:r>
                      <a:r>
                        <a:rPr lang="en-US" sz="2800" dirty="0">
                          <a:solidFill>
                            <a:srgbClr val="000000"/>
                          </a:solidFill>
                          <a:effectLst/>
                          <a:latin typeface="Times New Roman"/>
                          <a:ea typeface="Times New Roman"/>
                          <a:cs typeface="Times New Roman"/>
                        </a:rPr>
                        <a:t> </a:t>
                      </a:r>
                      <a:r>
                        <a:rPr lang="en-US" sz="2800" dirty="0" err="1">
                          <a:solidFill>
                            <a:srgbClr val="000000"/>
                          </a:solidFill>
                          <a:effectLst/>
                          <a:latin typeface="Times New Roman"/>
                          <a:ea typeface="Times New Roman"/>
                          <a:cs typeface="Times New Roman"/>
                        </a:rPr>
                        <a:t>về</a:t>
                      </a:r>
                      <a:r>
                        <a:rPr lang="en-US" sz="2800" dirty="0">
                          <a:solidFill>
                            <a:srgbClr val="000000"/>
                          </a:solidFill>
                          <a:effectLst/>
                          <a:latin typeface="Times New Roman"/>
                          <a:ea typeface="Times New Roman"/>
                          <a:cs typeface="Times New Roman"/>
                        </a:rPr>
                        <a:t> </a:t>
                      </a:r>
                      <a:r>
                        <a:rPr lang="en-US" sz="2800" dirty="0" err="1">
                          <a:solidFill>
                            <a:srgbClr val="000000"/>
                          </a:solidFill>
                          <a:effectLst/>
                          <a:latin typeface="Times New Roman"/>
                          <a:ea typeface="Times New Roman"/>
                          <a:cs typeface="Times New Roman"/>
                        </a:rPr>
                        <a:t>bố</a:t>
                      </a:r>
                      <a:endParaRPr lang="en-US" sz="28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just">
                        <a:lnSpc>
                          <a:spcPct val="150000"/>
                        </a:lnSpc>
                        <a:spcAft>
                          <a:spcPts val="0"/>
                        </a:spcAft>
                      </a:pPr>
                      <a:r>
                        <a:rPr lang="en-US" sz="2800" b="1" dirty="0">
                          <a:solidFill>
                            <a:srgbClr val="000000"/>
                          </a:solidFill>
                          <a:effectLst/>
                          <a:latin typeface="Times New Roman"/>
                          <a:ea typeface="Times New Roman"/>
                          <a:cs typeface="Times New Roman"/>
                        </a:rPr>
                        <a:t> </a:t>
                      </a:r>
                      <a:endParaRPr lang="en-US" sz="28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508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3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883532" y="548681"/>
            <a:ext cx="5544616" cy="954107"/>
          </a:xfrm>
          <a:prstGeom prst="rect">
            <a:avLst/>
          </a:prstGeom>
          <a:noFill/>
        </p:spPr>
        <p:txBody>
          <a:bodyPr wrap="square" rtlCol="0">
            <a:spAutoFit/>
          </a:bodyPr>
          <a:lstStyle/>
          <a:p>
            <a:r>
              <a:rPr lang="en-US" sz="2800" b="1" dirty="0">
                <a:solidFill>
                  <a:prstClr val="black"/>
                </a:solidFill>
                <a:latin typeface="Times New Roman" panose="02020603050405020304" pitchFamily="18" charset="0"/>
                <a:ea typeface="Times New Roman"/>
                <a:cs typeface="Times New Roman" panose="02020603050405020304" pitchFamily="18" charset="0"/>
              </a:rPr>
              <a:t>2</a:t>
            </a:r>
            <a:r>
              <a:rPr lang="vi-VN"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Nhân</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vật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bố</a:t>
            </a:r>
            <a:r>
              <a:rPr lang="en-US" sz="2800" b="1" dirty="0">
                <a:solidFill>
                  <a:prstClr val="black"/>
                </a:solidFill>
                <a:latin typeface="Times New Roman" panose="02020603050405020304" pitchFamily="18" charset="0"/>
                <a:ea typeface="Times New Roman"/>
                <a:cs typeface="Times New Roman" panose="02020603050405020304" pitchFamily="18" charset="0"/>
              </a:rPr>
              <a:t>”</a:t>
            </a:r>
          </a:p>
          <a:p>
            <a:r>
              <a:rPr lang="en-US" sz="2800" b="1" dirty="0">
                <a:solidFill>
                  <a:prstClr val="black"/>
                </a:solidFill>
                <a:latin typeface="Times New Roman" panose="02020603050405020304" pitchFamily="18" charset="0"/>
                <a:cs typeface="Times New Roman" panose="02020603050405020304" pitchFamily="18" charset="0"/>
              </a:rPr>
              <a:t>b. </a:t>
            </a:r>
            <a:r>
              <a:rPr lang="en-US" sz="2800" b="1" dirty="0" err="1">
                <a:solidFill>
                  <a:prstClr val="black"/>
                </a:solidFill>
                <a:latin typeface="Times New Roman" panose="02020603050405020304" pitchFamily="18" charset="0"/>
                <a:cs typeface="Times New Roman" panose="02020603050405020304" pitchFamily="18" charset="0"/>
              </a:rPr>
              <a:t>Tình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cảm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của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bố</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với</a:t>
            </a:r>
            <a:r>
              <a:rPr lang="en-US" sz="2800" b="1" dirty="0">
                <a:solidFill>
                  <a:prstClr val="black"/>
                </a:solidFill>
                <a:latin typeface="Times New Roman" panose="02020603050405020304" pitchFamily="18" charset="0"/>
                <a:cs typeface="Times New Roman" panose="02020603050405020304" pitchFamily="18" charset="0"/>
              </a:rPr>
              <a:t> “ </a:t>
            </a:r>
            <a:r>
              <a:rPr lang="en-US" sz="2800" b="1" dirty="0" err="1">
                <a:solidFill>
                  <a:prstClr val="black"/>
                </a:solidFill>
                <a:latin typeface="Times New Roman" panose="02020603050405020304" pitchFamily="18" charset="0"/>
                <a:cs typeface="Times New Roman" panose="02020603050405020304" pitchFamily="18" charset="0"/>
              </a:rPr>
              <a:t>Tí</a:t>
            </a:r>
            <a:r>
              <a:rPr lang="en-US" sz="2800" b="1" dirty="0">
                <a:solidFill>
                  <a:prstClr val="black"/>
                </a:solidFill>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983432" y="1933236"/>
            <a:ext cx="9635684" cy="3254865"/>
          </a:xfrm>
          <a:prstGeom prst="rect">
            <a:avLst/>
          </a:prstGeom>
        </p:spPr>
        <p:txBody>
          <a:bodyPr wrap="square">
            <a:spAutoFit/>
          </a:bodyPr>
          <a:lstStyle/>
          <a:p>
            <a:pPr>
              <a:lnSpc>
                <a:spcPct val="150000"/>
              </a:lnSpc>
            </a:pPr>
            <a:r>
              <a:rPr lang="en-US" sz="2800" dirty="0">
                <a:latin typeface="Times New Roman"/>
                <a:ea typeface="Calibri"/>
                <a:cs typeface="Times New Roman"/>
              </a:rPr>
              <a:t>- </a:t>
            </a:r>
            <a:r>
              <a:rPr lang="en-US" sz="2800" dirty="0" err="1">
                <a:latin typeface="Times New Roman"/>
                <a:ea typeface="Calibri"/>
                <a:cs typeface="Times New Roman"/>
              </a:rPr>
              <a:t>Yêu</a:t>
            </a:r>
            <a:r>
              <a:rPr lang="en-US" sz="2800" dirty="0">
                <a:latin typeface="Times New Roman"/>
                <a:ea typeface="Calibri"/>
                <a:cs typeface="Times New Roman"/>
              </a:rPr>
              <a:t> </a:t>
            </a:r>
            <a:r>
              <a:rPr lang="en-US" sz="2800" dirty="0" err="1">
                <a:latin typeface="Times New Roman"/>
                <a:ea typeface="Calibri"/>
                <a:cs typeface="Times New Roman"/>
              </a:rPr>
              <a:t>thương</a:t>
            </a:r>
            <a:r>
              <a:rPr lang="en-US" sz="2800" dirty="0">
                <a:latin typeface="Times New Roman"/>
                <a:ea typeface="Calibri"/>
                <a:cs typeface="Times New Roman"/>
              </a:rPr>
              <a:t> </a:t>
            </a:r>
            <a:r>
              <a:rPr lang="en-US" sz="2800" dirty="0" err="1">
                <a:latin typeface="Times New Roman"/>
                <a:ea typeface="Calibri"/>
                <a:cs typeface="Times New Roman"/>
              </a:rPr>
              <a:t>Tí</a:t>
            </a:r>
            <a:r>
              <a:rPr lang="en-US" sz="2800" dirty="0">
                <a:latin typeface="Times New Roman"/>
                <a:ea typeface="Calibri"/>
                <a:cs typeface="Times New Roman"/>
              </a:rPr>
              <a:t>: </a:t>
            </a:r>
            <a:r>
              <a:rPr lang="en-US" sz="2800" dirty="0" err="1">
                <a:latin typeface="Times New Roman"/>
                <a:ea typeface="Calibri"/>
                <a:cs typeface="Times New Roman"/>
              </a:rPr>
              <a:t>Bố</a:t>
            </a:r>
            <a:r>
              <a:rPr lang="en-US" sz="2800" dirty="0">
                <a:latin typeface="Times New Roman"/>
                <a:ea typeface="Calibri"/>
                <a:cs typeface="Times New Roman"/>
              </a:rPr>
              <a:t> </a:t>
            </a:r>
            <a:r>
              <a:rPr lang="en-US" sz="2800" dirty="0" err="1">
                <a:latin typeface="Times New Roman"/>
                <a:ea typeface="Calibri"/>
                <a:cs typeface="Times New Roman"/>
              </a:rPr>
              <a:t>không</a:t>
            </a:r>
            <a:r>
              <a:rPr lang="en-US" sz="2800" dirty="0">
                <a:latin typeface="Times New Roman"/>
                <a:ea typeface="Calibri"/>
                <a:cs typeface="Times New Roman"/>
              </a:rPr>
              <a:t> </a:t>
            </a:r>
            <a:r>
              <a:rPr lang="en-US" sz="2800" dirty="0" err="1">
                <a:latin typeface="Times New Roman"/>
                <a:ea typeface="Calibri"/>
                <a:cs typeface="Times New Roman"/>
              </a:rPr>
              <a:t>ngần</a:t>
            </a:r>
            <a:r>
              <a:rPr lang="en-US" sz="2800" dirty="0">
                <a:latin typeface="Times New Roman"/>
                <a:ea typeface="Calibri"/>
                <a:cs typeface="Times New Roman"/>
              </a:rPr>
              <a:t> </a:t>
            </a:r>
            <a:r>
              <a:rPr lang="en-US" sz="2800" dirty="0" err="1">
                <a:latin typeface="Times New Roman"/>
                <a:ea typeface="Calibri"/>
                <a:cs typeface="Times New Roman"/>
              </a:rPr>
              <a:t>ngại</a:t>
            </a:r>
            <a:r>
              <a:rPr lang="en-US" sz="2800" dirty="0">
                <a:latin typeface="Times New Roman"/>
                <a:ea typeface="Calibri"/>
                <a:cs typeface="Times New Roman"/>
              </a:rPr>
              <a:t> </a:t>
            </a:r>
            <a:r>
              <a:rPr lang="en-US" sz="2800" dirty="0" err="1">
                <a:latin typeface="Times New Roman"/>
                <a:ea typeface="Calibri"/>
                <a:cs typeface="Times New Roman"/>
              </a:rPr>
              <a:t>cứu</a:t>
            </a:r>
            <a:r>
              <a:rPr lang="en-US" sz="2800" dirty="0">
                <a:latin typeface="Times New Roman"/>
                <a:ea typeface="Calibri"/>
                <a:cs typeface="Times New Roman"/>
              </a:rPr>
              <a:t> </a:t>
            </a:r>
            <a:r>
              <a:rPr lang="en-US" sz="2800" dirty="0" err="1">
                <a:latin typeface="Times New Roman"/>
                <a:ea typeface="Calibri"/>
                <a:cs typeface="Times New Roman"/>
              </a:rPr>
              <a:t>Tí</a:t>
            </a:r>
            <a:r>
              <a:rPr lang="en-US" sz="2800" dirty="0">
                <a:latin typeface="Times New Roman"/>
                <a:ea typeface="Calibri"/>
                <a:cs typeface="Times New Roman"/>
              </a:rPr>
              <a:t> </a:t>
            </a:r>
            <a:r>
              <a:rPr lang="en-US" sz="2800" dirty="0" err="1">
                <a:latin typeface="Times New Roman"/>
                <a:ea typeface="Calibri"/>
                <a:cs typeface="Times New Roman"/>
              </a:rPr>
              <a:t>dưới</a:t>
            </a:r>
            <a:r>
              <a:rPr lang="en-US" sz="2800" dirty="0">
                <a:latin typeface="Times New Roman"/>
                <a:ea typeface="Calibri"/>
                <a:cs typeface="Times New Roman"/>
              </a:rPr>
              <a:t> </a:t>
            </a:r>
            <a:r>
              <a:rPr lang="en-US" sz="2800" dirty="0" err="1">
                <a:latin typeface="Times New Roman"/>
                <a:ea typeface="Calibri"/>
                <a:cs typeface="Times New Roman"/>
              </a:rPr>
              <a:t>sông</a:t>
            </a:r>
            <a:r>
              <a:rPr lang="en-US" sz="2800" dirty="0">
                <a:latin typeface="Times New Roman"/>
                <a:ea typeface="Calibri"/>
                <a:cs typeface="Times New Roman"/>
              </a:rPr>
              <a:t>, </a:t>
            </a:r>
            <a:r>
              <a:rPr lang="en-US" sz="2800" dirty="0" err="1">
                <a:latin typeface="Times New Roman"/>
                <a:ea typeface="Calibri"/>
                <a:cs typeface="Times New Roman"/>
              </a:rPr>
              <a:t>bố</a:t>
            </a:r>
            <a:r>
              <a:rPr lang="en-US" sz="2800" dirty="0">
                <a:latin typeface="Times New Roman"/>
                <a:ea typeface="Calibri"/>
                <a:cs typeface="Times New Roman"/>
              </a:rPr>
              <a:t> </a:t>
            </a:r>
            <a:r>
              <a:rPr lang="en-US" sz="2800" dirty="0" err="1">
                <a:latin typeface="Times New Roman"/>
                <a:ea typeface="Calibri"/>
                <a:cs typeface="Times New Roman"/>
              </a:rPr>
              <a:t>cõng</a:t>
            </a:r>
            <a:r>
              <a:rPr lang="en-US" sz="2800" dirty="0">
                <a:latin typeface="Times New Roman"/>
                <a:ea typeface="Calibri"/>
                <a:cs typeface="Times New Roman"/>
              </a:rPr>
              <a:t> </a:t>
            </a:r>
            <a:r>
              <a:rPr lang="en-US" sz="2800" dirty="0" err="1">
                <a:latin typeface="Times New Roman"/>
                <a:ea typeface="Calibri"/>
                <a:cs typeface="Times New Roman"/>
              </a:rPr>
              <a:t>tôi</a:t>
            </a:r>
            <a:r>
              <a:rPr lang="en-US" sz="2800" dirty="0">
                <a:latin typeface="Times New Roman"/>
                <a:ea typeface="Calibri"/>
                <a:cs typeface="Times New Roman"/>
              </a:rPr>
              <a:t> </a:t>
            </a:r>
            <a:r>
              <a:rPr lang="en-US" sz="2800" dirty="0" err="1">
                <a:latin typeface="Times New Roman"/>
                <a:ea typeface="Calibri"/>
                <a:cs typeface="Times New Roman"/>
              </a:rPr>
              <a:t>và</a:t>
            </a:r>
            <a:r>
              <a:rPr lang="en-US" sz="2800" dirty="0">
                <a:latin typeface="Times New Roman"/>
                <a:ea typeface="Calibri"/>
                <a:cs typeface="Times New Roman"/>
              </a:rPr>
              <a:t> </a:t>
            </a:r>
            <a:r>
              <a:rPr lang="en-US" sz="2800" dirty="0" err="1">
                <a:latin typeface="Times New Roman"/>
                <a:ea typeface="Calibri"/>
                <a:cs typeface="Times New Roman"/>
              </a:rPr>
              <a:t>Tí</a:t>
            </a:r>
            <a:r>
              <a:rPr lang="en-US" sz="2800" dirty="0">
                <a:latin typeface="Times New Roman"/>
                <a:ea typeface="Calibri"/>
                <a:cs typeface="Times New Roman"/>
              </a:rPr>
              <a:t> </a:t>
            </a:r>
            <a:r>
              <a:rPr lang="en-US" sz="2800" dirty="0" err="1">
                <a:latin typeface="Times New Roman"/>
                <a:ea typeface="Calibri"/>
                <a:cs typeface="Times New Roman"/>
              </a:rPr>
              <a:t>trên</a:t>
            </a:r>
            <a:r>
              <a:rPr lang="en-US" sz="2800" dirty="0">
                <a:latin typeface="Times New Roman"/>
                <a:ea typeface="Calibri"/>
                <a:cs typeface="Times New Roman"/>
              </a:rPr>
              <a:t> </a:t>
            </a:r>
            <a:r>
              <a:rPr lang="en-US" sz="2800" dirty="0" err="1">
                <a:latin typeface="Times New Roman"/>
                <a:ea typeface="Calibri"/>
                <a:cs typeface="Times New Roman"/>
              </a:rPr>
              <a:t>vai</a:t>
            </a:r>
            <a:r>
              <a:rPr lang="en-US" sz="2800" dirty="0">
                <a:latin typeface="Times New Roman"/>
                <a:ea typeface="Calibri"/>
                <a:cs typeface="Times New Roman"/>
              </a:rPr>
              <a:t>, </a:t>
            </a:r>
            <a:r>
              <a:rPr lang="en-US" sz="2800" dirty="0" err="1">
                <a:latin typeface="Times New Roman"/>
                <a:ea typeface="Calibri"/>
                <a:cs typeface="Times New Roman"/>
              </a:rPr>
              <a:t>bố</a:t>
            </a:r>
            <a:r>
              <a:rPr lang="en-US" sz="2800" dirty="0">
                <a:latin typeface="Times New Roman"/>
                <a:ea typeface="Calibri"/>
                <a:cs typeface="Times New Roman"/>
              </a:rPr>
              <a:t> </a:t>
            </a:r>
            <a:r>
              <a:rPr lang="en-US" sz="2800" dirty="0" err="1">
                <a:latin typeface="Times New Roman"/>
                <a:ea typeface="Calibri"/>
                <a:cs typeface="Times New Roman"/>
              </a:rPr>
              <a:t>làm</a:t>
            </a:r>
            <a:r>
              <a:rPr lang="en-US" sz="2800" dirty="0">
                <a:latin typeface="Times New Roman"/>
                <a:ea typeface="Calibri"/>
                <a:cs typeface="Times New Roman"/>
              </a:rPr>
              <a:t> </a:t>
            </a:r>
            <a:r>
              <a:rPr lang="en-US" sz="2800" dirty="0" err="1">
                <a:latin typeface="Times New Roman"/>
                <a:ea typeface="Calibri"/>
                <a:cs typeface="Times New Roman"/>
              </a:rPr>
              <a:t>xuồng</a:t>
            </a:r>
            <a:r>
              <a:rPr lang="en-US" sz="2800" dirty="0">
                <a:latin typeface="Times New Roman"/>
                <a:ea typeface="Calibri"/>
                <a:cs typeface="Times New Roman"/>
              </a:rPr>
              <a:t> </a:t>
            </a:r>
            <a:r>
              <a:rPr lang="en-US" sz="2800" dirty="0" err="1">
                <a:latin typeface="Times New Roman"/>
                <a:ea typeface="Calibri"/>
                <a:cs typeface="Times New Roman"/>
              </a:rPr>
              <a:t>để</a:t>
            </a:r>
            <a:r>
              <a:rPr lang="en-US" sz="2800" dirty="0">
                <a:latin typeface="Times New Roman"/>
                <a:ea typeface="Calibri"/>
                <a:cs typeface="Times New Roman"/>
              </a:rPr>
              <a:t> </a:t>
            </a:r>
            <a:r>
              <a:rPr lang="en-US" sz="2800" dirty="0" err="1">
                <a:latin typeface="Times New Roman"/>
                <a:ea typeface="Calibri"/>
                <a:cs typeface="Times New Roman"/>
              </a:rPr>
              <a:t>cả</a:t>
            </a:r>
            <a:r>
              <a:rPr lang="en-US" sz="2800" dirty="0">
                <a:latin typeface="Times New Roman"/>
                <a:ea typeface="Calibri"/>
                <a:cs typeface="Times New Roman"/>
              </a:rPr>
              <a:t> </a:t>
            </a:r>
            <a:r>
              <a:rPr lang="en-US" sz="2800" dirty="0" err="1">
                <a:latin typeface="Times New Roman"/>
                <a:ea typeface="Calibri"/>
                <a:cs typeface="Times New Roman"/>
              </a:rPr>
              <a:t>hai</a:t>
            </a:r>
            <a:r>
              <a:rPr lang="en-US" sz="2800" dirty="0">
                <a:latin typeface="Times New Roman"/>
                <a:ea typeface="Calibri"/>
                <a:cs typeface="Times New Roman"/>
              </a:rPr>
              <a:t> </a:t>
            </a:r>
            <a:r>
              <a:rPr lang="en-US" sz="2800" dirty="0" err="1">
                <a:latin typeface="Times New Roman"/>
                <a:ea typeface="Calibri"/>
                <a:cs typeface="Times New Roman"/>
              </a:rPr>
              <a:t>cưỡi</a:t>
            </a:r>
            <a:r>
              <a:rPr lang="en-US" sz="2800" dirty="0">
                <a:latin typeface="Times New Roman"/>
                <a:ea typeface="Calibri"/>
                <a:cs typeface="Times New Roman"/>
              </a:rPr>
              <a:t> </a:t>
            </a:r>
            <a:r>
              <a:rPr lang="en-US" sz="2800" dirty="0" err="1">
                <a:latin typeface="Times New Roman"/>
                <a:ea typeface="Calibri"/>
                <a:cs typeface="Times New Roman"/>
              </a:rPr>
              <a:t>trên</a:t>
            </a:r>
            <a:r>
              <a:rPr lang="en-US" sz="2800" dirty="0">
                <a:latin typeface="Times New Roman"/>
                <a:ea typeface="Calibri"/>
                <a:cs typeface="Times New Roman"/>
              </a:rPr>
              <a:t> </a:t>
            </a:r>
            <a:r>
              <a:rPr lang="en-US" sz="2800" dirty="0" err="1">
                <a:latin typeface="Times New Roman"/>
                <a:ea typeface="Calibri"/>
                <a:cs typeface="Times New Roman"/>
              </a:rPr>
              <a:t>lưng</a:t>
            </a:r>
            <a:endParaRPr lang="en-US" sz="2800" dirty="0">
              <a:latin typeface="Calibri"/>
              <a:ea typeface="Calibri"/>
              <a:cs typeface="Times New Roman"/>
            </a:endParaRPr>
          </a:p>
          <a:p>
            <a:pPr>
              <a:lnSpc>
                <a:spcPct val="150000"/>
              </a:lnSpc>
            </a:pPr>
            <a:r>
              <a:rPr lang="en-US" sz="2800" dirty="0">
                <a:latin typeface="Times New Roman"/>
                <a:ea typeface="Calibri"/>
                <a:cs typeface="Times New Roman"/>
              </a:rPr>
              <a:t>- </a:t>
            </a:r>
            <a:r>
              <a:rPr lang="en-US" sz="2800" dirty="0" err="1">
                <a:latin typeface="Times New Roman"/>
                <a:ea typeface="Calibri"/>
                <a:cs typeface="Times New Roman"/>
              </a:rPr>
              <a:t>Trân</a:t>
            </a:r>
            <a:r>
              <a:rPr lang="en-US" sz="2800" dirty="0">
                <a:latin typeface="Times New Roman"/>
                <a:ea typeface="Calibri"/>
                <a:cs typeface="Times New Roman"/>
              </a:rPr>
              <a:t> </a:t>
            </a:r>
            <a:r>
              <a:rPr lang="en-US" sz="2800" dirty="0" err="1">
                <a:latin typeface="Times New Roman"/>
                <a:ea typeface="Calibri"/>
                <a:cs typeface="Times New Roman"/>
              </a:rPr>
              <a:t>trọng</a:t>
            </a:r>
            <a:r>
              <a:rPr lang="en-US" sz="2800" dirty="0">
                <a:latin typeface="Times New Roman"/>
                <a:ea typeface="Calibri"/>
                <a:cs typeface="Times New Roman"/>
              </a:rPr>
              <a:t> </a:t>
            </a:r>
            <a:r>
              <a:rPr lang="en-US" sz="2800" dirty="0" err="1">
                <a:latin typeface="Times New Roman"/>
                <a:ea typeface="Calibri"/>
                <a:cs typeface="Times New Roman"/>
              </a:rPr>
              <a:t>nâng</a:t>
            </a:r>
            <a:r>
              <a:rPr lang="en-US" sz="2800" dirty="0">
                <a:latin typeface="Times New Roman"/>
                <a:ea typeface="Calibri"/>
                <a:cs typeface="Times New Roman"/>
              </a:rPr>
              <a:t> </a:t>
            </a:r>
            <a:r>
              <a:rPr lang="en-US" sz="2800" dirty="0" err="1">
                <a:latin typeface="Times New Roman"/>
                <a:ea typeface="Calibri"/>
                <a:cs typeface="Times New Roman"/>
              </a:rPr>
              <a:t>niu</a:t>
            </a:r>
            <a:r>
              <a:rPr lang="en-US" sz="2800" dirty="0">
                <a:latin typeface="Times New Roman"/>
                <a:ea typeface="Calibri"/>
                <a:cs typeface="Times New Roman"/>
              </a:rPr>
              <a:t> </a:t>
            </a:r>
            <a:r>
              <a:rPr lang="en-US" sz="2800" dirty="0" err="1">
                <a:latin typeface="Times New Roman"/>
                <a:ea typeface="Calibri"/>
                <a:cs typeface="Times New Roman"/>
              </a:rPr>
              <a:t>món</a:t>
            </a:r>
            <a:r>
              <a:rPr lang="en-US" sz="2800" dirty="0">
                <a:latin typeface="Times New Roman"/>
                <a:ea typeface="Calibri"/>
                <a:cs typeface="Times New Roman"/>
              </a:rPr>
              <a:t> </a:t>
            </a:r>
            <a:r>
              <a:rPr lang="en-US" sz="2800" dirty="0" err="1">
                <a:latin typeface="Times New Roman"/>
                <a:ea typeface="Calibri"/>
                <a:cs typeface="Times New Roman"/>
              </a:rPr>
              <a:t>quà</a:t>
            </a:r>
            <a:r>
              <a:rPr lang="en-US" sz="2800" dirty="0">
                <a:latin typeface="Times New Roman"/>
                <a:ea typeface="Calibri"/>
                <a:cs typeface="Times New Roman"/>
              </a:rPr>
              <a:t> </a:t>
            </a:r>
            <a:r>
              <a:rPr lang="en-US" sz="2800" dirty="0" err="1">
                <a:latin typeface="Times New Roman"/>
                <a:ea typeface="Calibri"/>
                <a:cs typeface="Times New Roman"/>
              </a:rPr>
              <a:t>của</a:t>
            </a:r>
            <a:r>
              <a:rPr lang="en-US" sz="2800" dirty="0">
                <a:latin typeface="Times New Roman"/>
                <a:ea typeface="Calibri"/>
                <a:cs typeface="Times New Roman"/>
              </a:rPr>
              <a:t> </a:t>
            </a:r>
            <a:r>
              <a:rPr lang="en-US" sz="2800" dirty="0" err="1">
                <a:latin typeface="Times New Roman"/>
                <a:ea typeface="Calibri"/>
                <a:cs typeface="Times New Roman"/>
              </a:rPr>
              <a:t>Tí</a:t>
            </a:r>
            <a:endParaRPr lang="en-US" sz="2800" dirty="0">
              <a:latin typeface="Calibri"/>
              <a:ea typeface="Calibri"/>
              <a:cs typeface="Times New Roman"/>
            </a:endParaRPr>
          </a:p>
          <a:p>
            <a:pPr>
              <a:lnSpc>
                <a:spcPct val="150000"/>
              </a:lnSpc>
            </a:pP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ít</a:t>
            </a:r>
            <a:r>
              <a:rPr lang="en-US" sz="2800" dirty="0">
                <a:latin typeface="Times New Roman"/>
                <a:ea typeface="Times New Roman"/>
                <a:cs typeface="Times New Roman"/>
              </a:rPr>
              <a:t> </a:t>
            </a:r>
            <a:r>
              <a:rPr lang="en-US" sz="2800" dirty="0" err="1">
                <a:latin typeface="Times New Roman"/>
                <a:ea typeface="Times New Roman"/>
                <a:cs typeface="Times New Roman"/>
              </a:rPr>
              <a:t>khi</a:t>
            </a:r>
            <a:r>
              <a:rPr lang="en-US" sz="2800" dirty="0">
                <a:latin typeface="Times New Roman"/>
                <a:ea typeface="Times New Roman"/>
                <a:cs typeface="Times New Roman"/>
              </a:rPr>
              <a:t> </a:t>
            </a:r>
            <a:r>
              <a:rPr lang="en-US" sz="2800" dirty="0" err="1">
                <a:latin typeface="Times New Roman"/>
                <a:ea typeface="Times New Roman"/>
                <a:cs typeface="Times New Roman"/>
              </a:rPr>
              <a:t>nào</a:t>
            </a:r>
            <a:r>
              <a:rPr lang="en-US" sz="2800" dirty="0">
                <a:latin typeface="Times New Roman"/>
                <a:ea typeface="Times New Roman"/>
                <a:cs typeface="Times New Roman"/>
              </a:rPr>
              <a:t> </a:t>
            </a:r>
            <a:r>
              <a:rPr lang="en-US" sz="2800" dirty="0" err="1">
                <a:latin typeface="Times New Roman"/>
                <a:ea typeface="Times New Roman"/>
                <a:cs typeface="Times New Roman"/>
              </a:rPr>
              <a:t>ăn</a:t>
            </a:r>
            <a:r>
              <a:rPr lang="en-US" sz="2800" dirty="0">
                <a:latin typeface="Times New Roman"/>
                <a:ea typeface="Times New Roman"/>
                <a:cs typeface="Times New Roman"/>
              </a:rPr>
              <a:t> </a:t>
            </a:r>
            <a:r>
              <a:rPr lang="en-US" sz="2800" dirty="0" err="1">
                <a:latin typeface="Times New Roman"/>
                <a:ea typeface="Times New Roman"/>
                <a:cs typeface="Times New Roman"/>
              </a:rPr>
              <a:t>ổi</a:t>
            </a:r>
            <a:r>
              <a:rPr lang="en-US" sz="2800" dirty="0">
                <a:latin typeface="Times New Roman"/>
                <a:ea typeface="Times New Roman"/>
                <a:cs typeface="Times New Roman"/>
              </a:rPr>
              <a:t>, </a:t>
            </a:r>
            <a:r>
              <a:rPr lang="en-US" sz="2800" dirty="0" err="1">
                <a:latin typeface="Times New Roman"/>
                <a:ea typeface="Times New Roman"/>
                <a:cs typeface="Times New Roman"/>
              </a:rPr>
              <a:t>nhưng</a:t>
            </a:r>
            <a:r>
              <a:rPr lang="en-US" sz="2800" dirty="0">
                <a:latin typeface="Times New Roman"/>
                <a:ea typeface="Times New Roman"/>
                <a:cs typeface="Times New Roman"/>
              </a:rPr>
              <a:t> </a:t>
            </a:r>
            <a:r>
              <a:rPr lang="en-US" sz="2800" dirty="0" err="1">
                <a:latin typeface="Times New Roman"/>
                <a:ea typeface="Times New Roman"/>
                <a:cs typeface="Times New Roman"/>
              </a:rPr>
              <a:t>vì</a:t>
            </a:r>
            <a:r>
              <a:rPr lang="en-US" sz="2800" dirty="0">
                <a:latin typeface="Times New Roman"/>
                <a:ea typeface="Times New Roman"/>
                <a:cs typeface="Times New Roman"/>
              </a:rPr>
              <a:t> </a:t>
            </a:r>
            <a:r>
              <a:rPr lang="en-US" sz="2800" dirty="0" err="1">
                <a:latin typeface="Times New Roman"/>
                <a:ea typeface="Times New Roman"/>
                <a:cs typeface="Times New Roman"/>
              </a:rPr>
              <a:t>nó</a:t>
            </a:r>
            <a:r>
              <a:rPr lang="en-US" sz="2800" dirty="0">
                <a:latin typeface="Times New Roman"/>
                <a:ea typeface="Times New Roman"/>
                <a:cs typeface="Times New Roman"/>
              </a:rPr>
              <a:t>,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ăn</a:t>
            </a:r>
            <a:r>
              <a:rPr lang="en-US" sz="2800" dirty="0">
                <a:latin typeface="Times New Roman"/>
                <a:ea typeface="Times New Roman"/>
                <a:cs typeface="Times New Roman"/>
              </a:rPr>
              <a:t>.</a:t>
            </a:r>
            <a:endParaRPr lang="en-US" sz="2800" dirty="0">
              <a:latin typeface="Calibri"/>
              <a:ea typeface="Calibri"/>
              <a:cs typeface="Times New Roman"/>
            </a:endParaRPr>
          </a:p>
          <a:p>
            <a:pPr>
              <a:lnSpc>
                <a:spcPct val="150000"/>
              </a:lnSpc>
            </a:pPr>
            <a:r>
              <a:rPr lang="en-US" sz="2800" dirty="0">
                <a:latin typeface="Times New Roman"/>
                <a:ea typeface="Times New Roman"/>
                <a:cs typeface="Times New Roman"/>
              </a:rPr>
              <a:t>=&gt;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có</a:t>
            </a:r>
            <a:r>
              <a:rPr lang="en-US" sz="2800" dirty="0">
                <a:latin typeface="Times New Roman"/>
                <a:ea typeface="Times New Roman"/>
                <a:cs typeface="Times New Roman"/>
              </a:rPr>
              <a:t> </a:t>
            </a:r>
            <a:r>
              <a:rPr lang="en-US" sz="2800" dirty="0" err="1">
                <a:latin typeface="Times New Roman"/>
                <a:ea typeface="Times New Roman"/>
                <a:cs typeface="Times New Roman"/>
              </a:rPr>
              <a:t>trái</a:t>
            </a:r>
            <a:r>
              <a:rPr lang="en-US" sz="2800" dirty="0">
                <a:latin typeface="Times New Roman"/>
                <a:ea typeface="Times New Roman"/>
                <a:cs typeface="Times New Roman"/>
              </a:rPr>
              <a:t> </a:t>
            </a:r>
            <a:r>
              <a:rPr lang="en-US" sz="2800" dirty="0" err="1">
                <a:latin typeface="Times New Roman"/>
                <a:ea typeface="Times New Roman"/>
                <a:cs typeface="Times New Roman"/>
              </a:rPr>
              <a:t>tim</a:t>
            </a:r>
            <a:r>
              <a:rPr lang="en-US" sz="2800" dirty="0">
                <a:latin typeface="Times New Roman"/>
                <a:ea typeface="Times New Roman"/>
                <a:cs typeface="Times New Roman"/>
              </a:rPr>
              <a:t> </a:t>
            </a:r>
            <a:r>
              <a:rPr lang="en-US" sz="2800" dirty="0" err="1">
                <a:latin typeface="Times New Roman"/>
                <a:ea typeface="Times New Roman"/>
                <a:cs typeface="Times New Roman"/>
              </a:rPr>
              <a:t>giàu</a:t>
            </a:r>
            <a:r>
              <a:rPr lang="en-US" sz="2800" dirty="0">
                <a:latin typeface="Times New Roman"/>
                <a:ea typeface="Times New Roman"/>
                <a:cs typeface="Times New Roman"/>
              </a:rPr>
              <a:t> </a:t>
            </a:r>
            <a:r>
              <a:rPr lang="en-US" sz="2800" dirty="0" err="1">
                <a:latin typeface="Times New Roman"/>
                <a:ea typeface="Times New Roman"/>
                <a:cs typeface="Times New Roman"/>
              </a:rPr>
              <a:t>yêu</a:t>
            </a:r>
            <a:r>
              <a:rPr lang="en-US" sz="2800" dirty="0">
                <a:latin typeface="Times New Roman"/>
                <a:ea typeface="Times New Roman"/>
                <a:cs typeface="Times New Roman"/>
              </a:rPr>
              <a:t> </a:t>
            </a:r>
            <a:r>
              <a:rPr lang="en-US" sz="2800" dirty="0" err="1">
                <a:latin typeface="Times New Roman"/>
                <a:ea typeface="Times New Roman"/>
                <a:cs typeface="Times New Roman"/>
              </a:rPr>
              <a:t>thương</a:t>
            </a:r>
            <a:r>
              <a:rPr lang="en-US" sz="2800" dirty="0">
                <a:latin typeface="Times New Roman"/>
                <a:ea typeface="Times New Roman"/>
                <a:cs typeface="Times New Roman"/>
              </a:rPr>
              <a:t> </a:t>
            </a:r>
            <a:r>
              <a:rPr lang="en-US" sz="2800" dirty="0" err="1">
                <a:latin typeface="Times New Roman"/>
                <a:ea typeface="Times New Roman"/>
                <a:cs typeface="Times New Roman"/>
              </a:rPr>
              <a:t>và</a:t>
            </a:r>
            <a:r>
              <a:rPr lang="en-US" sz="2800" dirty="0">
                <a:latin typeface="Times New Roman"/>
                <a:ea typeface="Times New Roman"/>
                <a:cs typeface="Times New Roman"/>
              </a:rPr>
              <a:t> </a:t>
            </a:r>
            <a:r>
              <a:rPr lang="en-US" sz="2800" dirty="0" err="1">
                <a:latin typeface="Times New Roman"/>
                <a:ea typeface="Times New Roman"/>
                <a:cs typeface="Times New Roman"/>
              </a:rPr>
              <a:t>nhân</a:t>
            </a:r>
            <a:r>
              <a:rPr lang="en-US" sz="2800" dirty="0">
                <a:latin typeface="Times New Roman"/>
                <a:ea typeface="Times New Roman"/>
                <a:cs typeface="Times New Roman"/>
              </a:rPr>
              <a:t> </a:t>
            </a:r>
            <a:r>
              <a:rPr lang="en-US" sz="2800" dirty="0" err="1">
                <a:latin typeface="Times New Roman"/>
                <a:ea typeface="Times New Roman"/>
                <a:cs typeface="Times New Roman"/>
              </a:rPr>
              <a:t>hậu</a:t>
            </a:r>
            <a:endParaRPr lang="en-US" sz="2800" dirty="0">
              <a:latin typeface="Calibri"/>
              <a:ea typeface="Calibri"/>
              <a:cs typeface="Times New Roman"/>
            </a:endParaRPr>
          </a:p>
        </p:txBody>
      </p:sp>
      <p:pic>
        <p:nvPicPr>
          <p:cNvPr id="8" name="Picture 7">
            <a:extLst>
              <a:ext uri="{FF2B5EF4-FFF2-40B4-BE49-F238E27FC236}">
                <a16:creationId xmlns:a16="http://schemas.microsoft.com/office/drawing/2014/main" id="{60306838-A9D9-C73C-FD0A-9D4CF4656168}"/>
              </a:ext>
            </a:extLst>
          </p:cNvPr>
          <p:cNvPicPr>
            <a:picLocks noChangeAspect="1"/>
          </p:cNvPicPr>
          <p:nvPr/>
        </p:nvPicPr>
        <p:blipFill>
          <a:blip r:embed="rId2"/>
          <a:stretch>
            <a:fillRect/>
          </a:stretch>
        </p:blipFill>
        <p:spPr>
          <a:xfrm>
            <a:off x="8472264" y="136242"/>
            <a:ext cx="3448050" cy="1647825"/>
          </a:xfrm>
          <a:prstGeom prst="rect">
            <a:avLst/>
          </a:prstGeom>
        </p:spPr>
      </p:pic>
      <p:pic>
        <p:nvPicPr>
          <p:cNvPr id="4" name="Picture 3">
            <a:extLst>
              <a:ext uri="{FF2B5EF4-FFF2-40B4-BE49-F238E27FC236}">
                <a16:creationId xmlns:a16="http://schemas.microsoft.com/office/drawing/2014/main" id="{F1F2AD85-DDE5-43DC-D679-894E2DDCBA00}"/>
              </a:ext>
            </a:extLst>
          </p:cNvPr>
          <p:cNvPicPr>
            <a:picLocks noChangeAspect="1"/>
          </p:cNvPicPr>
          <p:nvPr/>
        </p:nvPicPr>
        <p:blipFill>
          <a:blip r:embed="rId3"/>
          <a:stretch>
            <a:fillRect/>
          </a:stretch>
        </p:blipFill>
        <p:spPr>
          <a:xfrm>
            <a:off x="10056440" y="3093010"/>
            <a:ext cx="1371719" cy="1371719"/>
          </a:xfrm>
          <a:prstGeom prst="rect">
            <a:avLst/>
          </a:prstGeom>
        </p:spPr>
      </p:pic>
    </p:spTree>
    <p:extLst>
      <p:ext uri="{BB962C8B-B14F-4D97-AF65-F5344CB8AC3E}">
        <p14:creationId xmlns:p14="http://schemas.microsoft.com/office/powerpoint/2010/main" val="395236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5521" y="404664"/>
            <a:ext cx="5040560"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III. TỔNG KẾT </a:t>
            </a:r>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4376664" y="1268760"/>
            <a:ext cx="2550698" cy="669542"/>
          </a:xfrm>
          <a:prstGeom prst="rect">
            <a:avLst/>
          </a:prstGeom>
        </p:spPr>
        <p:txBody>
          <a:bodyPr wrap="none">
            <a:spAutoFit/>
          </a:bodyPr>
          <a:lstStyle/>
          <a:p>
            <a:pPr algn="just">
              <a:lnSpc>
                <a:spcPct val="150000"/>
              </a:lnSpc>
            </a:pPr>
            <a:r>
              <a:rPr lang="en-US" sz="2800" b="1" dirty="0" err="1">
                <a:latin typeface="Times New Roman"/>
                <a:ea typeface="Times New Roman"/>
                <a:cs typeface="Times New Roman"/>
              </a:rPr>
              <a:t>Phiếu</a:t>
            </a:r>
            <a:r>
              <a:rPr lang="en-US" sz="2800" b="1" dirty="0">
                <a:latin typeface="Times New Roman"/>
                <a:ea typeface="Times New Roman"/>
                <a:cs typeface="Times New Roman"/>
              </a:rPr>
              <a:t> </a:t>
            </a:r>
            <a:r>
              <a:rPr lang="en-US" sz="2800" b="1" dirty="0" err="1">
                <a:latin typeface="Times New Roman"/>
                <a:ea typeface="Times New Roman"/>
                <a:cs typeface="Times New Roman"/>
              </a:rPr>
              <a:t>học</a:t>
            </a:r>
            <a:r>
              <a:rPr lang="en-US" sz="2800" b="1" dirty="0">
                <a:latin typeface="Times New Roman"/>
                <a:ea typeface="Times New Roman"/>
                <a:cs typeface="Times New Roman"/>
              </a:rPr>
              <a:t> </a:t>
            </a:r>
            <a:r>
              <a:rPr lang="en-US" sz="2800" b="1" dirty="0" err="1">
                <a:latin typeface="Times New Roman"/>
                <a:ea typeface="Times New Roman"/>
                <a:cs typeface="Times New Roman"/>
              </a:rPr>
              <a:t>tập</a:t>
            </a:r>
            <a:r>
              <a:rPr lang="en-US" sz="2800" b="1" dirty="0">
                <a:latin typeface="Times New Roman"/>
                <a:ea typeface="Times New Roman"/>
                <a:cs typeface="Times New Roman"/>
              </a:rPr>
              <a:t> 8</a:t>
            </a:r>
            <a:endParaRPr lang="en-US" sz="2800" dirty="0">
              <a:latin typeface="Calibri"/>
              <a:ea typeface="Calibri"/>
              <a:cs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2631623804"/>
              </p:ext>
            </p:extLst>
          </p:nvPr>
        </p:nvGraphicFramePr>
        <p:xfrm>
          <a:off x="191344" y="2248003"/>
          <a:ext cx="11737304" cy="2423414"/>
        </p:xfrm>
        <a:graphic>
          <a:graphicData uri="http://schemas.openxmlformats.org/drawingml/2006/table">
            <a:tbl>
              <a:tblPr firstRow="1" firstCol="1" bandRow="1"/>
              <a:tblGrid>
                <a:gridCol w="5977331">
                  <a:extLst>
                    <a:ext uri="{9D8B030D-6E8A-4147-A177-3AD203B41FA5}">
                      <a16:colId xmlns:a16="http://schemas.microsoft.com/office/drawing/2014/main" val="20000"/>
                    </a:ext>
                  </a:extLst>
                </a:gridCol>
                <a:gridCol w="5759973">
                  <a:extLst>
                    <a:ext uri="{9D8B030D-6E8A-4147-A177-3AD203B41FA5}">
                      <a16:colId xmlns:a16="http://schemas.microsoft.com/office/drawing/2014/main" val="20001"/>
                    </a:ext>
                  </a:extLst>
                </a:gridCol>
              </a:tblGrid>
              <a:tr h="0">
                <a:tc>
                  <a:txBody>
                    <a:bodyPr/>
                    <a:lstStyle/>
                    <a:p>
                      <a:pPr algn="just">
                        <a:lnSpc>
                          <a:spcPct val="150000"/>
                        </a:lnSpc>
                        <a:spcAft>
                          <a:spcPts val="0"/>
                        </a:spcAft>
                      </a:pPr>
                      <a:r>
                        <a:rPr lang="en-US" sz="2800" dirty="0" err="1">
                          <a:solidFill>
                            <a:srgbClr val="000000"/>
                          </a:solidFill>
                          <a:effectLst/>
                          <a:latin typeface="Times New Roman"/>
                          <a:ea typeface="Times New Roman"/>
                          <a:cs typeface="Times New Roman"/>
                        </a:rPr>
                        <a:t>Nhận</a:t>
                      </a:r>
                      <a:r>
                        <a:rPr lang="en-US" sz="2800" dirty="0">
                          <a:solidFill>
                            <a:srgbClr val="000000"/>
                          </a:solidFill>
                          <a:effectLst/>
                          <a:latin typeface="Times New Roman"/>
                          <a:ea typeface="Times New Roman"/>
                          <a:cs typeface="Times New Roman"/>
                        </a:rPr>
                        <a:t> </a:t>
                      </a:r>
                      <a:r>
                        <a:rPr lang="en-US" sz="2800" dirty="0" err="1">
                          <a:solidFill>
                            <a:srgbClr val="000000"/>
                          </a:solidFill>
                          <a:effectLst/>
                          <a:latin typeface="Times New Roman"/>
                          <a:ea typeface="Times New Roman"/>
                          <a:cs typeface="Times New Roman"/>
                        </a:rPr>
                        <a:t>xét</a:t>
                      </a:r>
                      <a:r>
                        <a:rPr lang="en-US" sz="2800" dirty="0">
                          <a:solidFill>
                            <a:srgbClr val="000000"/>
                          </a:solidFill>
                          <a:effectLst/>
                          <a:latin typeface="Times New Roman"/>
                          <a:ea typeface="Times New Roman"/>
                          <a:cs typeface="Times New Roman"/>
                        </a:rPr>
                        <a:t> </a:t>
                      </a:r>
                      <a:r>
                        <a:rPr lang="vi-VN" sz="2800" dirty="0">
                          <a:solidFill>
                            <a:srgbClr val="000000"/>
                          </a:solidFill>
                          <a:effectLst/>
                          <a:latin typeface="Times New Roman"/>
                          <a:ea typeface="Times New Roman"/>
                          <a:cs typeface="Times New Roman"/>
                        </a:rPr>
                        <a:t>nghệ thuật được sử dụng trong văn bản?</a:t>
                      </a:r>
                      <a:endParaRPr lang="en-US" sz="28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800" b="1">
                          <a:solidFill>
                            <a:srgbClr val="000000"/>
                          </a:solidFill>
                          <a:effectLst/>
                          <a:latin typeface="Times New Roman"/>
                          <a:ea typeface="Times New Roman"/>
                          <a:cs typeface="Times New Roman"/>
                        </a:rPr>
                        <a:t> </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just">
                        <a:lnSpc>
                          <a:spcPct val="150000"/>
                        </a:lnSpc>
                        <a:spcAft>
                          <a:spcPts val="0"/>
                        </a:spcAft>
                      </a:pPr>
                      <a:r>
                        <a:rPr lang="vi-VN" sz="2800">
                          <a:solidFill>
                            <a:srgbClr val="000000"/>
                          </a:solidFill>
                          <a:effectLst/>
                          <a:latin typeface="Times New Roman"/>
                          <a:ea typeface="Times New Roman"/>
                          <a:cs typeface="Times New Roman"/>
                        </a:rPr>
                        <a:t>Nội dung chính </a:t>
                      </a:r>
                      <a:r>
                        <a:rPr lang="en-US" sz="2800">
                          <a:solidFill>
                            <a:srgbClr val="000000"/>
                          </a:solidFill>
                          <a:effectLst/>
                          <a:latin typeface="Times New Roman"/>
                          <a:ea typeface="Times New Roman"/>
                          <a:cs typeface="Times New Roman"/>
                        </a:rPr>
                        <a:t>và ý nghĩa </a:t>
                      </a:r>
                      <a:r>
                        <a:rPr lang="vi-VN" sz="2800">
                          <a:solidFill>
                            <a:srgbClr val="000000"/>
                          </a:solidFill>
                          <a:effectLst/>
                          <a:latin typeface="Times New Roman"/>
                          <a:ea typeface="Times New Roman"/>
                          <a:cs typeface="Times New Roman"/>
                        </a:rPr>
                        <a:t>của văn bản </a:t>
                      </a:r>
                      <a:r>
                        <a:rPr lang="en-US" sz="2800" i="1">
                          <a:solidFill>
                            <a:srgbClr val="000000"/>
                          </a:solidFill>
                          <a:effectLst/>
                          <a:latin typeface="Times New Roman"/>
                          <a:ea typeface="MS Mincho"/>
                          <a:cs typeface="Times New Roman"/>
                        </a:rPr>
                        <a:t>“Vừa nhắm mắt vừa mở cửa sổ”.</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800" b="1" dirty="0">
                          <a:solidFill>
                            <a:srgbClr val="000000"/>
                          </a:solidFill>
                          <a:effectLst/>
                          <a:latin typeface="Times New Roman"/>
                          <a:ea typeface="Times New Roman"/>
                          <a:cs typeface="Times New Roman"/>
                        </a:rPr>
                        <a:t> </a:t>
                      </a:r>
                      <a:endParaRPr lang="en-US" sz="28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35428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5521" y="404664"/>
            <a:ext cx="5040560"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III. TỔNG KẾT </a:t>
            </a:r>
            <a:endParaRPr lang="en-US" sz="2800" dirty="0">
              <a:latin typeface="Times New Roman" panose="02020603050405020304" pitchFamily="18" charset="0"/>
              <a:cs typeface="Times New Roman" panose="02020603050405020304" pitchFamily="18" charset="0"/>
            </a:endParaRPr>
          </a:p>
        </p:txBody>
      </p:sp>
      <p:sp>
        <p:nvSpPr>
          <p:cNvPr id="3" name="Diamond 2"/>
          <p:cNvSpPr/>
          <p:nvPr/>
        </p:nvSpPr>
        <p:spPr>
          <a:xfrm>
            <a:off x="1727000" y="1057290"/>
            <a:ext cx="4104456" cy="1128713"/>
          </a:xfrm>
          <a:prstGeom prst="diamond">
            <a:avLst/>
          </a:prstGeom>
          <a:blipFill>
            <a:blip r:embed="rId2"/>
            <a:tile tx="0" ty="0" sx="100000" sy="100000" flip="none" algn="tl"/>
          </a:blip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fontAlgn="base">
              <a:lnSpc>
                <a:spcPct val="115000"/>
              </a:lnSpc>
              <a:spcBef>
                <a:spcPct val="0"/>
              </a:spcBef>
              <a:spcAft>
                <a:spcPct val="0"/>
              </a:spcAft>
              <a:defRPr/>
            </a:pPr>
            <a:r>
              <a:rPr lang="en-US" sz="2800" b="1" kern="0" dirty="0">
                <a:solidFill>
                  <a:prstClr val="white"/>
                </a:solidFill>
                <a:latin typeface="Times New Roman" pitchFamily="18" charset="0"/>
                <a:cs typeface="Times New Roman" pitchFamily="18" charset="0"/>
              </a:rPr>
              <a:t>1.</a:t>
            </a:r>
            <a:r>
              <a:rPr lang="en-US" sz="2800" b="1" kern="0" dirty="0" err="1">
                <a:solidFill>
                  <a:prstClr val="white"/>
                </a:solidFill>
                <a:latin typeface="Times New Roman" pitchFamily="18" charset="0"/>
                <a:cs typeface="Times New Roman" pitchFamily="18" charset="0"/>
              </a:rPr>
              <a:t>Nghệ</a:t>
            </a:r>
            <a:r>
              <a:rPr lang="en-US" sz="2800" b="1" kern="0" dirty="0">
                <a:solidFill>
                  <a:prstClr val="white"/>
                </a:solidFill>
                <a:latin typeface="Times New Roman" pitchFamily="18" charset="0"/>
                <a:cs typeface="Times New Roman" pitchFamily="18" charset="0"/>
              </a:rPr>
              <a:t> </a:t>
            </a:r>
            <a:r>
              <a:rPr lang="en-US" sz="2800" b="1" kern="0" dirty="0" err="1">
                <a:solidFill>
                  <a:prstClr val="white"/>
                </a:solidFill>
                <a:latin typeface="Times New Roman" pitchFamily="18" charset="0"/>
                <a:cs typeface="Times New Roman" pitchFamily="18" charset="0"/>
              </a:rPr>
              <a:t>thuật</a:t>
            </a:r>
            <a:endParaRPr lang="en-US" sz="2800" b="1" kern="0" dirty="0">
              <a:solidFill>
                <a:prstClr val="white"/>
              </a:solidFill>
              <a:latin typeface="Times New Roman" pitchFamily="18" charset="0"/>
              <a:cs typeface="Times New Roman" pitchFamily="18" charset="0"/>
            </a:endParaRPr>
          </a:p>
        </p:txBody>
      </p:sp>
      <p:sp>
        <p:nvSpPr>
          <p:cNvPr id="4" name="Diamond 3"/>
          <p:cNvSpPr/>
          <p:nvPr/>
        </p:nvSpPr>
        <p:spPr>
          <a:xfrm>
            <a:off x="6359732" y="1057291"/>
            <a:ext cx="4056755" cy="1128713"/>
          </a:xfrm>
          <a:prstGeom prst="diamond">
            <a:avLst/>
          </a:prstGeom>
          <a:blipFill>
            <a:blip r:embed="rId2"/>
            <a:tile tx="0" ty="0" sx="100000" sy="100000" flip="none" algn="tl"/>
          </a:blip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fontAlgn="base">
              <a:lnSpc>
                <a:spcPct val="115000"/>
              </a:lnSpc>
              <a:spcBef>
                <a:spcPct val="0"/>
              </a:spcBef>
              <a:spcAft>
                <a:spcPct val="0"/>
              </a:spcAft>
              <a:defRPr/>
            </a:pPr>
            <a:r>
              <a:rPr lang="en-US" sz="2800" b="1" kern="0" dirty="0">
                <a:solidFill>
                  <a:prstClr val="white"/>
                </a:solidFill>
                <a:latin typeface="Times New Roman" pitchFamily="18" charset="0"/>
                <a:cs typeface="Times New Roman" pitchFamily="18" charset="0"/>
              </a:rPr>
              <a:t>2. </a:t>
            </a:r>
            <a:r>
              <a:rPr lang="en-US" sz="2800" b="1" kern="0" dirty="0" err="1">
                <a:solidFill>
                  <a:prstClr val="white"/>
                </a:solidFill>
                <a:latin typeface="Times New Roman" pitchFamily="18" charset="0"/>
                <a:cs typeface="Times New Roman" pitchFamily="18" charset="0"/>
              </a:rPr>
              <a:t>Nội</a:t>
            </a:r>
            <a:r>
              <a:rPr lang="en-US" sz="2800" b="1" kern="0" dirty="0">
                <a:solidFill>
                  <a:prstClr val="white"/>
                </a:solidFill>
                <a:latin typeface="Times New Roman" pitchFamily="18" charset="0"/>
                <a:cs typeface="Times New Roman" pitchFamily="18" charset="0"/>
              </a:rPr>
              <a:t> dung</a:t>
            </a:r>
          </a:p>
        </p:txBody>
      </p:sp>
      <p:sp>
        <p:nvSpPr>
          <p:cNvPr id="5" name="Rounded Rectangle 4"/>
          <p:cNvSpPr/>
          <p:nvPr/>
        </p:nvSpPr>
        <p:spPr>
          <a:xfrm>
            <a:off x="0" y="2468562"/>
            <a:ext cx="4871864" cy="4272805"/>
          </a:xfrm>
          <a:prstGeom prst="roundRect">
            <a:avLst/>
          </a:prstGeom>
          <a:blipFill>
            <a:blip r:embed="rId3"/>
            <a:tile tx="0" ty="0" sx="100000" sy="100000" flip="none" algn="tl"/>
          </a:blipFill>
          <a:ln w="12700" cap="flat" cmpd="sng" algn="ctr">
            <a:solidFill>
              <a:srgbClr val="5B9BD5">
                <a:shade val="50000"/>
              </a:srgbClr>
            </a:solidFill>
            <a:prstDash val="solid"/>
            <a:miter lim="800000"/>
          </a:ln>
          <a:effectLst/>
          <a:scene3d>
            <a:camera prst="orthographicFront"/>
            <a:lightRig rig="threePt" dir="t"/>
          </a:scene3d>
          <a:sp3d>
            <a:bevelT prst="convex"/>
          </a:sp3d>
        </p:spPr>
        <p:txBody>
          <a:bodyPr anchor="ctr"/>
          <a:lstStyle/>
          <a:p>
            <a:pPr marL="342900" indent="-342900">
              <a:lnSpc>
                <a:spcPct val="150000"/>
              </a:lnSpc>
              <a:buSzPts val="1000"/>
              <a:buFont typeface="Symbol"/>
              <a:buChar char=""/>
              <a:tabLst>
                <a:tab pos="457200" algn="l"/>
              </a:tabLst>
            </a:pPr>
            <a:r>
              <a:rPr lang="en-US" sz="2400" dirty="0" err="1">
                <a:latin typeface="Times New Roman"/>
                <a:ea typeface="Times New Roman"/>
                <a:cs typeface="Times New Roman"/>
              </a:rPr>
              <a:t>Ngôi</a:t>
            </a:r>
            <a:r>
              <a:rPr lang="en-US" sz="2400" dirty="0">
                <a:latin typeface="Times New Roman"/>
                <a:ea typeface="Times New Roman"/>
                <a:cs typeface="Times New Roman"/>
              </a:rPr>
              <a:t> </a:t>
            </a:r>
            <a:r>
              <a:rPr lang="en-US" sz="2400" dirty="0" err="1">
                <a:latin typeface="Times New Roman"/>
                <a:ea typeface="Times New Roman"/>
                <a:cs typeface="Times New Roman"/>
              </a:rPr>
              <a:t>kể</a:t>
            </a:r>
            <a:r>
              <a:rPr lang="en-US" sz="2400" dirty="0">
                <a:latin typeface="Times New Roman"/>
                <a:ea typeface="Times New Roman"/>
                <a:cs typeface="Times New Roman"/>
              </a:rPr>
              <a:t>: </a:t>
            </a:r>
            <a:r>
              <a:rPr lang="en-US" sz="2400" dirty="0" err="1">
                <a:latin typeface="Times New Roman"/>
                <a:ea typeface="Times New Roman"/>
                <a:cs typeface="Times New Roman"/>
              </a:rPr>
              <a:t>ngôi</a:t>
            </a:r>
            <a:r>
              <a:rPr lang="en-US" sz="2400" dirty="0">
                <a:latin typeface="Times New Roman"/>
                <a:ea typeface="Times New Roman"/>
                <a:cs typeface="Times New Roman"/>
              </a:rPr>
              <a:t> </a:t>
            </a:r>
            <a:r>
              <a:rPr lang="en-US" sz="2400" dirty="0" err="1">
                <a:latin typeface="Times New Roman"/>
                <a:ea typeface="Times New Roman"/>
                <a:cs typeface="Times New Roman"/>
              </a:rPr>
              <a:t>thứ</a:t>
            </a:r>
            <a:r>
              <a:rPr lang="en-US" sz="2400" dirty="0">
                <a:latin typeface="Times New Roman"/>
                <a:ea typeface="Times New Roman"/>
                <a:cs typeface="Times New Roman"/>
              </a:rPr>
              <a:t> </a:t>
            </a:r>
            <a:r>
              <a:rPr lang="en-US" sz="2400" dirty="0" err="1">
                <a:latin typeface="Times New Roman"/>
                <a:ea typeface="Times New Roman"/>
                <a:cs typeface="Times New Roman"/>
              </a:rPr>
              <a:t>nhất</a:t>
            </a:r>
            <a:r>
              <a:rPr lang="en-US" sz="2400" dirty="0">
                <a:latin typeface="Times New Roman"/>
                <a:ea typeface="Times New Roman"/>
                <a:cs typeface="Times New Roman"/>
              </a:rPr>
              <a:t>.</a:t>
            </a:r>
            <a:endParaRPr lang="en-US" sz="2400" dirty="0">
              <a:latin typeface="Calibri"/>
              <a:ea typeface="Calibri"/>
              <a:cs typeface="Times New Roman"/>
            </a:endParaRPr>
          </a:p>
          <a:p>
            <a:pPr marL="342900" indent="-342900">
              <a:lnSpc>
                <a:spcPct val="150000"/>
              </a:lnSpc>
              <a:buSzPts val="1000"/>
              <a:buFont typeface="Symbol"/>
              <a:buChar char=""/>
              <a:tabLst>
                <a:tab pos="457200" algn="l"/>
              </a:tabLst>
            </a:pPr>
            <a:r>
              <a:rPr lang="en-US" sz="2400" dirty="0" err="1">
                <a:latin typeface="Times New Roman"/>
                <a:ea typeface="Times New Roman"/>
                <a:cs typeface="Times New Roman"/>
              </a:rPr>
              <a:t>Ngôn</a:t>
            </a:r>
            <a:r>
              <a:rPr lang="en-US" sz="2400" dirty="0">
                <a:latin typeface="Times New Roman"/>
                <a:ea typeface="Times New Roman"/>
                <a:cs typeface="Times New Roman"/>
              </a:rPr>
              <a:t> </a:t>
            </a:r>
            <a:r>
              <a:rPr lang="en-US" sz="2400" dirty="0" err="1">
                <a:latin typeface="Times New Roman"/>
                <a:ea typeface="Times New Roman"/>
                <a:cs typeface="Times New Roman"/>
              </a:rPr>
              <a:t>ngữ</a:t>
            </a:r>
            <a:r>
              <a:rPr lang="en-US" sz="2400" dirty="0">
                <a:latin typeface="Times New Roman"/>
                <a:ea typeface="Times New Roman"/>
                <a:cs typeface="Times New Roman"/>
              </a:rPr>
              <a:t>: </a:t>
            </a:r>
            <a:r>
              <a:rPr lang="en-US" sz="2400" dirty="0" err="1">
                <a:latin typeface="Times New Roman"/>
                <a:ea typeface="Times New Roman"/>
                <a:cs typeface="Times New Roman"/>
              </a:rPr>
              <a:t>mộc</a:t>
            </a:r>
            <a:r>
              <a:rPr lang="en-US" sz="2400" dirty="0">
                <a:latin typeface="Times New Roman"/>
                <a:ea typeface="Times New Roman"/>
                <a:cs typeface="Times New Roman"/>
              </a:rPr>
              <a:t> </a:t>
            </a:r>
            <a:r>
              <a:rPr lang="en-US" sz="2400" dirty="0" err="1">
                <a:latin typeface="Times New Roman"/>
                <a:ea typeface="Times New Roman"/>
                <a:cs typeface="Times New Roman"/>
              </a:rPr>
              <a:t>mạc</a:t>
            </a:r>
            <a:r>
              <a:rPr lang="en-US" sz="2400" dirty="0">
                <a:latin typeface="Times New Roman"/>
                <a:ea typeface="Times New Roman"/>
                <a:cs typeface="Times New Roman"/>
              </a:rPr>
              <a:t>, </a:t>
            </a:r>
            <a:r>
              <a:rPr lang="en-US" sz="2400" dirty="0" err="1">
                <a:latin typeface="Times New Roman"/>
                <a:ea typeface="Times New Roman"/>
                <a:cs typeface="Times New Roman"/>
              </a:rPr>
              <a:t>tự</a:t>
            </a:r>
            <a:r>
              <a:rPr lang="en-US" sz="2400" dirty="0">
                <a:latin typeface="Times New Roman"/>
                <a:ea typeface="Times New Roman"/>
                <a:cs typeface="Times New Roman"/>
              </a:rPr>
              <a:t> </a:t>
            </a:r>
            <a:r>
              <a:rPr lang="en-US" sz="2400" dirty="0" err="1">
                <a:latin typeface="Times New Roman"/>
                <a:ea typeface="Times New Roman"/>
                <a:cs typeface="Times New Roman"/>
              </a:rPr>
              <a:t>nhiên</a:t>
            </a:r>
            <a:r>
              <a:rPr lang="en-US" sz="2400" dirty="0">
                <a:latin typeface="Times New Roman"/>
                <a:ea typeface="Times New Roman"/>
                <a:cs typeface="Times New Roman"/>
              </a:rPr>
              <a:t>, </a:t>
            </a:r>
            <a:r>
              <a:rPr lang="en-US" sz="2400" dirty="0" err="1">
                <a:latin typeface="Times New Roman"/>
                <a:ea typeface="Times New Roman"/>
                <a:cs typeface="Times New Roman"/>
              </a:rPr>
              <a:t>chân</a:t>
            </a:r>
            <a:r>
              <a:rPr lang="en-US" sz="2400" dirty="0">
                <a:latin typeface="Times New Roman"/>
                <a:ea typeface="Times New Roman"/>
                <a:cs typeface="Times New Roman"/>
              </a:rPr>
              <a:t> </a:t>
            </a:r>
            <a:r>
              <a:rPr lang="en-US" sz="2400" dirty="0" err="1">
                <a:latin typeface="Times New Roman"/>
                <a:ea typeface="Times New Roman"/>
                <a:cs typeface="Times New Roman"/>
              </a:rPr>
              <a:t>thành</a:t>
            </a:r>
            <a:r>
              <a:rPr lang="en-US" sz="2400" dirty="0">
                <a:latin typeface="Times New Roman"/>
                <a:ea typeface="Times New Roman"/>
                <a:cs typeface="Times New Roman"/>
              </a:rPr>
              <a:t>.</a:t>
            </a:r>
            <a:endParaRPr lang="en-US" sz="2400" dirty="0">
              <a:latin typeface="Calibri"/>
              <a:ea typeface="Calibri"/>
              <a:cs typeface="Times New Roman"/>
            </a:endParaRPr>
          </a:p>
          <a:p>
            <a:pPr marL="342900" indent="-342900">
              <a:lnSpc>
                <a:spcPct val="150000"/>
              </a:lnSpc>
              <a:buSzPts val="1000"/>
              <a:buFont typeface="Symbol"/>
              <a:buChar char=""/>
              <a:tabLst>
                <a:tab pos="457200" algn="l"/>
              </a:tabLst>
            </a:pPr>
            <a:r>
              <a:rPr lang="en-US" sz="2400" dirty="0" err="1">
                <a:latin typeface="Times New Roman"/>
                <a:ea typeface="Times New Roman"/>
                <a:cs typeface="Times New Roman"/>
              </a:rPr>
              <a:t>Cách</a:t>
            </a:r>
            <a:r>
              <a:rPr lang="en-US" sz="2400" dirty="0">
                <a:latin typeface="Times New Roman"/>
                <a:ea typeface="Times New Roman"/>
                <a:cs typeface="Times New Roman"/>
              </a:rPr>
              <a:t> </a:t>
            </a:r>
            <a:r>
              <a:rPr lang="en-US" sz="2400" dirty="0" err="1">
                <a:latin typeface="Times New Roman"/>
                <a:ea typeface="Times New Roman"/>
                <a:cs typeface="Times New Roman"/>
              </a:rPr>
              <a:t>kể</a:t>
            </a:r>
            <a:r>
              <a:rPr lang="en-US" sz="2400" dirty="0">
                <a:latin typeface="Times New Roman"/>
                <a:ea typeface="Times New Roman"/>
                <a:cs typeface="Times New Roman"/>
              </a:rPr>
              <a:t> </a:t>
            </a:r>
            <a:r>
              <a:rPr lang="en-US" sz="2400" dirty="0" err="1">
                <a:latin typeface="Times New Roman"/>
                <a:ea typeface="Times New Roman"/>
                <a:cs typeface="Times New Roman"/>
              </a:rPr>
              <a:t>chuyện</a:t>
            </a:r>
            <a:r>
              <a:rPr lang="en-US" sz="2400" dirty="0">
                <a:latin typeface="Times New Roman"/>
                <a:ea typeface="Times New Roman"/>
                <a:cs typeface="Times New Roman"/>
              </a:rPr>
              <a:t> </a:t>
            </a:r>
            <a:r>
              <a:rPr lang="en-US" sz="2400" dirty="0" err="1">
                <a:latin typeface="Times New Roman"/>
                <a:ea typeface="Times New Roman"/>
                <a:cs typeface="Times New Roman"/>
              </a:rPr>
              <a:t>sinh</a:t>
            </a:r>
            <a:r>
              <a:rPr lang="en-US" sz="2400" dirty="0">
                <a:latin typeface="Times New Roman"/>
                <a:ea typeface="Times New Roman"/>
                <a:cs typeface="Times New Roman"/>
              </a:rPr>
              <a:t> </a:t>
            </a:r>
            <a:r>
              <a:rPr lang="en-US" sz="2400" dirty="0" err="1">
                <a:latin typeface="Times New Roman"/>
                <a:ea typeface="Times New Roman"/>
                <a:cs typeface="Times New Roman"/>
              </a:rPr>
              <a:t>động</a:t>
            </a:r>
            <a:r>
              <a:rPr lang="en-US" sz="2400" dirty="0">
                <a:latin typeface="Times New Roman"/>
                <a:ea typeface="Times New Roman"/>
                <a:cs typeface="Times New Roman"/>
              </a:rPr>
              <a:t>, </a:t>
            </a:r>
            <a:r>
              <a:rPr lang="en-US" sz="2400" dirty="0" err="1">
                <a:latin typeface="Times New Roman"/>
                <a:ea typeface="Times New Roman"/>
                <a:cs typeface="Times New Roman"/>
              </a:rPr>
              <a:t>hấp</a:t>
            </a:r>
            <a:r>
              <a:rPr lang="en-US" sz="2400" dirty="0">
                <a:latin typeface="Times New Roman"/>
                <a:ea typeface="Times New Roman"/>
                <a:cs typeface="Times New Roman"/>
              </a:rPr>
              <a:t> </a:t>
            </a:r>
            <a:r>
              <a:rPr lang="en-US" sz="2400" dirty="0" err="1">
                <a:latin typeface="Times New Roman"/>
                <a:ea typeface="Times New Roman"/>
                <a:cs typeface="Times New Roman"/>
              </a:rPr>
              <a:t>dẫn</a:t>
            </a:r>
            <a:r>
              <a:rPr lang="en-US" sz="2400" dirty="0">
                <a:latin typeface="Times New Roman"/>
                <a:ea typeface="Times New Roman"/>
                <a:cs typeface="Times New Roman"/>
              </a:rPr>
              <a:t>.</a:t>
            </a:r>
            <a:endParaRPr lang="en-US" sz="2400" dirty="0">
              <a:latin typeface="Calibri"/>
              <a:ea typeface="Calibri"/>
              <a:cs typeface="Times New Roman"/>
            </a:endParaRPr>
          </a:p>
        </p:txBody>
      </p:sp>
      <p:sp>
        <p:nvSpPr>
          <p:cNvPr id="6" name="Rounded Rectangle 5"/>
          <p:cNvSpPr/>
          <p:nvPr/>
        </p:nvSpPr>
        <p:spPr>
          <a:xfrm>
            <a:off x="4871864" y="2228614"/>
            <a:ext cx="7128792" cy="4512753"/>
          </a:xfrm>
          <a:prstGeom prst="roundRect">
            <a:avLst/>
          </a:prstGeom>
          <a:blipFill>
            <a:blip r:embed="rId3"/>
            <a:tile tx="0" ty="0" sx="100000" sy="100000" flip="none" algn="tl"/>
          </a:blip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pPr>
            <a:r>
              <a:rPr lang="vi-VN" sz="2400" b="1" dirty="0">
                <a:solidFill>
                  <a:schemeClr val="tx1"/>
                </a:solidFill>
                <a:latin typeface="Times New Roman" panose="02020603050405020304" pitchFamily="18" charset="0"/>
                <a:ea typeface="Times New Roman"/>
                <a:cs typeface="Times New Roman" panose="02020603050405020304" pitchFamily="18" charset="0"/>
              </a:rPr>
              <a:t>Nội dung</a:t>
            </a:r>
            <a:endParaRPr lang="en-US" sz="2400" dirty="0">
              <a:solidFill>
                <a:schemeClr val="tx1"/>
              </a:solidFill>
              <a:latin typeface="Times New Roman" panose="02020603050405020304" pitchFamily="18" charset="0"/>
              <a:ea typeface="Calibri"/>
              <a:cs typeface="Times New Roman" panose="02020603050405020304" pitchFamily="18" charset="0"/>
            </a:endParaRPr>
          </a:p>
          <a:p>
            <a:pPr>
              <a:lnSpc>
                <a:spcPct val="150000"/>
              </a:lnSpc>
            </a:pPr>
            <a:r>
              <a:rPr lang="en-US" sz="2200" dirty="0" err="1">
                <a:solidFill>
                  <a:schemeClr val="tx1"/>
                </a:solidFill>
                <a:latin typeface="Times New Roman" panose="02020603050405020304" pitchFamily="18" charset="0"/>
                <a:ea typeface="Times New Roman"/>
                <a:cs typeface="Times New Roman" panose="02020603050405020304" pitchFamily="18" charset="0"/>
              </a:rPr>
              <a:t>Truyện</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kể</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về</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những</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trò</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chơi</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của</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người</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bố</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và</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đứa</a:t>
            </a:r>
            <a:r>
              <a:rPr lang="en-US" sz="2200" dirty="0">
                <a:solidFill>
                  <a:schemeClr val="tx1"/>
                </a:solidFill>
                <a:latin typeface="Times New Roman" panose="02020603050405020304" pitchFamily="18" charset="0"/>
                <a:ea typeface="Times New Roman"/>
                <a:cs typeface="Times New Roman" panose="02020603050405020304" pitchFamily="18" charset="0"/>
              </a:rPr>
              <a:t> con. Qua </a:t>
            </a:r>
            <a:r>
              <a:rPr lang="en-US" sz="2200" dirty="0" err="1">
                <a:solidFill>
                  <a:schemeClr val="tx1"/>
                </a:solidFill>
                <a:latin typeface="Times New Roman" panose="02020603050405020304" pitchFamily="18" charset="0"/>
                <a:ea typeface="Times New Roman"/>
                <a:cs typeface="Times New Roman" panose="02020603050405020304" pitchFamily="18" charset="0"/>
              </a:rPr>
              <a:t>đó</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người</a:t>
            </a:r>
            <a:r>
              <a:rPr lang="en-US" sz="2200" dirty="0">
                <a:solidFill>
                  <a:schemeClr val="tx1"/>
                </a:solidFill>
                <a:latin typeface="Times New Roman" panose="02020603050405020304" pitchFamily="18" charset="0"/>
                <a:ea typeface="Times New Roman"/>
                <a:cs typeface="Times New Roman" panose="02020603050405020304" pitchFamily="18" charset="0"/>
              </a:rPr>
              <a:t> cha </a:t>
            </a:r>
            <a:r>
              <a:rPr lang="en-US" sz="2200" dirty="0" err="1">
                <a:solidFill>
                  <a:schemeClr val="tx1"/>
                </a:solidFill>
                <a:latin typeface="Times New Roman" panose="02020603050405020304" pitchFamily="18" charset="0"/>
                <a:ea typeface="Times New Roman"/>
                <a:cs typeface="Times New Roman" panose="02020603050405020304" pitchFamily="18" charset="0"/>
              </a:rPr>
              <a:t>đã</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dạy</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cho</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đứa</a:t>
            </a:r>
            <a:r>
              <a:rPr lang="en-US" sz="2200" dirty="0">
                <a:solidFill>
                  <a:schemeClr val="tx1"/>
                </a:solidFill>
                <a:latin typeface="Times New Roman" panose="02020603050405020304" pitchFamily="18" charset="0"/>
                <a:ea typeface="Times New Roman"/>
                <a:cs typeface="Times New Roman" panose="02020603050405020304" pitchFamily="18" charset="0"/>
              </a:rPr>
              <a:t> con </a:t>
            </a:r>
            <a:r>
              <a:rPr lang="en-US" sz="2200" dirty="0" err="1">
                <a:solidFill>
                  <a:schemeClr val="tx1"/>
                </a:solidFill>
                <a:latin typeface="Times New Roman" panose="02020603050405020304" pitchFamily="18" charset="0"/>
                <a:ea typeface="Times New Roman"/>
                <a:cs typeface="Times New Roman" panose="02020603050405020304" pitchFamily="18" charset="0"/>
              </a:rPr>
              <a:t>cách</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yêu</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thương</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trân</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trọng</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thiên</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nhiên</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và</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nâng</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niu</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những</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món</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quà</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từ</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cuộc</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sống</a:t>
            </a:r>
            <a:r>
              <a:rPr lang="en-US" sz="2200" dirty="0">
                <a:solidFill>
                  <a:schemeClr val="tx1"/>
                </a:solidFill>
                <a:latin typeface="Times New Roman" panose="02020603050405020304" pitchFamily="18" charset="0"/>
                <a:ea typeface="Times New Roman"/>
                <a:cs typeface="Times New Roman" panose="02020603050405020304" pitchFamily="18" charset="0"/>
              </a:rPr>
              <a:t>.</a:t>
            </a:r>
            <a:endParaRPr lang="en-US" sz="2200" dirty="0">
              <a:solidFill>
                <a:schemeClr val="tx1"/>
              </a:solidFill>
              <a:latin typeface="Times New Roman" panose="02020603050405020304" pitchFamily="18" charset="0"/>
              <a:ea typeface="Calibri"/>
              <a:cs typeface="Times New Roman" panose="02020603050405020304" pitchFamily="18" charset="0"/>
            </a:endParaRPr>
          </a:p>
          <a:p>
            <a:pPr>
              <a:lnSpc>
                <a:spcPct val="150000"/>
              </a:lnSpc>
            </a:pPr>
            <a:r>
              <a:rPr lang="en-US" sz="2200" b="1" dirty="0">
                <a:solidFill>
                  <a:schemeClr val="tx1"/>
                </a:solidFill>
                <a:latin typeface="Times New Roman" panose="02020603050405020304" pitchFamily="18" charset="0"/>
                <a:ea typeface="Times New Roman"/>
                <a:cs typeface="Times New Roman" panose="02020603050405020304" pitchFamily="18" charset="0"/>
              </a:rPr>
              <a:t>Ý </a:t>
            </a:r>
            <a:r>
              <a:rPr lang="en-US" sz="2200" b="1" dirty="0" err="1">
                <a:solidFill>
                  <a:schemeClr val="tx1"/>
                </a:solidFill>
                <a:latin typeface="Times New Roman" panose="02020603050405020304" pitchFamily="18" charset="0"/>
                <a:ea typeface="Times New Roman"/>
                <a:cs typeface="Times New Roman" panose="02020603050405020304" pitchFamily="18" charset="0"/>
              </a:rPr>
              <a:t>nghĩa</a:t>
            </a:r>
            <a:endParaRPr lang="en-US" sz="2200" dirty="0">
              <a:solidFill>
                <a:schemeClr val="tx1"/>
              </a:solidFill>
              <a:latin typeface="Times New Roman" panose="02020603050405020304" pitchFamily="18" charset="0"/>
              <a:ea typeface="Calibri"/>
              <a:cs typeface="Times New Roman" panose="02020603050405020304" pitchFamily="18" charset="0"/>
            </a:endParaRPr>
          </a:p>
          <a:p>
            <a:pPr>
              <a:lnSpc>
                <a:spcPct val="150000"/>
              </a:lnSpc>
            </a:pPr>
            <a:r>
              <a:rPr lang="en-US" sz="2200" dirty="0" err="1">
                <a:solidFill>
                  <a:schemeClr val="tx1"/>
                </a:solidFill>
                <a:latin typeface="Times New Roman" panose="02020603050405020304" pitchFamily="18" charset="0"/>
                <a:ea typeface="Times New Roman"/>
                <a:cs typeface="Times New Roman" panose="02020603050405020304" pitchFamily="18" charset="0"/>
              </a:rPr>
              <a:t>Hãy</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nhắm</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mắt</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và</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mở</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lòng</a:t>
            </a:r>
            <a:r>
              <a:rPr lang="en-US" sz="2200" dirty="0">
                <a:solidFill>
                  <a:schemeClr val="tx1"/>
                </a:solidFill>
                <a:latin typeface="Times New Roman" panose="02020603050405020304" pitchFamily="18" charset="0"/>
                <a:ea typeface="Times New Roman"/>
                <a:cs typeface="Times New Roman" panose="02020603050405020304" pitchFamily="18" charset="0"/>
              </a:rPr>
              <a:t> - </a:t>
            </a:r>
            <a:r>
              <a:rPr lang="en-US" sz="2200" dirty="0" err="1">
                <a:solidFill>
                  <a:schemeClr val="tx1"/>
                </a:solidFill>
                <a:latin typeface="Times New Roman" panose="02020603050405020304" pitchFamily="18" charset="0"/>
                <a:ea typeface="Times New Roman"/>
                <a:cs typeface="Times New Roman" panose="02020603050405020304" pitchFamily="18" charset="0"/>
              </a:rPr>
              <a:t>mở</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cánh</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cửa</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của</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chính</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mình</a:t>
            </a:r>
            <a:r>
              <a:rPr lang="en-US" sz="2200" dirty="0">
                <a:solidFill>
                  <a:schemeClr val="tx1"/>
                </a:solidFill>
                <a:latin typeface="Times New Roman" panose="02020603050405020304" pitchFamily="18" charset="0"/>
                <a:ea typeface="Times New Roman"/>
                <a:cs typeface="Times New Roman" panose="02020603050405020304" pitchFamily="18" charset="0"/>
              </a:rPr>
              <a:t> - </a:t>
            </a:r>
            <a:r>
              <a:rPr lang="en-US" sz="2200" dirty="0" err="1">
                <a:solidFill>
                  <a:schemeClr val="tx1"/>
                </a:solidFill>
                <a:latin typeface="Times New Roman" panose="02020603050405020304" pitchFamily="18" charset="0"/>
                <a:ea typeface="Times New Roman"/>
                <a:cs typeface="Times New Roman" panose="02020603050405020304" pitchFamily="18" charset="0"/>
              </a:rPr>
              <a:t>hãy</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nhìn</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cuộc</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sống</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bằng</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tất</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cả</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các</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giác</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quan</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để</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cảm</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nhận</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để</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thấu</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hiểu</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để</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yêu</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thương</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để</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quan</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tâm</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và</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để</a:t>
            </a:r>
            <a:r>
              <a:rPr lang="en-US" sz="2200" dirty="0">
                <a:solidFill>
                  <a:schemeClr val="tx1"/>
                </a:solidFill>
                <a:latin typeface="Times New Roman" panose="02020603050405020304" pitchFamily="18" charset="0"/>
                <a:ea typeface="Times New Roman"/>
                <a:cs typeface="Times New Roman" panose="02020603050405020304" pitchFamily="18" charset="0"/>
              </a:rPr>
              <a:t> </a:t>
            </a:r>
            <a:r>
              <a:rPr lang="en-US" sz="2200" dirty="0" err="1">
                <a:solidFill>
                  <a:schemeClr val="tx1"/>
                </a:solidFill>
                <a:latin typeface="Times New Roman" panose="02020603050405020304" pitchFamily="18" charset="0"/>
                <a:ea typeface="Times New Roman"/>
                <a:cs typeface="Times New Roman" panose="02020603050405020304" pitchFamily="18" charset="0"/>
              </a:rPr>
              <a:t>nhớ</a:t>
            </a:r>
            <a:endParaRPr lang="en-US" sz="2200" dirty="0">
              <a:solidFill>
                <a:schemeClr val="tx1"/>
              </a:solidFill>
              <a:latin typeface="Times New Roman" panose="02020603050405020304" pitchFamily="18" charset="0"/>
              <a:ea typeface="Calibri"/>
              <a:cs typeface="Times New Roman" panose="02020603050405020304" pitchFamily="18" charset="0"/>
            </a:endParaRPr>
          </a:p>
        </p:txBody>
      </p:sp>
      <p:pic>
        <p:nvPicPr>
          <p:cNvPr id="7" name="Picture 6">
            <a:extLst>
              <a:ext uri="{FF2B5EF4-FFF2-40B4-BE49-F238E27FC236}">
                <a16:creationId xmlns:a16="http://schemas.microsoft.com/office/drawing/2014/main" id="{966A6407-B6EB-29E5-FA8E-A4A38B148BC7}"/>
              </a:ext>
            </a:extLst>
          </p:cNvPr>
          <p:cNvPicPr>
            <a:picLocks noChangeAspect="1"/>
          </p:cNvPicPr>
          <p:nvPr/>
        </p:nvPicPr>
        <p:blipFill>
          <a:blip r:embed="rId4"/>
          <a:stretch>
            <a:fillRect/>
          </a:stretch>
        </p:blipFill>
        <p:spPr>
          <a:xfrm>
            <a:off x="403794" y="1096843"/>
            <a:ext cx="1371719" cy="1371719"/>
          </a:xfrm>
          <a:prstGeom prst="rect">
            <a:avLst/>
          </a:prstGeom>
        </p:spPr>
      </p:pic>
    </p:spTree>
    <p:extLst>
      <p:ext uri="{BB962C8B-B14F-4D97-AF65-F5344CB8AC3E}">
        <p14:creationId xmlns:p14="http://schemas.microsoft.com/office/powerpoint/2010/main" val="56640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7535" y="116632"/>
            <a:ext cx="3233065" cy="523220"/>
          </a:xfrm>
          <a:prstGeom prst="rect">
            <a:avLst/>
          </a:prstGeom>
        </p:spPr>
        <p:txBody>
          <a:bodyPr wrap="none">
            <a:spAutoFit/>
          </a:bodyPr>
          <a:lstStyle/>
          <a:p>
            <a:r>
              <a:rPr lang="en-US" sz="2800" b="1" dirty="0" err="1">
                <a:latin typeface="Times New Roman"/>
                <a:ea typeface="Times New Roman"/>
              </a:rPr>
              <a:t>Viết</a:t>
            </a:r>
            <a:r>
              <a:rPr lang="en-US" sz="2800" b="1" dirty="0">
                <a:latin typeface="Times New Roman"/>
                <a:ea typeface="Times New Roman"/>
              </a:rPr>
              <a:t> </a:t>
            </a:r>
            <a:r>
              <a:rPr lang="en-US" sz="2800" b="1" dirty="0" err="1">
                <a:latin typeface="Times New Roman"/>
                <a:ea typeface="Times New Roman"/>
              </a:rPr>
              <a:t>kết</a:t>
            </a:r>
            <a:r>
              <a:rPr lang="en-US" sz="2800" b="1" dirty="0">
                <a:latin typeface="Times New Roman"/>
                <a:ea typeface="Times New Roman"/>
              </a:rPr>
              <a:t> </a:t>
            </a:r>
            <a:r>
              <a:rPr lang="en-US" sz="2800" b="1" dirty="0" err="1">
                <a:latin typeface="Times New Roman"/>
                <a:ea typeface="Times New Roman"/>
              </a:rPr>
              <a:t>nối</a:t>
            </a:r>
            <a:r>
              <a:rPr lang="en-US" sz="2800" b="1" dirty="0">
                <a:latin typeface="Times New Roman"/>
                <a:ea typeface="Times New Roman"/>
              </a:rPr>
              <a:t> </a:t>
            </a:r>
            <a:r>
              <a:rPr lang="en-US" sz="2800" b="1" dirty="0" err="1">
                <a:latin typeface="Times New Roman"/>
                <a:ea typeface="Times New Roman"/>
              </a:rPr>
              <a:t>với</a:t>
            </a:r>
            <a:r>
              <a:rPr lang="en-US" sz="2800" b="1" dirty="0">
                <a:latin typeface="Times New Roman"/>
                <a:ea typeface="Times New Roman"/>
              </a:rPr>
              <a:t> </a:t>
            </a:r>
            <a:r>
              <a:rPr lang="en-US" sz="2800" b="1" dirty="0" err="1">
                <a:latin typeface="Times New Roman"/>
                <a:ea typeface="Times New Roman"/>
              </a:rPr>
              <a:t>đọc</a:t>
            </a:r>
            <a:r>
              <a:rPr lang="en-US" sz="2800" b="1" dirty="0">
                <a:latin typeface="Times New Roman"/>
                <a:ea typeface="Times New Roman"/>
              </a:rPr>
              <a:t> </a:t>
            </a:r>
            <a:endParaRPr lang="en-US" sz="2800" dirty="0"/>
          </a:p>
        </p:txBody>
      </p:sp>
      <p:sp>
        <p:nvSpPr>
          <p:cNvPr id="3" name="Cloud Callout 2"/>
          <p:cNvSpPr/>
          <p:nvPr/>
        </p:nvSpPr>
        <p:spPr>
          <a:xfrm>
            <a:off x="1775521" y="764704"/>
            <a:ext cx="8712968" cy="1224136"/>
          </a:xfrm>
          <a:prstGeom prst="cloudCallout">
            <a:avLst/>
          </a:prstGeom>
          <a:solidFill>
            <a:sysClr val="window" lastClr="FFFFFF"/>
          </a:solidFill>
          <a:ln w="12700" cap="flat" cmpd="sng" algn="ctr">
            <a:solidFill>
              <a:srgbClr val="5B9BD5">
                <a:shade val="50000"/>
              </a:srgbClr>
            </a:solidFill>
            <a:prstDash val="solid"/>
            <a:miter lim="800000"/>
          </a:ln>
          <a:effectLst/>
        </p:spPr>
        <p:txBody>
          <a:bodyPr anchor="ctr"/>
          <a:lstStyle/>
          <a:p>
            <a:pPr algn="just">
              <a:lnSpc>
                <a:spcPct val="150000"/>
              </a:lnSpc>
            </a:pPr>
            <a:r>
              <a:rPr lang="en-US" sz="2800" dirty="0" err="1">
                <a:latin typeface="Times New Roman"/>
                <a:ea typeface="Times New Roman"/>
                <a:cs typeface="Times New Roman"/>
              </a:rPr>
              <a:t>Viết</a:t>
            </a:r>
            <a:r>
              <a:rPr lang="en-US" sz="2800" dirty="0">
                <a:latin typeface="Times New Roman"/>
                <a:ea typeface="Times New Roman"/>
                <a:cs typeface="Times New Roman"/>
              </a:rPr>
              <a:t> </a:t>
            </a:r>
            <a:r>
              <a:rPr lang="en-US" sz="2800" dirty="0" err="1">
                <a:latin typeface="Times New Roman"/>
                <a:ea typeface="Times New Roman"/>
                <a:cs typeface="Times New Roman"/>
              </a:rPr>
              <a:t>đoạn</a:t>
            </a:r>
            <a:r>
              <a:rPr lang="en-US" sz="2800" dirty="0">
                <a:latin typeface="Times New Roman"/>
                <a:ea typeface="Times New Roman"/>
                <a:cs typeface="Times New Roman"/>
              </a:rPr>
              <a:t> </a:t>
            </a:r>
            <a:r>
              <a:rPr lang="en-US" sz="2800" dirty="0" err="1">
                <a:latin typeface="Times New Roman"/>
                <a:ea typeface="Times New Roman"/>
                <a:cs typeface="Times New Roman"/>
              </a:rPr>
              <a:t>văn</a:t>
            </a:r>
            <a:r>
              <a:rPr lang="en-US" sz="2800" dirty="0">
                <a:latin typeface="Times New Roman"/>
                <a:ea typeface="Times New Roman"/>
                <a:cs typeface="Times New Roman"/>
              </a:rPr>
              <a:t> </a:t>
            </a:r>
            <a:r>
              <a:rPr lang="en-US" sz="2800" dirty="0" err="1">
                <a:latin typeface="Times New Roman"/>
                <a:ea typeface="Times New Roman"/>
                <a:cs typeface="Times New Roman"/>
              </a:rPr>
              <a:t>khoảng</a:t>
            </a:r>
            <a:r>
              <a:rPr lang="en-US" sz="2800" dirty="0">
                <a:latin typeface="Times New Roman"/>
                <a:ea typeface="Times New Roman"/>
                <a:cs typeface="Times New Roman"/>
              </a:rPr>
              <a:t> 5-7 </a:t>
            </a:r>
            <a:r>
              <a:rPr lang="en-US" sz="2800" dirty="0" err="1">
                <a:latin typeface="Times New Roman"/>
                <a:ea typeface="Times New Roman"/>
                <a:cs typeface="Times New Roman"/>
              </a:rPr>
              <a:t>câu</a:t>
            </a:r>
            <a:r>
              <a:rPr lang="en-US" sz="2800" dirty="0">
                <a:latin typeface="Times New Roman"/>
                <a:ea typeface="Times New Roman"/>
                <a:cs typeface="Times New Roman"/>
              </a:rPr>
              <a:t> </a:t>
            </a:r>
            <a:r>
              <a:rPr lang="en-US" sz="2800" dirty="0" err="1">
                <a:latin typeface="Times New Roman"/>
                <a:ea typeface="Times New Roman"/>
                <a:cs typeface="Times New Roman"/>
              </a:rPr>
              <a:t>về</a:t>
            </a:r>
            <a:r>
              <a:rPr lang="en-US" sz="2800" dirty="0">
                <a:latin typeface="Times New Roman"/>
                <a:ea typeface="Times New Roman"/>
                <a:cs typeface="Times New Roman"/>
              </a:rPr>
              <a:t> </a:t>
            </a:r>
            <a:r>
              <a:rPr lang="en-US" sz="2800" dirty="0" err="1">
                <a:latin typeface="Times New Roman"/>
                <a:ea typeface="Times New Roman"/>
                <a:cs typeface="Times New Roman"/>
              </a:rPr>
              <a:t>một</a:t>
            </a:r>
            <a:r>
              <a:rPr lang="en-US" sz="2800" dirty="0">
                <a:latin typeface="Times New Roman"/>
                <a:ea typeface="Times New Roman"/>
                <a:cs typeface="Times New Roman"/>
              </a:rPr>
              <a:t> </a:t>
            </a:r>
            <a:r>
              <a:rPr lang="en-US" sz="2800" dirty="0" err="1">
                <a:latin typeface="Times New Roman"/>
                <a:ea typeface="Times New Roman"/>
                <a:cs typeface="Times New Roman"/>
              </a:rPr>
              <a:t>món</a:t>
            </a:r>
            <a:r>
              <a:rPr lang="en-US" sz="2800" dirty="0">
                <a:latin typeface="Times New Roman"/>
                <a:ea typeface="Times New Roman"/>
                <a:cs typeface="Times New Roman"/>
              </a:rPr>
              <a:t> </a:t>
            </a:r>
            <a:r>
              <a:rPr lang="en-US" sz="2800" dirty="0" err="1">
                <a:latin typeface="Times New Roman"/>
                <a:ea typeface="Times New Roman"/>
                <a:cs typeface="Times New Roman"/>
              </a:rPr>
              <a:t>quà</a:t>
            </a:r>
            <a:r>
              <a:rPr lang="en-US" sz="2800" dirty="0">
                <a:latin typeface="Times New Roman"/>
                <a:ea typeface="Times New Roman"/>
                <a:cs typeface="Times New Roman"/>
              </a:rPr>
              <a:t> </a:t>
            </a:r>
            <a:r>
              <a:rPr lang="en-US" sz="2800" dirty="0" err="1">
                <a:latin typeface="Times New Roman"/>
                <a:ea typeface="Times New Roman"/>
                <a:cs typeface="Times New Roman"/>
              </a:rPr>
              <a:t>mà</a:t>
            </a:r>
            <a:r>
              <a:rPr lang="en-US" sz="2800" dirty="0">
                <a:latin typeface="Times New Roman"/>
                <a:ea typeface="Times New Roman"/>
                <a:cs typeface="Times New Roman"/>
              </a:rPr>
              <a:t> </a:t>
            </a:r>
            <a:r>
              <a:rPr lang="en-US" sz="2800" dirty="0" err="1">
                <a:latin typeface="Times New Roman"/>
                <a:ea typeface="Times New Roman"/>
                <a:cs typeface="Times New Roman"/>
              </a:rPr>
              <a:t>em</a:t>
            </a:r>
            <a:r>
              <a:rPr lang="en-US" sz="2800" dirty="0">
                <a:latin typeface="Times New Roman"/>
                <a:ea typeface="Times New Roman"/>
                <a:cs typeface="Times New Roman"/>
              </a:rPr>
              <a:t> </a:t>
            </a:r>
            <a:r>
              <a:rPr lang="en-US" sz="2800" dirty="0" err="1">
                <a:latin typeface="Times New Roman"/>
                <a:ea typeface="Times New Roman"/>
                <a:cs typeface="Times New Roman"/>
              </a:rPr>
              <a:t>yêu</a:t>
            </a:r>
            <a:r>
              <a:rPr lang="en-US" sz="2800" dirty="0">
                <a:latin typeface="Times New Roman"/>
                <a:ea typeface="Times New Roman"/>
                <a:cs typeface="Times New Roman"/>
              </a:rPr>
              <a:t> </a:t>
            </a:r>
            <a:r>
              <a:rPr lang="en-US" sz="2800" dirty="0" err="1">
                <a:latin typeface="Times New Roman"/>
                <a:ea typeface="Times New Roman"/>
                <a:cs typeface="Times New Roman"/>
              </a:rPr>
              <a:t>thích</a:t>
            </a:r>
            <a:endParaRPr lang="en-US" sz="2000" dirty="0">
              <a:latin typeface="Calibri"/>
              <a:ea typeface="Calibri"/>
              <a:cs typeface="Times New Roman"/>
            </a:endParaRPr>
          </a:p>
        </p:txBody>
      </p:sp>
      <p:sp>
        <p:nvSpPr>
          <p:cNvPr id="4" name="Horizontal Scroll 3"/>
          <p:cNvSpPr/>
          <p:nvPr/>
        </p:nvSpPr>
        <p:spPr>
          <a:xfrm>
            <a:off x="2135560" y="2564904"/>
            <a:ext cx="8280920" cy="429309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b="1" dirty="0" err="1">
                <a:solidFill>
                  <a:schemeClr val="tx1"/>
                </a:solidFill>
                <a:latin typeface="Times New Roman"/>
                <a:ea typeface="Times New Roman"/>
                <a:cs typeface="Times New Roman"/>
              </a:rPr>
              <a:t>Gợi</a:t>
            </a:r>
            <a:r>
              <a:rPr lang="en-US" sz="2400" b="1" dirty="0">
                <a:solidFill>
                  <a:schemeClr val="tx1"/>
                </a:solidFill>
                <a:latin typeface="Times New Roman"/>
                <a:ea typeface="Times New Roman"/>
                <a:cs typeface="Times New Roman"/>
              </a:rPr>
              <a:t> ý </a:t>
            </a:r>
            <a:r>
              <a:rPr lang="en-US" sz="2400" b="1" dirty="0" err="1">
                <a:solidFill>
                  <a:schemeClr val="tx1"/>
                </a:solidFill>
                <a:latin typeface="Times New Roman"/>
                <a:ea typeface="Times New Roman"/>
                <a:cs typeface="Times New Roman"/>
              </a:rPr>
              <a:t>viết</a:t>
            </a:r>
            <a:r>
              <a:rPr lang="en-US" sz="2400" b="1" dirty="0">
                <a:solidFill>
                  <a:schemeClr val="tx1"/>
                </a:solidFill>
                <a:latin typeface="Times New Roman"/>
                <a:ea typeface="Times New Roman"/>
                <a:cs typeface="Times New Roman"/>
              </a:rPr>
              <a:t>:</a:t>
            </a:r>
            <a:endParaRPr lang="en-US" sz="2400" b="1" dirty="0">
              <a:solidFill>
                <a:schemeClr val="tx1"/>
              </a:solidFill>
              <a:latin typeface="Calibri"/>
              <a:ea typeface="Calibri"/>
              <a:cs typeface="Times New Roman"/>
            </a:endParaRPr>
          </a:p>
          <a:p>
            <a:pPr>
              <a:lnSpc>
                <a:spcPct val="150000"/>
              </a:lnSpc>
            </a:pP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Hình</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thức</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Đoạn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văn</a:t>
            </a:r>
            <a:r>
              <a:rPr lang="en-US" sz="2400" dirty="0">
                <a:solidFill>
                  <a:schemeClr val="tx1"/>
                </a:solidFill>
                <a:latin typeface="Times New Roman"/>
                <a:ea typeface="Times New Roman"/>
                <a:cs typeface="Times New Roman"/>
              </a:rPr>
              <a:t> 5-7 </a:t>
            </a:r>
            <a:r>
              <a:rPr lang="en-US" sz="2400" dirty="0" err="1">
                <a:solidFill>
                  <a:schemeClr val="tx1"/>
                </a:solidFill>
                <a:latin typeface="Times New Roman"/>
                <a:ea typeface="Times New Roman"/>
                <a:cs typeface="Times New Roman"/>
              </a:rPr>
              <a:t>câu</a:t>
            </a:r>
            <a:endParaRPr lang="en-US" sz="2400" dirty="0">
              <a:solidFill>
                <a:schemeClr val="tx1"/>
              </a:solidFill>
              <a:latin typeface="Calibri"/>
              <a:ea typeface="Calibri"/>
              <a:cs typeface="Times New Roman"/>
            </a:endParaRPr>
          </a:p>
          <a:p>
            <a:pPr>
              <a:lnSpc>
                <a:spcPct val="150000"/>
              </a:lnSpc>
            </a:pP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Nội</a:t>
            </a:r>
            <a:r>
              <a:rPr lang="en-US" sz="2400" dirty="0">
                <a:solidFill>
                  <a:schemeClr val="tx1"/>
                </a:solidFill>
                <a:latin typeface="Times New Roman"/>
                <a:ea typeface="Times New Roman"/>
                <a:cs typeface="Times New Roman"/>
              </a:rPr>
              <a:t> dung:</a:t>
            </a:r>
            <a:endParaRPr lang="en-US" sz="2400" dirty="0">
              <a:solidFill>
                <a:schemeClr val="tx1"/>
              </a:solidFill>
              <a:latin typeface="Calibri"/>
              <a:ea typeface="Calibri"/>
              <a:cs typeface="Times New Roman"/>
            </a:endParaRPr>
          </a:p>
          <a:p>
            <a:pPr>
              <a:lnSpc>
                <a:spcPct val="150000"/>
              </a:lnSpc>
            </a:pPr>
            <a:r>
              <a:rPr lang="en-US" sz="2400" dirty="0" err="1">
                <a:solidFill>
                  <a:schemeClr val="tx1"/>
                </a:solidFill>
                <a:latin typeface="Times New Roman"/>
                <a:ea typeface="Times New Roman"/>
                <a:cs typeface="Times New Roman"/>
              </a:rPr>
              <a:t>Đó</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là</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món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quà</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gì</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Của</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ai</a:t>
            </a:r>
            <a:endParaRPr lang="en-US" sz="2400" dirty="0">
              <a:solidFill>
                <a:schemeClr val="tx1"/>
              </a:solidFill>
              <a:latin typeface="Calibri"/>
              <a:ea typeface="Calibri"/>
              <a:cs typeface="Times New Roman"/>
            </a:endParaRPr>
          </a:p>
          <a:p>
            <a:pPr>
              <a:lnSpc>
                <a:spcPct val="150000"/>
              </a:lnSpc>
            </a:pPr>
            <a:r>
              <a:rPr lang="en-US" sz="2400" dirty="0" err="1">
                <a:solidFill>
                  <a:schemeClr val="tx1"/>
                </a:solidFill>
                <a:latin typeface="Times New Roman"/>
                <a:ea typeface="Times New Roman"/>
                <a:cs typeface="Times New Roman"/>
              </a:rPr>
              <a:t>Em</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được</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nhận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khi</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nào</a:t>
            </a:r>
            <a:endParaRPr lang="en-US" sz="2400" dirty="0">
              <a:solidFill>
                <a:schemeClr val="tx1"/>
              </a:solidFill>
              <a:latin typeface="Calibri"/>
              <a:ea typeface="Calibri"/>
              <a:cs typeface="Times New Roman"/>
            </a:endParaRPr>
          </a:p>
          <a:p>
            <a:pPr>
              <a:lnSpc>
                <a:spcPct val="150000"/>
              </a:lnSpc>
            </a:pPr>
            <a:r>
              <a:rPr lang="en-US" sz="2400" dirty="0" err="1">
                <a:solidFill>
                  <a:schemeClr val="tx1"/>
                </a:solidFill>
                <a:latin typeface="Times New Roman"/>
                <a:ea typeface="Times New Roman"/>
                <a:cs typeface="Times New Roman"/>
              </a:rPr>
              <a:t>Điều</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gì</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khiến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em</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đặc</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biệt</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yêu</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thích</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món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quà</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đó</a:t>
            </a:r>
            <a:endParaRPr lang="en-US" sz="2400" dirty="0">
              <a:solidFill>
                <a:schemeClr val="tx1"/>
              </a:solidFill>
              <a:latin typeface="Calibri"/>
              <a:ea typeface="Calibri"/>
              <a:cs typeface="Times New Roman"/>
            </a:endParaRPr>
          </a:p>
          <a:p>
            <a:pPr>
              <a:lnSpc>
                <a:spcPct val="150000"/>
              </a:lnSpc>
            </a:pPr>
            <a:r>
              <a:rPr lang="en-US" sz="2400" dirty="0" err="1">
                <a:solidFill>
                  <a:schemeClr val="tx1"/>
                </a:solidFill>
                <a:latin typeface="Times New Roman"/>
                <a:ea typeface="Times New Roman"/>
                <a:cs typeface="Times New Roman"/>
              </a:rPr>
              <a:t>Món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quà</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có</a:t>
            </a:r>
            <a:r>
              <a:rPr lang="en-US" sz="2400" dirty="0">
                <a:solidFill>
                  <a:schemeClr val="tx1"/>
                </a:solidFill>
                <a:latin typeface="Times New Roman"/>
                <a:ea typeface="Times New Roman"/>
                <a:cs typeface="Times New Roman"/>
              </a:rPr>
              <a:t> ý </a:t>
            </a:r>
            <a:r>
              <a:rPr lang="en-US" sz="2400" dirty="0" err="1">
                <a:solidFill>
                  <a:schemeClr val="tx1"/>
                </a:solidFill>
                <a:latin typeface="Times New Roman"/>
                <a:ea typeface="Times New Roman"/>
                <a:cs typeface="Times New Roman"/>
              </a:rPr>
              <a:t>nghĩa</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thế</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nào</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với</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em</a:t>
            </a:r>
            <a:endParaRPr lang="en-US" sz="2400" dirty="0">
              <a:solidFill>
                <a:schemeClr val="tx1"/>
              </a:solidFill>
              <a:latin typeface="Calibri"/>
              <a:ea typeface="Calibri"/>
              <a:cs typeface="Times New Roman"/>
            </a:endParaRPr>
          </a:p>
          <a:p>
            <a:pPr marR="177165">
              <a:lnSpc>
                <a:spcPct val="150000"/>
              </a:lnSpc>
              <a:tabLst>
                <a:tab pos="57150" algn="l"/>
              </a:tabLst>
            </a:pPr>
            <a:r>
              <a:rPr lang="en-US" sz="2400" dirty="0">
                <a:solidFill>
                  <a:schemeClr val="tx1"/>
                </a:solidFill>
                <a:latin typeface="Times New Roman"/>
                <a:ea typeface="Calibri"/>
                <a:cs typeface="Times New Roman"/>
              </a:rPr>
              <a:t> </a:t>
            </a:r>
            <a:endParaRPr lang="en-US" sz="2400" dirty="0">
              <a:solidFill>
                <a:schemeClr val="tx1"/>
              </a:solidFill>
              <a:latin typeface="Calibri"/>
              <a:ea typeface="Calibri"/>
              <a:cs typeface="Times New Roman"/>
            </a:endParaRPr>
          </a:p>
        </p:txBody>
      </p:sp>
    </p:spTree>
    <p:extLst>
      <p:ext uri="{BB962C8B-B14F-4D97-AF65-F5344CB8AC3E}">
        <p14:creationId xmlns:p14="http://schemas.microsoft.com/office/powerpoint/2010/main" val="147606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22858PICdbgea5Gz679dY_PIC2018.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813675" y="1454150"/>
            <a:ext cx="3200400" cy="3201988"/>
          </a:xfrm>
          <a:noFill/>
        </p:spPr>
      </p:pic>
      <p:sp>
        <p:nvSpPr>
          <p:cNvPr id="15" name="Rectangle 14"/>
          <p:cNvSpPr/>
          <p:nvPr/>
        </p:nvSpPr>
        <p:spPr>
          <a:xfrm>
            <a:off x="2207569" y="1124781"/>
            <a:ext cx="5256584" cy="138499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800" b="1" dirty="0">
                <a:solidFill>
                  <a:prstClr val="black"/>
                </a:solidFill>
                <a:latin typeface="Times New Roman" panose="02020603050405020304" pitchFamily="18" charset="0"/>
                <a:cs typeface="Times New Roman" panose="02020603050405020304" pitchFamily="18" charset="0"/>
              </a:rPr>
              <a:t>   ? Qua </a:t>
            </a:r>
            <a:r>
              <a:rPr lang="en-US" sz="2800" b="1" dirty="0" err="1">
                <a:solidFill>
                  <a:prstClr val="black"/>
                </a:solidFill>
                <a:latin typeface="Times New Roman" panose="02020603050405020304" pitchFamily="18" charset="0"/>
                <a:cs typeface="Times New Roman" panose="02020603050405020304" pitchFamily="18" charset="0"/>
              </a:rPr>
              <a:t>tìm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hiểu</a:t>
            </a:r>
            <a:r>
              <a:rPr lang="en-US" sz="2800" b="1" dirty="0">
                <a:solidFill>
                  <a:prstClr val="black"/>
                </a:solidFill>
                <a:latin typeface="Times New Roman" panose="02020603050405020304" pitchFamily="18" charset="0"/>
                <a:cs typeface="Times New Roman" panose="02020603050405020304" pitchFamily="18" charset="0"/>
              </a:rPr>
              <a:t> ở </a:t>
            </a:r>
            <a:r>
              <a:rPr lang="en-US" sz="2800" b="1" dirty="0" err="1">
                <a:solidFill>
                  <a:prstClr val="black"/>
                </a:solidFill>
                <a:latin typeface="Times New Roman" panose="02020603050405020304" pitchFamily="18" charset="0"/>
                <a:cs typeface="Times New Roman" panose="02020603050405020304" pitchFamily="18" charset="0"/>
              </a:rPr>
              <a:t>nhà</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hãy</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trình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bày</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hiểu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biết</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của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em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về</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tác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giả</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Nguyễn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Ngọc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Thuần</a:t>
            </a:r>
            <a:r>
              <a:rPr lang="en-US" sz="2800" b="1"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4516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图形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4312" y="6350"/>
            <a:ext cx="921702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组合 13"/>
          <p:cNvGrpSpPr>
            <a:grpSpLocks/>
          </p:cNvGrpSpPr>
          <p:nvPr/>
        </p:nvGrpSpPr>
        <p:grpSpPr bwMode="auto">
          <a:xfrm>
            <a:off x="1778001" y="244475"/>
            <a:ext cx="8672513" cy="6311900"/>
            <a:chOff x="339271" y="244929"/>
            <a:chExt cx="11562443" cy="6312014"/>
          </a:xfrm>
        </p:grpSpPr>
        <p:sp>
          <p:nvSpPr>
            <p:cNvPr id="6" name="图文框 5"/>
            <p:cNvSpPr/>
            <p:nvPr/>
          </p:nvSpPr>
          <p:spPr>
            <a:xfrm>
              <a:off x="339271" y="244929"/>
              <a:ext cx="11562443" cy="6312014"/>
            </a:xfrm>
            <a:prstGeom prst="frame">
              <a:avLst>
                <a:gd name="adj1" fmla="val 369"/>
              </a:avLst>
            </a:prstGeom>
            <a:solidFill>
              <a:srgbClr val="87A9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black"/>
                </a:solidFill>
              </a:endParaRPr>
            </a:p>
          </p:txBody>
        </p:sp>
        <p:sp>
          <p:nvSpPr>
            <p:cNvPr id="7" name="图文框 6"/>
            <p:cNvSpPr/>
            <p:nvPr/>
          </p:nvSpPr>
          <p:spPr>
            <a:xfrm>
              <a:off x="485310" y="387807"/>
              <a:ext cx="11257666" cy="5969108"/>
            </a:xfrm>
            <a:prstGeom prst="frame">
              <a:avLst>
                <a:gd name="adj1" fmla="val 2148"/>
              </a:avLst>
            </a:prstGeom>
            <a:solidFill>
              <a:srgbClr val="87A9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black"/>
                </a:solidFill>
              </a:endParaRPr>
            </a:p>
          </p:txBody>
        </p:sp>
      </p:grpSp>
      <p:pic>
        <p:nvPicPr>
          <p:cNvPr id="8" name="图形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2739" y="5634038"/>
            <a:ext cx="167163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形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710739" y="5473700"/>
            <a:ext cx="1011237"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形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1487587" flipH="1">
            <a:off x="5392739" y="-160338"/>
            <a:ext cx="90487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形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693276" y="1"/>
            <a:ext cx="9747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形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06538" y="1"/>
            <a:ext cx="1160463"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形 1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7928794">
            <a:off x="6575425" y="5907088"/>
            <a:ext cx="1906588"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标题 1"/>
          <p:cNvSpPr txBox="1">
            <a:spLocks noChangeArrowheads="1"/>
          </p:cNvSpPr>
          <p:nvPr/>
        </p:nvSpPr>
        <p:spPr bwMode="auto">
          <a:xfrm>
            <a:off x="2798763" y="3055938"/>
            <a:ext cx="4437062"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lnSpc>
                <a:spcPct val="90000"/>
              </a:lnSpc>
              <a:spcBef>
                <a:spcPct val="0"/>
              </a:spcBef>
              <a:spcAft>
                <a:spcPct val="0"/>
              </a:spcAft>
              <a:buFontTx/>
              <a:buNone/>
            </a:pPr>
            <a:r>
              <a:rPr lang="en-SG" altLang="zh-CN" sz="11500" b="1">
                <a:solidFill>
                  <a:srgbClr val="006835"/>
                </a:solidFill>
                <a:latin typeface="#9Slide03 Arima Madurai Black" charset="0"/>
                <a:ea typeface="小鹿犬拼音体"/>
                <a:cs typeface="#9Slide03 Arima Madurai Black" charset="0"/>
              </a:rPr>
              <a:t>Tạm biệt</a:t>
            </a:r>
            <a:endParaRPr lang="zh-CN" altLang="en-US" sz="11500" b="1">
              <a:solidFill>
                <a:srgbClr val="006835"/>
              </a:solidFill>
              <a:latin typeface="#9Slide03 Arima Madurai Black" charset="0"/>
              <a:ea typeface="小鹿犬拼音体"/>
              <a:cs typeface="#9Slide03 Arima Madurai Black" charset="0"/>
            </a:endParaRPr>
          </a:p>
        </p:txBody>
      </p:sp>
      <p:pic>
        <p:nvPicPr>
          <p:cNvPr id="18" name="图形 1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289753">
            <a:off x="6665914" y="1790701"/>
            <a:ext cx="750887"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2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9227237" flipH="1">
            <a:off x="2782888" y="3935414"/>
            <a:ext cx="341312"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组合 25"/>
          <p:cNvGrpSpPr>
            <a:grpSpLocks/>
          </p:cNvGrpSpPr>
          <p:nvPr/>
        </p:nvGrpSpPr>
        <p:grpSpPr bwMode="auto">
          <a:xfrm>
            <a:off x="7570789" y="1831975"/>
            <a:ext cx="2770187" cy="3570288"/>
            <a:chOff x="7130420" y="1919040"/>
            <a:chExt cx="4438647" cy="4200751"/>
          </a:xfrm>
        </p:grpSpPr>
        <p:pic>
          <p:nvPicPr>
            <p:cNvPr id="61456" name="图片 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130420" y="1919040"/>
              <a:ext cx="4438647" cy="420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7" name="图形 1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1117198">
              <a:off x="10347839" y="3043060"/>
              <a:ext cx="619398" cy="116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8" name="图片 2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2183248">
              <a:off x="10105762" y="3417979"/>
              <a:ext cx="775569" cy="775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9" name="图片 2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9468337" y="2724846"/>
              <a:ext cx="1204689" cy="160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图片 2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484438" y="4079875"/>
            <a:ext cx="736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5" name="59a3ca97009bc">
            <a:hlinkClick r:id="" action="ppaction://media"/>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962150" y="-1033463"/>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156511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nodeType="afterGroup">
                            <p:stCondLst>
                              <p:cond delay="50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22" presetClass="entr" presetSubtype="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par>
                                <p:cTn id="17" presetID="22" presetClass="entr" presetSubtype="2"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par>
                                <p:cTn id="20" presetID="22" presetClass="entr" presetSubtype="4"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2"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right)">
                                      <p:cBhvr>
                                        <p:cTn id="25" dur="500"/>
                                        <p:tgtEl>
                                          <p:spTgt spid="13"/>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par>
                          <p:cTn id="29" fill="hold" nodeType="afterGroup">
                            <p:stCondLst>
                              <p:cond delay="1000"/>
                            </p:stCondLst>
                            <p:childTnLst>
                              <p:par>
                                <p:cTn id="30" presetID="31"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1000" fill="hold"/>
                                        <p:tgtEl>
                                          <p:spTgt spid="26"/>
                                        </p:tgtEl>
                                        <p:attrNameLst>
                                          <p:attrName>ppt_w</p:attrName>
                                        </p:attrNameLst>
                                      </p:cBhvr>
                                      <p:tavLst>
                                        <p:tav tm="0">
                                          <p:val>
                                            <p:fltVal val="0"/>
                                          </p:val>
                                        </p:tav>
                                        <p:tav tm="100000">
                                          <p:val>
                                            <p:strVal val="#ppt_w"/>
                                          </p:val>
                                        </p:tav>
                                      </p:tavLst>
                                    </p:anim>
                                    <p:anim calcmode="lin" valueType="num">
                                      <p:cBhvr>
                                        <p:cTn id="33" dur="1000" fill="hold"/>
                                        <p:tgtEl>
                                          <p:spTgt spid="26"/>
                                        </p:tgtEl>
                                        <p:attrNameLst>
                                          <p:attrName>ppt_h</p:attrName>
                                        </p:attrNameLst>
                                      </p:cBhvr>
                                      <p:tavLst>
                                        <p:tav tm="0">
                                          <p:val>
                                            <p:fltVal val="0"/>
                                          </p:val>
                                        </p:tav>
                                        <p:tav tm="100000">
                                          <p:val>
                                            <p:strVal val="#ppt_h"/>
                                          </p:val>
                                        </p:tav>
                                      </p:tavLst>
                                    </p:anim>
                                    <p:anim calcmode="lin" valueType="num">
                                      <p:cBhvr>
                                        <p:cTn id="34" dur="1000" fill="hold"/>
                                        <p:tgtEl>
                                          <p:spTgt spid="26"/>
                                        </p:tgtEl>
                                        <p:attrNameLst>
                                          <p:attrName>style.rotation</p:attrName>
                                        </p:attrNameLst>
                                      </p:cBhvr>
                                      <p:tavLst>
                                        <p:tav tm="0">
                                          <p:val>
                                            <p:fltVal val="90"/>
                                          </p:val>
                                        </p:tav>
                                        <p:tav tm="100000">
                                          <p:val>
                                            <p:fltVal val="0"/>
                                          </p:val>
                                        </p:tav>
                                      </p:tavLst>
                                    </p:anim>
                                    <p:animEffect transition="in" filter="fade">
                                      <p:cBhvr>
                                        <p:cTn id="35" dur="1000"/>
                                        <p:tgtEl>
                                          <p:spTgt spid="26"/>
                                        </p:tgtEl>
                                      </p:cBhvr>
                                    </p:animEffect>
                                  </p:childTnLst>
                                </p:cTn>
                              </p:par>
                            </p:childTnLst>
                          </p:cTn>
                        </p:par>
                        <p:par>
                          <p:cTn id="36" fill="hold" nodeType="afterGroup">
                            <p:stCondLst>
                              <p:cond delay="2000"/>
                            </p:stCondLst>
                            <p:childTnLst>
                              <p:par>
                                <p:cTn id="37" presetID="14" presetClass="entr" presetSubtype="1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randombar(horizontal)">
                                      <p:cBhvr>
                                        <p:cTn id="39" dur="500"/>
                                        <p:tgtEl>
                                          <p:spTgt spid="17"/>
                                        </p:tgtEl>
                                      </p:cBhvr>
                                    </p:animEffect>
                                  </p:childTnLst>
                                </p:cTn>
                              </p:par>
                            </p:childTnLst>
                          </p:cTn>
                        </p:par>
                        <p:par>
                          <p:cTn id="40" fill="hold" nodeType="afterGroup">
                            <p:stCondLst>
                              <p:cond delay="2500"/>
                            </p:stCondLst>
                            <p:childTnLst>
                              <p:par>
                                <p:cTn id="41" presetID="22" presetClass="entr" presetSubtype="4"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par>
                          <p:cTn id="44" fill="hold" nodeType="afterGroup">
                            <p:stCondLst>
                              <p:cond delay="3000"/>
                            </p:stCondLst>
                            <p:childTnLst>
                              <p:par>
                                <p:cTn id="45" presetID="2" presetClass="entr" presetSubtype="9"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0-#ppt_w/2"/>
                                          </p:val>
                                        </p:tav>
                                        <p:tav tm="100000">
                                          <p:val>
                                            <p:strVal val="#ppt_x"/>
                                          </p:val>
                                        </p:tav>
                                      </p:tavLst>
                                    </p:anim>
                                    <p:anim calcmode="lin" valueType="num">
                                      <p:cBhvr additive="base">
                                        <p:cTn id="48" dur="500" fill="hold"/>
                                        <p:tgtEl>
                                          <p:spTgt spid="22"/>
                                        </p:tgtEl>
                                        <p:attrNameLst>
                                          <p:attrName>ppt_y</p:attrName>
                                        </p:attrNameLst>
                                      </p:cBhvr>
                                      <p:tavLst>
                                        <p:tav tm="0">
                                          <p:val>
                                            <p:strVal val="0-#ppt_h/2"/>
                                          </p:val>
                                        </p:tav>
                                        <p:tav tm="100000">
                                          <p:val>
                                            <p:strVal val="#ppt_y"/>
                                          </p:val>
                                        </p:tav>
                                      </p:tavLst>
                                    </p:anim>
                                  </p:childTnLst>
                                </p:cTn>
                              </p:par>
                              <p:par>
                                <p:cTn id="49" presetID="2" presetClass="entr" presetSubtype="9"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0-#ppt_w/2"/>
                                          </p:val>
                                        </p:tav>
                                        <p:tav tm="100000">
                                          <p:val>
                                            <p:strVal val="#ppt_x"/>
                                          </p:val>
                                        </p:tav>
                                      </p:tavLst>
                                    </p:anim>
                                    <p:anim calcmode="lin" valueType="num">
                                      <p:cBhvr additive="base">
                                        <p:cTn id="52"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xbtre_thumb_25442016_1144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4482"/>
            <a:ext cx="3807769" cy="310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1769" y="3213018"/>
            <a:ext cx="3810000" cy="3609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591963" y="1484786"/>
            <a:ext cx="4735895" cy="4832092"/>
          </a:xfrm>
          <a:prstGeom prst="rect">
            <a:avLst/>
          </a:prstGeom>
          <a:noFill/>
        </p:spPr>
        <p:txBody>
          <a:bodyPr wrap="square" rtlCol="0">
            <a:spAutoFit/>
          </a:bodyPr>
          <a:lstStyle/>
          <a:p>
            <a:r>
              <a:rPr lang="en-US" sz="2800" b="1" i="1" dirty="0" err="1">
                <a:latin typeface="Times New Roman" panose="02020603050405020304" pitchFamily="18" charset="0"/>
                <a:cs typeface="Times New Roman" panose="02020603050405020304" pitchFamily="18" charset="0"/>
              </a:rPr>
              <a:t>Nguyễn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Ngọc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Thuần</a:t>
            </a:r>
            <a:r>
              <a:rPr lang="en-US" sz="2800" dirty="0">
                <a:latin typeface="Times New Roman" panose="02020603050405020304" pitchFamily="18" charset="0"/>
                <a:cs typeface="Times New Roman" panose="02020603050405020304" pitchFamily="18" charset="0"/>
              </a:rPr>
              <a:t> (1972) </a:t>
            </a: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Tân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Thiện</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475615" y="57460"/>
            <a:ext cx="5192385" cy="954107"/>
          </a:xfrm>
          <a:prstGeom prst="rect">
            <a:avLst/>
          </a:prstGeom>
          <a:noFill/>
        </p:spPr>
        <p:txBody>
          <a:bodyPr wrap="square" rtlCol="0">
            <a:spAutoFit/>
          </a:bodyPr>
          <a:lstStyle/>
          <a:p>
            <a:r>
              <a:rPr lang="vi-VN" sz="2800" b="1" dirty="0">
                <a:solidFill>
                  <a:srgbClr val="FF0000"/>
                </a:solidFill>
                <a:latin typeface="Times New Roman" panose="02020603050405020304" pitchFamily="18" charset="0"/>
                <a:cs typeface="Times New Roman" panose="02020603050405020304" pitchFamily="18" charset="0"/>
              </a:rPr>
              <a:t>I. </a:t>
            </a:r>
            <a:r>
              <a:rPr lang="en-US" sz="2800" b="1" dirty="0">
                <a:solidFill>
                  <a:srgbClr val="FF0000"/>
                </a:solidFill>
                <a:latin typeface="Times New Roman" panose="02020603050405020304" pitchFamily="18" charset="0"/>
                <a:cs typeface="Times New Roman" panose="02020603050405020304" pitchFamily="18" charset="0"/>
              </a:rPr>
              <a:t>TRẢI NGHIỆM CÙNG VĂN BẢN</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767278" y="1011548"/>
            <a:ext cx="1662571"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giả</a:t>
            </a:r>
            <a:endParaRPr lang="en-US" sz="2800" b="1"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433030582"/>
              </p:ext>
            </p:extLst>
          </p:nvPr>
        </p:nvGraphicFramePr>
        <p:xfrm>
          <a:off x="5462607" y="1613797"/>
          <a:ext cx="4865251" cy="3158998"/>
        </p:xfrm>
        <a:graphic>
          <a:graphicData uri="http://schemas.openxmlformats.org/drawingml/2006/table">
            <a:tbl>
              <a:tblPr firstRow="1" firstCol="1" bandRow="1"/>
              <a:tblGrid>
                <a:gridCol w="4865251">
                  <a:extLst>
                    <a:ext uri="{9D8B030D-6E8A-4147-A177-3AD203B41FA5}">
                      <a16:colId xmlns:a16="http://schemas.microsoft.com/office/drawing/2014/main" val="20000"/>
                    </a:ext>
                  </a:extLst>
                </a:gridCol>
              </a:tblGrid>
              <a:tr h="0">
                <a:tc>
                  <a:txBody>
                    <a:bodyPr/>
                    <a:lstStyle/>
                    <a:p>
                      <a:pPr>
                        <a:lnSpc>
                          <a:spcPct val="115000"/>
                        </a:lnSpc>
                        <a:spcAft>
                          <a:spcPts val="1000"/>
                        </a:spcAft>
                      </a:pPr>
                      <a:r>
                        <a:rPr lang="en-US" sz="2800" b="0" i="1" u="sng" dirty="0" err="1">
                          <a:solidFill>
                            <a:srgbClr val="000000"/>
                          </a:solidFill>
                          <a:effectLst/>
                          <a:latin typeface="Times New Roman" panose="02020603050405020304" pitchFamily="18" charset="0"/>
                          <a:ea typeface="Calibri"/>
                          <a:cs typeface="Times New Roman" panose="02020603050405020304" pitchFamily="18" charset="0"/>
                        </a:rPr>
                        <a:t>Phiếu</a:t>
                      </a:r>
                      <a:r>
                        <a:rPr lang="en-US" sz="2800" b="0" i="1" u="sng" dirty="0">
                          <a:solidFill>
                            <a:srgbClr val="000000"/>
                          </a:solidFill>
                          <a:effectLst/>
                          <a:latin typeface="Times New Roman" panose="02020603050405020304" pitchFamily="18" charset="0"/>
                          <a:ea typeface="Calibri"/>
                          <a:cs typeface="Times New Roman" panose="02020603050405020304" pitchFamily="18" charset="0"/>
                        </a:rPr>
                        <a:t> </a:t>
                      </a:r>
                      <a:r>
                        <a:rPr lang="en-US" sz="2800" b="0" i="1" u="sng" dirty="0" err="1">
                          <a:solidFill>
                            <a:srgbClr val="000000"/>
                          </a:solidFill>
                          <a:effectLst/>
                          <a:latin typeface="Times New Roman" panose="02020603050405020304" pitchFamily="18" charset="0"/>
                          <a:ea typeface="Calibri"/>
                          <a:cs typeface="Times New Roman" panose="02020603050405020304" pitchFamily="18" charset="0"/>
                        </a:rPr>
                        <a:t>học</a:t>
                      </a:r>
                      <a:r>
                        <a:rPr lang="en-US" sz="2800" b="0" i="1" u="sng" dirty="0">
                          <a:solidFill>
                            <a:srgbClr val="000000"/>
                          </a:solidFill>
                          <a:effectLst/>
                          <a:latin typeface="Times New Roman" panose="02020603050405020304" pitchFamily="18" charset="0"/>
                          <a:ea typeface="Calibri"/>
                          <a:cs typeface="Times New Roman" panose="02020603050405020304" pitchFamily="18" charset="0"/>
                        </a:rPr>
                        <a:t> </a:t>
                      </a:r>
                      <a:r>
                        <a:rPr lang="en-US" sz="2800" b="0" i="1" u="sng" dirty="0" err="1">
                          <a:solidFill>
                            <a:srgbClr val="000000"/>
                          </a:solidFill>
                          <a:effectLst/>
                          <a:latin typeface="Times New Roman" panose="02020603050405020304" pitchFamily="18" charset="0"/>
                          <a:ea typeface="Calibri"/>
                          <a:cs typeface="Times New Roman" panose="02020603050405020304" pitchFamily="18" charset="0"/>
                        </a:rPr>
                        <a:t>tập</a:t>
                      </a:r>
                      <a:r>
                        <a:rPr lang="en-US" sz="2800" b="0" i="1" u="sng" dirty="0">
                          <a:solidFill>
                            <a:srgbClr val="000000"/>
                          </a:solidFill>
                          <a:effectLst/>
                          <a:latin typeface="Times New Roman" panose="02020603050405020304" pitchFamily="18" charset="0"/>
                          <a:ea typeface="Calibri"/>
                          <a:cs typeface="Times New Roman" panose="02020603050405020304" pitchFamily="18" charset="0"/>
                        </a:rPr>
                        <a:t> 1:</a:t>
                      </a:r>
                    </a:p>
                    <a:p>
                      <a:pPr>
                        <a:lnSpc>
                          <a:spcPct val="115000"/>
                        </a:lnSpc>
                        <a:spcAft>
                          <a:spcPts val="1000"/>
                        </a:spcAft>
                      </a:pPr>
                      <a:r>
                        <a:rPr lang="en-US" sz="2800" dirty="0" err="1">
                          <a:solidFill>
                            <a:srgbClr val="000000"/>
                          </a:solidFill>
                          <a:effectLst/>
                          <a:latin typeface="Times New Roman" panose="02020603050405020304" pitchFamily="18" charset="0"/>
                          <a:ea typeface="Calibri"/>
                          <a:cs typeface="Times New Roman" panose="02020603050405020304" pitchFamily="18" charset="0"/>
                        </a:rPr>
                        <a:t>Tác</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giả</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Nguyễn</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Ngọc</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Thuần</a:t>
                      </a:r>
                      <a:endParaRPr lang="en-US" sz="2800" dirty="0">
                        <a:solidFill>
                          <a:srgbClr val="000000"/>
                        </a:solidFill>
                        <a:effectLst/>
                        <a:latin typeface="Times New Roman" panose="02020603050405020304" pitchFamily="18" charset="0"/>
                        <a:ea typeface="Calibri"/>
                        <a:cs typeface="Times New Roman" panose="02020603050405020304" pitchFamily="18" charset="0"/>
                      </a:endParaRPr>
                    </a:p>
                    <a:p>
                      <a:pPr>
                        <a:lnSpc>
                          <a:spcPct val="115000"/>
                        </a:lnSpc>
                        <a:spcAft>
                          <a:spcPts val="1000"/>
                        </a:spcAft>
                      </a:pPr>
                      <a:r>
                        <a:rPr lang="en-US" sz="2800" dirty="0">
                          <a:solidFill>
                            <a:srgbClr val="000000"/>
                          </a:solidFill>
                          <a:effectLst/>
                          <a:latin typeface="Times New Roman" panose="02020603050405020304" pitchFamily="18" charset="0"/>
                          <a:ea typeface="Calibri"/>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4349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83832" y="980728"/>
            <a:ext cx="7272808" cy="5262979"/>
          </a:xfrm>
          <a:prstGeom prst="rect">
            <a:avLst/>
          </a:prstGeom>
        </p:spPr>
        <p:txBody>
          <a:bodyPr wrap="square">
            <a:spAutoFit/>
          </a:bodyPr>
          <a:lstStyle/>
          <a:p>
            <a:pPr algn="just"/>
            <a:r>
              <a:rPr lang="vi-VN" sz="2000" dirty="0">
                <a:solidFill>
                  <a:prstClr val="black"/>
                </a:solidFill>
                <a:latin typeface="Times New Roman" panose="02020603050405020304" pitchFamily="18" charset="0"/>
                <a:cs typeface="Times New Roman" panose="02020603050405020304" pitchFamily="18" charset="0"/>
              </a:rPr>
              <a:t>-</a:t>
            </a:r>
            <a:r>
              <a:rPr lang="vi-VN" sz="2400" dirty="0">
                <a:solidFill>
                  <a:prstClr val="black"/>
                </a:solidFill>
                <a:latin typeface="Times New Roman" panose="02020603050405020304" pitchFamily="18" charset="0"/>
                <a:cs typeface="Times New Roman" panose="02020603050405020304" pitchFamily="18" charset="0"/>
              </a:rPr>
              <a:t> </a:t>
            </a:r>
            <a:r>
              <a:rPr lang="vi-VN" sz="2400" b="1" i="1" dirty="0">
                <a:solidFill>
                  <a:prstClr val="black"/>
                </a:solidFill>
                <a:latin typeface="Times New Roman" panose="02020603050405020304" pitchFamily="18" charset="0"/>
                <a:cs typeface="Times New Roman" panose="02020603050405020304" pitchFamily="18" charset="0"/>
              </a:rPr>
              <a:t>Giăng giăng tơ nhện</a:t>
            </a:r>
            <a:r>
              <a:rPr lang="vi-VN" sz="2400" dirty="0">
                <a:solidFill>
                  <a:prstClr val="black"/>
                </a:solidFill>
                <a:latin typeface="Times New Roman" panose="02020603050405020304" pitchFamily="18" charset="0"/>
                <a:cs typeface="Times New Roman" panose="02020603050405020304" pitchFamily="18" charset="0"/>
              </a:rPr>
              <a:t>, giải thưởng Văn học tuổi hai mươi lần II.</a:t>
            </a:r>
          </a:p>
          <a:p>
            <a:pPr algn="just"/>
            <a:r>
              <a:rPr lang="vi-VN" sz="2400" dirty="0">
                <a:solidFill>
                  <a:prstClr val="black"/>
                </a:solidFill>
                <a:latin typeface="Times New Roman" panose="02020603050405020304" pitchFamily="18" charset="0"/>
                <a:cs typeface="Times New Roman" panose="02020603050405020304" pitchFamily="18" charset="0"/>
              </a:rPr>
              <a:t>- </a:t>
            </a:r>
            <a:r>
              <a:rPr lang="vi-VN" sz="2400" b="1" i="1" dirty="0">
                <a:solidFill>
                  <a:prstClr val="black"/>
                </a:solidFill>
                <a:latin typeface="Times New Roman" panose="02020603050405020304" pitchFamily="18" charset="0"/>
                <a:cs typeface="Times New Roman" panose="02020603050405020304" pitchFamily="18" charset="0"/>
              </a:rPr>
              <a:t>Vừa nhắm mắt vừa mở cửa sổ</a:t>
            </a:r>
            <a:r>
              <a:rPr lang="vi-VN" sz="2400" dirty="0">
                <a:solidFill>
                  <a:prstClr val="black"/>
                </a:solidFill>
                <a:latin typeface="Times New Roman" panose="02020603050405020304" pitchFamily="18" charset="0"/>
                <a:cs typeface="Times New Roman" panose="02020603050405020304" pitchFamily="18" charset="0"/>
              </a:rPr>
              <a:t>, NXB Trẻ 2000, giải nhất cuộc thi Văn học Thiếu nhi lần III, giải Peter Pan (giải thưởng của Thụy Điển dành cho tác phẩm thiếu nhi hay nhất).</a:t>
            </a:r>
          </a:p>
          <a:p>
            <a:r>
              <a:rPr lang="vi-VN" sz="2400" dirty="0">
                <a:solidFill>
                  <a:prstClr val="black"/>
                </a:solidFill>
                <a:latin typeface="Times New Roman" panose="02020603050405020304" pitchFamily="18" charset="0"/>
                <a:cs typeface="Times New Roman" panose="02020603050405020304" pitchFamily="18" charset="0"/>
              </a:rPr>
              <a:t>- </a:t>
            </a:r>
            <a:r>
              <a:rPr lang="vi-VN" sz="2400" b="1" i="1" dirty="0">
                <a:solidFill>
                  <a:prstClr val="black"/>
                </a:solidFill>
                <a:latin typeface="Times New Roman" panose="02020603050405020304" pitchFamily="18" charset="0"/>
                <a:cs typeface="Times New Roman" panose="02020603050405020304" pitchFamily="18" charset="0"/>
              </a:rPr>
              <a:t>Một thiên nằm mộng</a:t>
            </a:r>
            <a:r>
              <a:rPr lang="vi-VN" sz="2400" dirty="0">
                <a:solidFill>
                  <a:prstClr val="black"/>
                </a:solidFill>
                <a:latin typeface="Times New Roman" panose="02020603050405020304" pitchFamily="18" charset="0"/>
                <a:cs typeface="Times New Roman" panose="02020603050405020304" pitchFamily="18" charset="0"/>
              </a:rPr>
              <a:t>, NXB Kim Đồng 2002, giải A cuộc vận động sáng tác Thiếu nhi 2003 </a:t>
            </a:r>
            <a:br>
              <a:rPr lang="vi-VN" sz="2400" dirty="0">
                <a:solidFill>
                  <a:prstClr val="black"/>
                </a:solidFill>
                <a:latin typeface="Times New Roman" panose="02020603050405020304" pitchFamily="18" charset="0"/>
                <a:cs typeface="Times New Roman" panose="02020603050405020304" pitchFamily="18" charset="0"/>
              </a:rPr>
            </a:br>
            <a:r>
              <a:rPr lang="vi-VN" sz="2400" dirty="0">
                <a:solidFill>
                  <a:prstClr val="black"/>
                </a:solidFill>
                <a:latin typeface="Times New Roman" panose="02020603050405020304" pitchFamily="18" charset="0"/>
                <a:cs typeface="Times New Roman" panose="02020603050405020304" pitchFamily="18" charset="0"/>
              </a:rPr>
              <a:t>- </a:t>
            </a:r>
            <a:r>
              <a:rPr lang="vi-VN" sz="2400" b="1" i="1" dirty="0">
                <a:solidFill>
                  <a:prstClr val="black"/>
                </a:solidFill>
                <a:latin typeface="Times New Roman" panose="02020603050405020304" pitchFamily="18" charset="0"/>
                <a:cs typeface="Times New Roman" panose="02020603050405020304" pitchFamily="18" charset="0"/>
              </a:rPr>
              <a:t>Nhện ảo</a:t>
            </a:r>
            <a:r>
              <a:rPr lang="vi-VN" sz="2400" dirty="0">
                <a:solidFill>
                  <a:prstClr val="black"/>
                </a:solidFill>
                <a:latin typeface="Times New Roman" panose="02020603050405020304" pitchFamily="18" charset="0"/>
                <a:cs typeface="Times New Roman" panose="02020603050405020304" pitchFamily="18" charset="0"/>
              </a:rPr>
              <a:t>, NXB Kim Đồng 2003</a:t>
            </a:r>
          </a:p>
          <a:p>
            <a:pPr algn="just"/>
            <a:r>
              <a:rPr lang="vi-VN" sz="2400" dirty="0">
                <a:solidFill>
                  <a:prstClr val="black"/>
                </a:solidFill>
                <a:latin typeface="Times New Roman" panose="02020603050405020304" pitchFamily="18" charset="0"/>
                <a:cs typeface="Times New Roman" panose="02020603050405020304" pitchFamily="18" charset="0"/>
              </a:rPr>
              <a:t>- </a:t>
            </a:r>
            <a:r>
              <a:rPr lang="vi-VN" sz="2400" b="1" i="1" dirty="0">
                <a:solidFill>
                  <a:prstClr val="black"/>
                </a:solidFill>
                <a:latin typeface="Times New Roman" panose="02020603050405020304" pitchFamily="18" charset="0"/>
                <a:cs typeface="Times New Roman" panose="02020603050405020304" pitchFamily="18" charset="0"/>
              </a:rPr>
              <a:t>Trên đồi cao chăn bầy thiên sứ</a:t>
            </a:r>
            <a:r>
              <a:rPr lang="vi-VN" sz="2400" dirty="0">
                <a:solidFill>
                  <a:prstClr val="black"/>
                </a:solidFill>
                <a:latin typeface="Times New Roman" panose="02020603050405020304" pitchFamily="18" charset="0"/>
                <a:cs typeface="Times New Roman" panose="02020603050405020304" pitchFamily="18" charset="0"/>
              </a:rPr>
              <a:t>, giải B (không có giải A), sáng tác văn học dành cho Tuổi trẻ (NXB Thanh niên và báo Văn nghệ).</a:t>
            </a:r>
          </a:p>
          <a:p>
            <a:pPr algn="just"/>
            <a:r>
              <a:rPr lang="vi-VN" sz="2400" dirty="0">
                <a:solidFill>
                  <a:prstClr val="black"/>
                </a:solidFill>
                <a:latin typeface="Times New Roman" panose="02020603050405020304" pitchFamily="18" charset="0"/>
                <a:cs typeface="Times New Roman" panose="02020603050405020304" pitchFamily="18" charset="0"/>
              </a:rPr>
              <a:t>- </a:t>
            </a:r>
            <a:r>
              <a:rPr lang="vi-VN" sz="2400" b="1" i="1" dirty="0">
                <a:solidFill>
                  <a:prstClr val="black"/>
                </a:solidFill>
                <a:latin typeface="Times New Roman" panose="02020603050405020304" pitchFamily="18" charset="0"/>
                <a:cs typeface="Times New Roman" panose="02020603050405020304" pitchFamily="18" charset="0"/>
              </a:rPr>
              <a:t>Cha và con và...tàu bay</a:t>
            </a:r>
            <a:r>
              <a:rPr lang="vi-VN" sz="2400" dirty="0">
                <a:solidFill>
                  <a:prstClr val="black"/>
                </a:solidFill>
                <a:latin typeface="Times New Roman" panose="02020603050405020304" pitchFamily="18" charset="0"/>
                <a:cs typeface="Times New Roman" panose="02020603050405020304" pitchFamily="18" charset="0"/>
              </a:rPr>
              <a:t> - 2005.</a:t>
            </a:r>
          </a:p>
          <a:p>
            <a:pPr algn="just"/>
            <a:r>
              <a:rPr lang="vi-VN" sz="2400" dirty="0">
                <a:solidFill>
                  <a:prstClr val="black"/>
                </a:solidFill>
                <a:latin typeface="Times New Roman" panose="02020603050405020304" pitchFamily="18" charset="0"/>
                <a:cs typeface="Times New Roman" panose="02020603050405020304" pitchFamily="18" charset="0"/>
              </a:rPr>
              <a:t>- </a:t>
            </a:r>
            <a:r>
              <a:rPr lang="vi-VN" sz="2400" b="1" i="1" dirty="0">
                <a:solidFill>
                  <a:prstClr val="black"/>
                </a:solidFill>
                <a:latin typeface="Times New Roman" panose="02020603050405020304" pitchFamily="18" charset="0"/>
                <a:cs typeface="Times New Roman" panose="02020603050405020304" pitchFamily="18" charset="0"/>
              </a:rPr>
              <a:t>Chuyện tào lao</a:t>
            </a:r>
            <a:r>
              <a:rPr lang="vi-VN" sz="2400" dirty="0">
                <a:solidFill>
                  <a:prstClr val="black"/>
                </a:solidFill>
                <a:latin typeface="Times New Roman" panose="02020603050405020304" pitchFamily="18" charset="0"/>
                <a:cs typeface="Times New Roman" panose="02020603050405020304" pitchFamily="18" charset="0"/>
              </a:rPr>
              <a:t> [</a:t>
            </a:r>
            <a:r>
              <a:rPr lang="vi-VN" sz="2400" b="1" i="1" dirty="0">
                <a:solidFill>
                  <a:prstClr val="black"/>
                </a:solidFill>
                <a:latin typeface="Times New Roman" panose="02020603050405020304" pitchFamily="18" charset="0"/>
                <a:cs typeface="Times New Roman" panose="02020603050405020304" pitchFamily="18" charset="0"/>
              </a:rPr>
              <a:t>về kẻ quấy rối và chồng cô ta</a:t>
            </a:r>
            <a:r>
              <a:rPr lang="vi-VN" sz="2400" dirty="0">
                <a:solidFill>
                  <a:prstClr val="black"/>
                </a:solidFill>
                <a:latin typeface="Times New Roman" panose="02020603050405020304" pitchFamily="18" charset="0"/>
                <a:cs typeface="Times New Roman" panose="02020603050405020304" pitchFamily="18" charset="0"/>
              </a:rPr>
              <a:t>] - 2009</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60" y="736422"/>
            <a:ext cx="3800475"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362200" y="206614"/>
            <a:ext cx="6858000" cy="477054"/>
          </a:xfrm>
          <a:prstGeom prst="rect">
            <a:avLst/>
          </a:prstGeom>
          <a:solidFill>
            <a:srgbClr val="FFFF00"/>
          </a:solidFill>
        </p:spPr>
        <p:style>
          <a:lnRef idx="2">
            <a:schemeClr val="accent3"/>
          </a:lnRef>
          <a:fillRef idx="1">
            <a:schemeClr val="lt1"/>
          </a:fillRef>
          <a:effectRef idx="0">
            <a:schemeClr val="accent3"/>
          </a:effectRef>
          <a:fontRef idx="minor">
            <a:schemeClr val="dk1"/>
          </a:fontRef>
        </p:style>
        <p:txBody>
          <a:bodyPr wrap="square">
            <a:spAutoFit/>
          </a:bodyPr>
          <a:lstStyle/>
          <a:p>
            <a:r>
              <a:rPr lang="en-US" sz="2500" b="1" dirty="0">
                <a:solidFill>
                  <a:prstClr val="black"/>
                </a:solidFill>
                <a:latin typeface="Arial" pitchFamily="34" charset="0"/>
                <a:cs typeface="Arial" pitchFamily="34" charset="0"/>
              </a:rPr>
              <a:t>   </a:t>
            </a:r>
            <a:r>
              <a:rPr lang="en-US" sz="2500" b="1" dirty="0" err="1">
                <a:solidFill>
                  <a:prstClr val="black"/>
                </a:solidFill>
                <a:latin typeface="Arial" pitchFamily="34" charset="0"/>
                <a:cs typeface="Arial" pitchFamily="34" charset="0"/>
              </a:rPr>
              <a:t>Một</a:t>
            </a:r>
            <a:r>
              <a:rPr lang="en-US" sz="2500" b="1" dirty="0">
                <a:solidFill>
                  <a:prstClr val="black"/>
                </a:solidFill>
                <a:latin typeface="Arial" pitchFamily="34" charset="0"/>
                <a:cs typeface="Arial" pitchFamily="34" charset="0"/>
              </a:rPr>
              <a:t> </a:t>
            </a:r>
            <a:r>
              <a:rPr lang="en-US" sz="2500" b="1" dirty="0" err="1">
                <a:solidFill>
                  <a:prstClr val="black"/>
                </a:solidFill>
                <a:latin typeface="Arial" pitchFamily="34" charset="0"/>
                <a:cs typeface="Arial" pitchFamily="34" charset="0"/>
              </a:rPr>
              <a:t>số</a:t>
            </a:r>
            <a:r>
              <a:rPr lang="en-US" sz="2500" b="1" dirty="0">
                <a:solidFill>
                  <a:prstClr val="black"/>
                </a:solidFill>
                <a:latin typeface="Arial" pitchFamily="34" charset="0"/>
                <a:cs typeface="Arial" pitchFamily="34" charset="0"/>
              </a:rPr>
              <a:t> </a:t>
            </a:r>
            <a:r>
              <a:rPr lang="en-US" sz="2500" b="1" dirty="0" err="1">
                <a:solidFill>
                  <a:prstClr val="black"/>
                </a:solidFill>
                <a:latin typeface="Arial" pitchFamily="34" charset="0"/>
                <a:cs typeface="Arial" pitchFamily="34" charset="0"/>
              </a:rPr>
              <a:t>tác</a:t>
            </a:r>
            <a:r>
              <a:rPr lang="en-US" sz="2500" b="1" dirty="0">
                <a:solidFill>
                  <a:prstClr val="black"/>
                </a:solidFill>
                <a:latin typeface="Arial" pitchFamily="34" charset="0"/>
                <a:cs typeface="Arial" pitchFamily="34" charset="0"/>
              </a:rPr>
              <a:t> </a:t>
            </a:r>
            <a:r>
              <a:rPr lang="en-US" sz="2500" b="1" dirty="0" err="1">
                <a:solidFill>
                  <a:prstClr val="black"/>
                </a:solidFill>
                <a:latin typeface="Arial" pitchFamily="34" charset="0"/>
                <a:cs typeface="Arial" pitchFamily="34" charset="0"/>
              </a:rPr>
              <a:t>phẩm</a:t>
            </a:r>
            <a:r>
              <a:rPr lang="en-US" sz="2500" b="1" dirty="0">
                <a:solidFill>
                  <a:prstClr val="black"/>
                </a:solidFill>
                <a:latin typeface="Arial" pitchFamily="34" charset="0"/>
                <a:cs typeface="Arial" pitchFamily="34" charset="0"/>
              </a:rPr>
              <a:t> </a:t>
            </a:r>
            <a:r>
              <a:rPr lang="en-US" sz="2500" b="1" dirty="0" err="1">
                <a:solidFill>
                  <a:prstClr val="black"/>
                </a:solidFill>
                <a:latin typeface="Arial" pitchFamily="34" charset="0"/>
                <a:cs typeface="Arial" pitchFamily="34" charset="0"/>
              </a:rPr>
              <a:t>của</a:t>
            </a:r>
            <a:r>
              <a:rPr lang="en-US" sz="2500" b="1" dirty="0">
                <a:solidFill>
                  <a:prstClr val="black"/>
                </a:solidFill>
                <a:latin typeface="Arial" pitchFamily="34" charset="0"/>
                <a:cs typeface="Arial" pitchFamily="34" charset="0"/>
              </a:rPr>
              <a:t> </a:t>
            </a:r>
            <a:r>
              <a:rPr lang="en-US" sz="2500" b="1" dirty="0" err="1">
                <a:solidFill>
                  <a:prstClr val="black"/>
                </a:solidFill>
                <a:latin typeface="Arial" pitchFamily="34" charset="0"/>
                <a:cs typeface="Arial" pitchFamily="34" charset="0"/>
              </a:rPr>
              <a:t>Nguyễn</a:t>
            </a:r>
            <a:r>
              <a:rPr lang="en-US" sz="2500" b="1" dirty="0">
                <a:solidFill>
                  <a:prstClr val="black"/>
                </a:solidFill>
                <a:latin typeface="Arial" pitchFamily="34" charset="0"/>
                <a:cs typeface="Arial" pitchFamily="34" charset="0"/>
              </a:rPr>
              <a:t> </a:t>
            </a:r>
            <a:r>
              <a:rPr lang="en-US" sz="2500" b="1" dirty="0" err="1">
                <a:solidFill>
                  <a:prstClr val="black"/>
                </a:solidFill>
                <a:latin typeface="Arial" pitchFamily="34" charset="0"/>
                <a:cs typeface="Arial" pitchFamily="34" charset="0"/>
              </a:rPr>
              <a:t>Ngọc</a:t>
            </a:r>
            <a:r>
              <a:rPr lang="en-US" sz="2500" b="1" dirty="0">
                <a:solidFill>
                  <a:prstClr val="black"/>
                </a:solidFill>
                <a:latin typeface="Arial" pitchFamily="34" charset="0"/>
                <a:cs typeface="Arial" pitchFamily="34" charset="0"/>
              </a:rPr>
              <a:t> </a:t>
            </a:r>
            <a:r>
              <a:rPr lang="en-US" sz="2500" b="1" dirty="0" err="1">
                <a:solidFill>
                  <a:prstClr val="black"/>
                </a:solidFill>
                <a:latin typeface="Arial" pitchFamily="34" charset="0"/>
                <a:cs typeface="Arial" pitchFamily="34" charset="0"/>
              </a:rPr>
              <a:t>Thuần</a:t>
            </a:r>
            <a:endParaRPr lang="en-US" sz="25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6342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Vừa nhắm mắ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8325" y="221168"/>
            <a:ext cx="2276476" cy="3074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1787" y="259267"/>
            <a:ext cx="2448430" cy="3074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4801" y="221170"/>
            <a:ext cx="2447924" cy="3074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4986" y="3606727"/>
            <a:ext cx="2309814" cy="3065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1787" y="3606769"/>
            <a:ext cx="2448430" cy="306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24801" y="3606769"/>
            <a:ext cx="2447924" cy="306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447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par>
                                <p:cTn id="11" presetID="21" presetClass="entr" presetSubtype="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par>
                                <p:cTn id="14" presetID="21" presetClass="entr" presetSubtype="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2000"/>
                                        <p:tgtEl>
                                          <p:spTgt spid="11"/>
                                        </p:tgtEl>
                                      </p:cBhvr>
                                    </p:animEffect>
                                  </p:childTnLst>
                                </p:cTn>
                              </p:par>
                              <p:par>
                                <p:cTn id="17" presetID="21" presetClass="entr" presetSubtype="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2000"/>
                                        <p:tgtEl>
                                          <p:spTgt spid="10"/>
                                        </p:tgtEl>
                                      </p:cBhvr>
                                    </p:animEffect>
                                  </p:childTnLst>
                                </p:cTn>
                              </p:par>
                              <p:par>
                                <p:cTn id="20" presetID="21" presetClass="entr" presetSubtype="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p:blipFill>
        <p:spPr bwMode="auto">
          <a:xfrm>
            <a:off x="1943184" y="3663950"/>
            <a:ext cx="2591991" cy="2470150"/>
          </a:xfrm>
          <a:prstGeom prst="ellipse">
            <a:avLst/>
          </a:prstGeom>
          <a:ln>
            <a:noFill/>
          </a:ln>
          <a:effectLst>
            <a:softEdge rad="112500"/>
          </a:effectLst>
        </p:spPr>
      </p:pic>
      <p:sp>
        <p:nvSpPr>
          <p:cNvPr id="3" name="Right Arrow 2"/>
          <p:cNvSpPr/>
          <p:nvPr/>
        </p:nvSpPr>
        <p:spPr>
          <a:xfrm>
            <a:off x="4342293" y="1496218"/>
            <a:ext cx="1980009" cy="2808288"/>
          </a:xfrm>
          <a:prstGeom prst="rightArrow">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fontAlgn="base">
              <a:spcBef>
                <a:spcPct val="0"/>
              </a:spcBef>
              <a:spcAft>
                <a:spcPct val="0"/>
              </a:spcAft>
              <a:defRPr/>
            </a:pPr>
            <a:r>
              <a:rPr lang="pt-BR" sz="3200" b="1">
                <a:solidFill>
                  <a:prstClr val="black"/>
                </a:solidFill>
                <a:latin typeface="Times New Roman" pitchFamily="18" charset="0"/>
                <a:cs typeface="Times New Roman" pitchFamily="18" charset="0"/>
              </a:rPr>
              <a:t>1. Đọc.</a:t>
            </a:r>
            <a:endParaRPr lang="en-US" sz="3200">
              <a:solidFill>
                <a:prstClr val="black"/>
              </a:solidFill>
              <a:latin typeface="Times New Roman" pitchFamily="18" charset="0"/>
              <a:cs typeface="Times New Roman" pitchFamily="18" charset="0"/>
            </a:endParaRPr>
          </a:p>
        </p:txBody>
      </p:sp>
      <p:sp>
        <p:nvSpPr>
          <p:cNvPr id="8" name="Flowchart: Display 7"/>
          <p:cNvSpPr/>
          <p:nvPr/>
        </p:nvSpPr>
        <p:spPr>
          <a:xfrm>
            <a:off x="6555500" y="2161744"/>
            <a:ext cx="3932988" cy="3173413"/>
          </a:xfrm>
          <a:prstGeom prst="flowChartDisplay">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base">
              <a:spcBef>
                <a:spcPct val="0"/>
              </a:spcBef>
              <a:spcAft>
                <a:spcPts val="1200"/>
              </a:spcAft>
              <a:defRPr/>
            </a:pPr>
            <a:r>
              <a:rPr lang="vi-VN" sz="3600" dirty="0">
                <a:solidFill>
                  <a:srgbClr val="000000"/>
                </a:solidFill>
                <a:latin typeface="Times New Roman" pitchFamily="18" charset="0"/>
                <a:cs typeface="Times New Roman" pitchFamily="18" charset="0"/>
              </a:rPr>
              <a:t>Đọc rõ ràng, rành mạch, biểu cảm</a:t>
            </a:r>
            <a:r>
              <a:rPr lang="en-US" sz="3600" dirty="0">
                <a:solidFill>
                  <a:srgbClr val="000000"/>
                </a:solidFill>
                <a:latin typeface="Times New Roman" pitchFamily="18" charset="0"/>
                <a:cs typeface="Times New Roman" pitchFamily="18" charset="0"/>
              </a:rPr>
              <a:t>,</a:t>
            </a:r>
            <a:r>
              <a:rPr lang="en-US" sz="3600" dirty="0" err="1">
                <a:solidFill>
                  <a:srgbClr val="000000"/>
                </a:solidFill>
                <a:latin typeface="Times New Roman" pitchFamily="18" charset="0"/>
                <a:cs typeface="Times New Roman" pitchFamily="18" charset="0"/>
              </a:rPr>
              <a:t>chú</a:t>
            </a:r>
            <a:r>
              <a:rPr lang="en-US" sz="3600" dirty="0">
                <a:solidFill>
                  <a:srgbClr val="000000"/>
                </a:solidFill>
                <a:latin typeface="Times New Roman" pitchFamily="18" charset="0"/>
                <a:cs typeface="Times New Roman" pitchFamily="18" charset="0"/>
              </a:rPr>
              <a:t> ý </a:t>
            </a:r>
            <a:r>
              <a:rPr lang="en-US" sz="3600" dirty="0" err="1">
                <a:solidFill>
                  <a:srgbClr val="000000"/>
                </a:solidFill>
                <a:latin typeface="Times New Roman" pitchFamily="18" charset="0"/>
                <a:cs typeface="Times New Roman" pitchFamily="18" charset="0"/>
              </a:rPr>
              <a:t>lời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đối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thoại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của</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nhân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vật</a:t>
            </a:r>
            <a:r>
              <a:rPr lang="vi-VN" sz="3600" dirty="0">
                <a:solidFill>
                  <a:srgbClr val="000000"/>
                </a:solidFill>
                <a:latin typeface="Times New Roman" pitchFamily="18" charset="0"/>
                <a:cs typeface="Times New Roman" pitchFamily="18" charset="0"/>
              </a:rPr>
              <a:t>...</a:t>
            </a:r>
            <a:endParaRPr lang="en-US" sz="3600" dirty="0">
              <a:solidFill>
                <a:srgbClr val="FFFFFF"/>
              </a:solidFill>
              <a:latin typeface="Times New Roman" pitchFamily="18" charset="0"/>
              <a:cs typeface="Times New Roman" pitchFamily="18" charset="0"/>
            </a:endParaRPr>
          </a:p>
        </p:txBody>
      </p:sp>
      <p:sp>
        <p:nvSpPr>
          <p:cNvPr id="4" name="Rectangle 3"/>
          <p:cNvSpPr/>
          <p:nvPr/>
        </p:nvSpPr>
        <p:spPr>
          <a:xfrm>
            <a:off x="2019300" y="222573"/>
            <a:ext cx="3235872" cy="1168269"/>
          </a:xfrm>
          <a:prstGeom prst="rect">
            <a:avLst/>
          </a:prstGeom>
        </p:spPr>
        <p:txBody>
          <a:bodyPr wrap="square">
            <a:spAutoFit/>
          </a:bodyPr>
          <a:lstStyle/>
          <a:p>
            <a:pPr marL="30480" marR="30480" algn="just" fontAlgn="base">
              <a:lnSpc>
                <a:spcPct val="107000"/>
              </a:lnSpc>
              <a:spcBef>
                <a:spcPct val="0"/>
              </a:spcBef>
              <a:spcAft>
                <a:spcPts val="1200"/>
              </a:spcAft>
            </a:pP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2</a:t>
            </a:r>
            <a:r>
              <a:rPr lang="vi-VN"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Tác</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phẩm</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endParaRPr lang="en-US" sz="2800" dirty="0">
              <a:solidFill>
                <a:srgbClr val="70AD47">
                  <a:lumMod val="50000"/>
                </a:srgbClr>
              </a:solidFill>
              <a:latin typeface="Times New Roman" panose="02020603050405020304" pitchFamily="18" charset="0"/>
              <a:ea typeface="Calibri" panose="020F0502020204030204" pitchFamily="34" charset="0"/>
              <a:cs typeface="Arial" charset="0"/>
            </a:endParaRPr>
          </a:p>
          <a:p>
            <a:pPr marL="30480" marR="30480" algn="just" fontAlgn="base">
              <a:lnSpc>
                <a:spcPct val="107000"/>
              </a:lnSpc>
              <a:spcBef>
                <a:spcPct val="0"/>
              </a:spcBef>
              <a:spcAft>
                <a:spcPts val="1200"/>
              </a:spcAft>
            </a:pP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a.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Đọc</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kể</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tóm</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tắt</a:t>
            </a:r>
            <a:endParaRPr lang="en-US" sz="2800" dirty="0">
              <a:solidFill>
                <a:srgbClr val="70AD47">
                  <a:lumMod val="50000"/>
                </a:srgbClr>
              </a:solidFill>
              <a:latin typeface="Times New Roman" panose="02020603050405020304" pitchFamily="18" charset="0"/>
              <a:ea typeface="Calibri" panose="020F0502020204030204" pitchFamily="34" charset="0"/>
              <a:cs typeface="Arial" charset="0"/>
            </a:endParaRPr>
          </a:p>
        </p:txBody>
      </p:sp>
    </p:spTree>
    <p:extLst>
      <p:ext uri="{BB962C8B-B14F-4D97-AF65-F5344CB8AC3E}">
        <p14:creationId xmlns:p14="http://schemas.microsoft.com/office/powerpoint/2010/main" val="272480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356" y="332656"/>
            <a:ext cx="11593288" cy="6001643"/>
          </a:xfrm>
          <a:prstGeom prst="rect">
            <a:avLst/>
          </a:prstGeom>
          <a:noFill/>
        </p:spPr>
        <p:txBody>
          <a:bodyPr wrap="square" rtlCol="0">
            <a:spAutoFit/>
          </a:bodyPr>
          <a:lstStyle/>
          <a:p>
            <a:r>
              <a:rPr lang="vi-VN" sz="3200" dirty="0">
                <a:latin typeface="Times New Roman" panose="02020603050405020304" pitchFamily="18" charset="0"/>
                <a:cs typeface="Times New Roman" panose="02020603050405020304" pitchFamily="18" charset="0"/>
              </a:rPr>
              <a:t>Tóm tắt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vườn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Buổi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vườn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nhắm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dẫn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tặng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ổi</a:t>
            </a:r>
            <a:r>
              <a:rPr lang="en-US" sz="3200" dirty="0">
                <a:latin typeface="Times New Roman" panose="02020603050405020304" pitchFamily="18" charset="0"/>
                <a:cs typeface="Times New Roman" panose="02020603050405020304" pitchFamily="18" charset="0"/>
              </a:rPr>
              <a:t> to </a:t>
            </a:r>
            <a:r>
              <a:rPr lang="en-US" sz="3200" dirty="0" err="1">
                <a:latin typeface="Times New Roman" panose="02020603050405020304" pitchFamily="18" charset="0"/>
                <a:cs typeface="Times New Roman" panose="02020603050405020304" pitchFamily="18" charset="0"/>
              </a:rPr>
              <a:t>mềm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đẹp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món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hay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vườn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món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quà</a:t>
            </a:r>
            <a:r>
              <a:rPr lang="en-US" sz="3200" dirty="0">
                <a:latin typeface="Times New Roman" panose="02020603050405020304" pitchFamily="18" charset="0"/>
                <a:cs typeface="Times New Roman" panose="02020603050405020304" pitchFamily="18" charset="0"/>
              </a:rPr>
              <a:t> to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cậu</a:t>
            </a:r>
            <a:r>
              <a:rPr lang="en-US" sz="3200" dirty="0">
                <a:latin typeface="Times New Roman" panose="02020603050405020304" pitchFamily="18" charset="0"/>
                <a:cs typeface="Times New Roman" panose="02020603050405020304" pitchFamily="18" charset="0"/>
              </a:rPr>
              <a:t>. Sau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trò</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ngửi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khen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cậu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mũi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tuyệt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cậu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dẫn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cậu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vườn</a:t>
            </a:r>
            <a:r>
              <a:rPr lang="en-US" sz="3200" dirty="0">
                <a:latin typeface="Times New Roman" panose="02020603050405020304" pitchFamily="18" charset="0"/>
                <a:cs typeface="Times New Roman" panose="02020603050405020304" pitchFamily="18" charset="0"/>
              </a:rPr>
              <a:t>.</a:t>
            </a:r>
          </a:p>
        </p:txBody>
      </p:sp>
      <p:sp>
        <p:nvSpPr>
          <p:cNvPr id="3" name="Cloud 2"/>
          <p:cNvSpPr/>
          <p:nvPr/>
        </p:nvSpPr>
        <p:spPr>
          <a:xfrm>
            <a:off x="5015880" y="1916832"/>
            <a:ext cx="5274840" cy="914400"/>
          </a:xfrm>
          <a:prstGeom prst="cloud">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hãy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tóm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tắt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bản</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190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31506" y="188640"/>
            <a:ext cx="417646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endParaRPr lang="en-US" sz="28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69410452"/>
              </p:ext>
            </p:extLst>
          </p:nvPr>
        </p:nvGraphicFramePr>
        <p:xfrm>
          <a:off x="1775520" y="1844824"/>
          <a:ext cx="8424936" cy="3429762"/>
        </p:xfrm>
        <a:graphic>
          <a:graphicData uri="http://schemas.openxmlformats.org/drawingml/2006/table">
            <a:tbl>
              <a:tblPr firstRow="1" firstCol="1" bandRow="1"/>
              <a:tblGrid>
                <a:gridCol w="2736304">
                  <a:extLst>
                    <a:ext uri="{9D8B030D-6E8A-4147-A177-3AD203B41FA5}">
                      <a16:colId xmlns:a16="http://schemas.microsoft.com/office/drawing/2014/main" val="20000"/>
                    </a:ext>
                  </a:extLst>
                </a:gridCol>
                <a:gridCol w="5688632">
                  <a:extLst>
                    <a:ext uri="{9D8B030D-6E8A-4147-A177-3AD203B41FA5}">
                      <a16:colId xmlns:a16="http://schemas.microsoft.com/office/drawing/2014/main" val="20001"/>
                    </a:ext>
                  </a:extLst>
                </a:gridCol>
              </a:tblGrid>
              <a:tr h="0">
                <a:tc>
                  <a:txBody>
                    <a:bodyPr/>
                    <a:lstStyle/>
                    <a:p>
                      <a:pPr algn="just">
                        <a:lnSpc>
                          <a:spcPct val="150000"/>
                        </a:lnSpc>
                        <a:spcAft>
                          <a:spcPts val="1000"/>
                        </a:spcAft>
                      </a:pPr>
                      <a:r>
                        <a:rPr lang="en-US" sz="2800" dirty="0" err="1">
                          <a:solidFill>
                            <a:srgbClr val="000000"/>
                          </a:solidFill>
                          <a:effectLst/>
                          <a:latin typeface="Times New Roman"/>
                          <a:ea typeface="Calibri"/>
                          <a:cs typeface="Times New Roman"/>
                        </a:rPr>
                        <a:t>Xuất</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xứ</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a:solidFill>
                            <a:srgbClr val="000000"/>
                          </a:solidFill>
                          <a:effectLst/>
                          <a:latin typeface="Times New Roman"/>
                          <a:ea typeface="Calibri"/>
                          <a:cs typeface="Times New Roman"/>
                        </a:rPr>
                        <a:t> </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0">
                <a:tc>
                  <a:txBody>
                    <a:bodyPr/>
                    <a:lstStyle/>
                    <a:p>
                      <a:pPr algn="just">
                        <a:lnSpc>
                          <a:spcPct val="150000"/>
                        </a:lnSpc>
                        <a:spcAft>
                          <a:spcPts val="1000"/>
                        </a:spcAft>
                      </a:pPr>
                      <a:r>
                        <a:rPr lang="en-US" sz="2800">
                          <a:solidFill>
                            <a:srgbClr val="000000"/>
                          </a:solidFill>
                          <a:effectLst/>
                          <a:latin typeface="Times New Roman"/>
                          <a:ea typeface="Calibri"/>
                          <a:cs typeface="Times New Roman"/>
                        </a:rPr>
                        <a:t>Thể loại</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a:solidFill>
                            <a:srgbClr val="000000"/>
                          </a:solidFill>
                          <a:effectLst/>
                          <a:latin typeface="Times New Roman"/>
                          <a:ea typeface="Calibri"/>
                          <a:cs typeface="Times New Roman"/>
                        </a:rPr>
                        <a:t> </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001"/>
                  </a:ext>
                </a:extLst>
              </a:tr>
              <a:tr h="0">
                <a:tc>
                  <a:txBody>
                    <a:bodyPr/>
                    <a:lstStyle/>
                    <a:p>
                      <a:pPr algn="just">
                        <a:lnSpc>
                          <a:spcPct val="150000"/>
                        </a:lnSpc>
                        <a:spcAft>
                          <a:spcPts val="1000"/>
                        </a:spcAft>
                      </a:pPr>
                      <a:r>
                        <a:rPr lang="en-US" sz="2800">
                          <a:solidFill>
                            <a:srgbClr val="000000"/>
                          </a:solidFill>
                          <a:effectLst/>
                          <a:latin typeface="Times New Roman"/>
                          <a:ea typeface="Calibri"/>
                          <a:cs typeface="Times New Roman"/>
                        </a:rPr>
                        <a:t>Ngôi kể</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a:solidFill>
                            <a:srgbClr val="000000"/>
                          </a:solidFill>
                          <a:effectLst/>
                          <a:latin typeface="Times New Roman"/>
                          <a:ea typeface="Calibri"/>
                          <a:cs typeface="Times New Roman"/>
                        </a:rPr>
                        <a:t> </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002"/>
                  </a:ext>
                </a:extLst>
              </a:tr>
              <a:tr h="0">
                <a:tc>
                  <a:txBody>
                    <a:bodyPr/>
                    <a:lstStyle/>
                    <a:p>
                      <a:pPr algn="just">
                        <a:lnSpc>
                          <a:spcPct val="150000"/>
                        </a:lnSpc>
                        <a:spcAft>
                          <a:spcPts val="1000"/>
                        </a:spcAft>
                      </a:pPr>
                      <a:r>
                        <a:rPr lang="en-US" sz="2800">
                          <a:solidFill>
                            <a:srgbClr val="000000"/>
                          </a:solidFill>
                          <a:effectLst/>
                          <a:latin typeface="Times New Roman"/>
                          <a:ea typeface="Calibri"/>
                          <a:cs typeface="Times New Roman"/>
                        </a:rPr>
                        <a:t>Người kể chuyện</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a:solidFill>
                            <a:srgbClr val="000000"/>
                          </a:solidFill>
                          <a:effectLst/>
                          <a:latin typeface="Times New Roman"/>
                          <a:ea typeface="Calibri"/>
                          <a:cs typeface="Times New Roman"/>
                        </a:rPr>
                        <a:t> </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003"/>
                  </a:ext>
                </a:extLst>
              </a:tr>
              <a:tr h="0">
                <a:tc>
                  <a:txBody>
                    <a:bodyPr/>
                    <a:lstStyle/>
                    <a:p>
                      <a:pPr algn="just">
                        <a:lnSpc>
                          <a:spcPct val="150000"/>
                        </a:lnSpc>
                        <a:spcAft>
                          <a:spcPts val="1000"/>
                        </a:spcAft>
                      </a:pPr>
                      <a:r>
                        <a:rPr lang="en-US" sz="2800">
                          <a:solidFill>
                            <a:srgbClr val="000000"/>
                          </a:solidFill>
                          <a:effectLst/>
                          <a:latin typeface="Times New Roman"/>
                          <a:ea typeface="Calibri"/>
                          <a:cs typeface="Times New Roman"/>
                        </a:rPr>
                        <a:t>Nhân vật</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a:solidFill>
                            <a:srgbClr val="000000"/>
                          </a:solidFill>
                          <a:effectLst/>
                          <a:latin typeface="Times New Roman"/>
                          <a:ea typeface="Calibri"/>
                          <a:cs typeface="Times New Roman"/>
                        </a:rPr>
                        <a:t> </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004"/>
                  </a:ext>
                </a:extLst>
              </a:tr>
              <a:tr h="0">
                <a:tc>
                  <a:txBody>
                    <a:bodyPr/>
                    <a:lstStyle/>
                    <a:p>
                      <a:pPr algn="just">
                        <a:lnSpc>
                          <a:spcPct val="150000"/>
                        </a:lnSpc>
                        <a:spcAft>
                          <a:spcPts val="1000"/>
                        </a:spcAft>
                      </a:pPr>
                      <a:r>
                        <a:rPr lang="en-US" sz="2800" dirty="0" err="1">
                          <a:solidFill>
                            <a:srgbClr val="000000"/>
                          </a:solidFill>
                          <a:effectLst/>
                          <a:latin typeface="Times New Roman"/>
                          <a:ea typeface="Calibri"/>
                          <a:cs typeface="Times New Roman"/>
                        </a:rPr>
                        <a:t>Bố</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cục</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dirty="0">
                          <a:solidFill>
                            <a:srgbClr val="000000"/>
                          </a:solidFill>
                          <a:effectLst/>
                          <a:latin typeface="Times New Roman"/>
                          <a:ea typeface="Calibri"/>
                          <a:cs typeface="Times New Roman"/>
                        </a:rPr>
                        <a:t> </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005"/>
                  </a:ext>
                </a:extLst>
              </a:tr>
            </a:tbl>
          </a:graphicData>
        </a:graphic>
      </p:graphicFrame>
      <p:sp>
        <p:nvSpPr>
          <p:cNvPr id="6" name="Rectangle 5"/>
          <p:cNvSpPr/>
          <p:nvPr/>
        </p:nvSpPr>
        <p:spPr>
          <a:xfrm>
            <a:off x="1775536" y="711861"/>
            <a:ext cx="2973827" cy="480131"/>
          </a:xfrm>
          <a:prstGeom prst="rect">
            <a:avLst/>
          </a:prstGeom>
        </p:spPr>
        <p:txBody>
          <a:bodyPr wrap="none">
            <a:spAutoFit/>
          </a:bodyPr>
          <a:lstStyle/>
          <a:p>
            <a:pPr defTabSz="1244600" fontAlgn="base">
              <a:lnSpc>
                <a:spcPct val="90000"/>
              </a:lnSpc>
              <a:spcBef>
                <a:spcPct val="0"/>
              </a:spcBef>
              <a:spcAft>
                <a:spcPct val="35000"/>
              </a:spcAft>
            </a:pPr>
            <a:r>
              <a:rPr lang="en-US" sz="2800" b="1" dirty="0">
                <a:latin typeface="Times New Roman" panose="02020603050405020304" pitchFamily="18" charset="0"/>
                <a:cs typeface="Times New Roman" panose="02020603050405020304" pitchFamily="18" charset="0"/>
              </a:rPr>
              <a:t>b.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chung</a:t>
            </a:r>
            <a:endParaRPr lang="en-US"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439817" y="1268760"/>
            <a:ext cx="403244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PHIẾU HỌC TẬP SỐ 2</a:t>
            </a:r>
          </a:p>
        </p:txBody>
      </p:sp>
    </p:spTree>
    <p:extLst>
      <p:ext uri="{BB962C8B-B14F-4D97-AF65-F5344CB8AC3E}">
        <p14:creationId xmlns:p14="http://schemas.microsoft.com/office/powerpoint/2010/main" val="75235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1008</TotalTime>
  <Words>2576</Words>
  <Application>Microsoft Office PowerPoint</Application>
  <PresentationFormat>Widescreen</PresentationFormat>
  <Paragraphs>216</Paragraphs>
  <Slides>30</Slides>
  <Notes>6</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30</vt:i4>
      </vt:variant>
    </vt:vector>
  </HeadingPairs>
  <TitlesOfParts>
    <vt:vector size="44" baseType="lpstr">
      <vt:lpstr>#9Slide03 Arima Madurai Black</vt:lpstr>
      <vt:lpstr>Arial</vt:lpstr>
      <vt:lpstr>Calibri</vt:lpstr>
      <vt:lpstr>Calibri Light</vt:lpstr>
      <vt:lpstr>Candara</vt:lpstr>
      <vt:lpstr>Symbol</vt:lpstr>
      <vt:lpstr>Times New Roman</vt:lpstr>
      <vt:lpstr>Wingdings</vt:lpstr>
      <vt:lpstr>1_Office Theme</vt:lpstr>
      <vt:lpstr>Office Theme</vt:lpstr>
      <vt:lpstr>2_Office Theme</vt:lpstr>
      <vt:lpstr>Waveform</vt:lpstr>
      <vt:lpstr>7_Office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Administrator</cp:lastModifiedBy>
  <cp:revision>55</cp:revision>
  <dcterms:created xsi:type="dcterms:W3CDTF">2022-06-17T20:04:08Z</dcterms:created>
  <dcterms:modified xsi:type="dcterms:W3CDTF">2023-09-27T14:10:33Z</dcterms:modified>
</cp:coreProperties>
</file>