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ink/ink7.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86"/>
  </p:notesMasterIdLst>
  <p:handoutMasterIdLst>
    <p:handoutMasterId r:id="rId87"/>
  </p:handoutMasterIdLst>
  <p:sldIdLst>
    <p:sldId id="264" r:id="rId14"/>
    <p:sldId id="263" r:id="rId15"/>
    <p:sldId id="539" r:id="rId16"/>
    <p:sldId id="533" r:id="rId17"/>
    <p:sldId id="531" r:id="rId18"/>
    <p:sldId id="535" r:id="rId19"/>
    <p:sldId id="536" r:id="rId20"/>
    <p:sldId id="537" r:id="rId21"/>
    <p:sldId id="538" r:id="rId22"/>
    <p:sldId id="474" r:id="rId23"/>
    <p:sldId id="478" r:id="rId24"/>
    <p:sldId id="477" r:id="rId25"/>
    <p:sldId id="475" r:id="rId26"/>
    <p:sldId id="467" r:id="rId27"/>
    <p:sldId id="464" r:id="rId28"/>
    <p:sldId id="468" r:id="rId29"/>
    <p:sldId id="469" r:id="rId30"/>
    <p:sldId id="470" r:id="rId31"/>
    <p:sldId id="483" r:id="rId32"/>
    <p:sldId id="480" r:id="rId33"/>
    <p:sldId id="479" r:id="rId34"/>
    <p:sldId id="471" r:id="rId35"/>
    <p:sldId id="481" r:id="rId36"/>
    <p:sldId id="482" r:id="rId37"/>
    <p:sldId id="484" r:id="rId38"/>
    <p:sldId id="485" r:id="rId39"/>
    <p:sldId id="540"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472" r:id="rId53"/>
    <p:sldId id="487" r:id="rId54"/>
    <p:sldId id="495" r:id="rId55"/>
    <p:sldId id="490" r:id="rId56"/>
    <p:sldId id="492" r:id="rId57"/>
    <p:sldId id="509" r:id="rId58"/>
    <p:sldId id="511" r:id="rId59"/>
    <p:sldId id="512" r:id="rId60"/>
    <p:sldId id="513" r:id="rId61"/>
    <p:sldId id="514" r:id="rId62"/>
    <p:sldId id="515" r:id="rId63"/>
    <p:sldId id="516" r:id="rId64"/>
    <p:sldId id="517" r:id="rId65"/>
    <p:sldId id="518" r:id="rId66"/>
    <p:sldId id="519" r:id="rId67"/>
    <p:sldId id="520" r:id="rId68"/>
    <p:sldId id="521" r:id="rId69"/>
    <p:sldId id="522" r:id="rId70"/>
    <p:sldId id="523" r:id="rId71"/>
    <p:sldId id="496" r:id="rId72"/>
    <p:sldId id="498" r:id="rId73"/>
    <p:sldId id="497" r:id="rId74"/>
    <p:sldId id="499" r:id="rId75"/>
    <p:sldId id="504" r:id="rId76"/>
    <p:sldId id="502" r:id="rId77"/>
    <p:sldId id="553" r:id="rId78"/>
    <p:sldId id="554" r:id="rId79"/>
    <p:sldId id="505" r:id="rId80"/>
    <p:sldId id="506" r:id="rId81"/>
    <p:sldId id="507" r:id="rId82"/>
    <p:sldId id="525" r:id="rId83"/>
    <p:sldId id="524" r:id="rId84"/>
    <p:sldId id="374" r:id="rId85"/>
  </p:sldIdLst>
  <p:sldSz cx="9144000" cy="6858000" type="screen4x3"/>
  <p:notesSz cx="6735763" cy="9866313"/>
  <p:defaultTextStyle>
    <a:defPPr>
      <a:defRPr lang="ru-RU"/>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3300"/>
    <a:srgbClr val="3333CC"/>
    <a:srgbClr val="99CCFF"/>
    <a:srgbClr val="FFFF66"/>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8"/>
    <p:restoredTop sz="91741"/>
  </p:normalViewPr>
  <p:slideViewPr>
    <p:cSldViewPr showGuides="1">
      <p:cViewPr varScale="1">
        <p:scale>
          <a:sx n="62" d="100"/>
          <a:sy n="62" d="100"/>
        </p:scale>
        <p:origin x="-159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C8FF9CD-31EB-42C6-BC8E-5DC65DA5222A}" type="doc">
      <dgm:prSet loTypeId="urn:microsoft.com/office/officeart/2005/8/layout/target1" loCatId="relationship" qsTypeId="urn:microsoft.com/office/officeart/2005/8/quickstyle/simple1#1" qsCatId="simple" csTypeId="urn:microsoft.com/office/officeart/2005/8/colors/accent2_3#1" csCatId="accent2" phldr="1"/>
      <dgm:spPr/>
    </dgm:pt>
    <dgm:pt modelId="{8E43A983-E0A5-4552-916A-B1B09F25F41A}">
      <dgm:prSet phldrT="[Text]" custT="1"/>
      <dgm:spPr/>
      <dgm:t>
        <a:bodyPr/>
        <a:lstStyle/>
        <a:p>
          <a:r>
            <a:rPr lang="en-US" sz="3600" dirty="0" err="1">
              <a:solidFill>
                <a:srgbClr val="0000CC"/>
              </a:solidFill>
              <a:latin typeface="Times New Roman" panose="02020603050405020304" pitchFamily="18" charset="0"/>
              <a:cs typeface="Times New Roman" panose="02020603050405020304" pitchFamily="18" charset="0"/>
            </a:rPr>
            <a:t>Nhận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xét</a:t>
          </a:r>
          <a:endParaRPr lang="en-US" sz="3600" dirty="0">
            <a:solidFill>
              <a:srgbClr val="0000CC"/>
            </a:solidFill>
            <a:latin typeface="Times New Roman" panose="02020603050405020304" pitchFamily="18" charset="0"/>
            <a:cs typeface="Times New Roman" panose="02020603050405020304" pitchFamily="18" charset="0"/>
          </a:endParaRPr>
        </a:p>
      </dgm:t>
    </dgm:pt>
    <dgm:pt modelId="{65481AC1-FD72-4B82-AF38-42FD8D4B7CA5}" type="parTrans" cxnId="{D8E63653-1C03-4D98-9472-12C6DF2CAC88}">
      <dgm:prSet/>
      <dgm:spPr/>
      <dgm:t>
        <a:bodyPr/>
        <a:lstStyle/>
        <a:p>
          <a:endParaRPr lang="en-US" sz="3600">
            <a:solidFill>
              <a:srgbClr val="0070C0"/>
            </a:solidFill>
            <a:latin typeface="Times New Roman" panose="02020603050405020304" pitchFamily="18" charset="0"/>
            <a:cs typeface="Times New Roman" panose="02020603050405020304" pitchFamily="18" charset="0"/>
          </a:endParaRPr>
        </a:p>
      </dgm:t>
    </dgm:pt>
    <dgm:pt modelId="{0D2E77C3-8968-4AB6-B191-97A7A4D7526F}" type="sibTrans" cxnId="{D8E63653-1C03-4D98-9472-12C6DF2CAC88}">
      <dgm:prSet/>
      <dgm:spPr/>
      <dgm:t>
        <a:bodyPr/>
        <a:lstStyle/>
        <a:p>
          <a:endParaRPr lang="en-US" sz="3600">
            <a:solidFill>
              <a:srgbClr val="0070C0"/>
            </a:solidFill>
            <a:latin typeface="Times New Roman" panose="02020603050405020304" pitchFamily="18" charset="0"/>
            <a:cs typeface="Times New Roman" panose="02020603050405020304" pitchFamily="18" charset="0"/>
          </a:endParaRPr>
        </a:p>
      </dgm:t>
    </dgm:pt>
    <dgm:pt modelId="{4D262B97-4AEF-48EC-B3AF-517CBA410441}">
      <dgm:prSet phldrT="[Text]" custT="1"/>
      <dgm:spPr/>
      <dgm:t>
        <a:bodyPr/>
        <a:lstStyle/>
        <a:p>
          <a:r>
            <a:rPr lang="en-US" sz="3600" dirty="0" err="1">
              <a:solidFill>
                <a:srgbClr val="0000CC"/>
              </a:solidFill>
              <a:latin typeface="Times New Roman" panose="02020603050405020304" pitchFamily="18" charset="0"/>
              <a:cs typeface="Times New Roman" panose="02020603050405020304" pitchFamily="18" charset="0"/>
            </a:rPr>
            <a:t>Bằng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điểm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số</a:t>
          </a:r>
          <a:endParaRPr lang="en-US" sz="3600" dirty="0">
            <a:solidFill>
              <a:srgbClr val="0000CC"/>
            </a:solidFill>
            <a:latin typeface="Times New Roman" panose="02020603050405020304" pitchFamily="18" charset="0"/>
            <a:cs typeface="Times New Roman" panose="02020603050405020304" pitchFamily="18" charset="0"/>
          </a:endParaRPr>
        </a:p>
      </dgm:t>
    </dgm:pt>
    <dgm:pt modelId="{A6B91CFB-FE7C-4303-9F93-CA7C62FFADED}" type="parTrans" cxnId="{F4776A70-03C5-496A-892D-3BE1B7722D98}">
      <dgm:prSet/>
      <dgm:spPr/>
      <dgm:t>
        <a:bodyPr/>
        <a:lstStyle/>
        <a:p>
          <a:endParaRPr lang="en-US" sz="3600">
            <a:solidFill>
              <a:srgbClr val="0070C0"/>
            </a:solidFill>
            <a:latin typeface="Times New Roman" panose="02020603050405020304" pitchFamily="18" charset="0"/>
            <a:cs typeface="Times New Roman" panose="02020603050405020304" pitchFamily="18" charset="0"/>
          </a:endParaRPr>
        </a:p>
      </dgm:t>
    </dgm:pt>
    <dgm:pt modelId="{3D9437BF-5B45-4181-8EA2-153BBADDC023}" type="sibTrans" cxnId="{F4776A70-03C5-496A-892D-3BE1B7722D98}">
      <dgm:prSet/>
      <dgm:spPr/>
      <dgm:t>
        <a:bodyPr/>
        <a:lstStyle/>
        <a:p>
          <a:endParaRPr lang="en-US" sz="3600">
            <a:solidFill>
              <a:srgbClr val="0070C0"/>
            </a:solidFill>
            <a:latin typeface="Times New Roman" panose="02020603050405020304" pitchFamily="18" charset="0"/>
            <a:cs typeface="Times New Roman" panose="02020603050405020304" pitchFamily="18" charset="0"/>
          </a:endParaRPr>
        </a:p>
      </dgm:t>
    </dgm:pt>
    <dgm:pt modelId="{1813B44D-CBF1-4F35-9B3F-AD7C899529F7}" type="pres">
      <dgm:prSet presAssocID="{3C8FF9CD-31EB-42C6-BC8E-5DC65DA5222A}" presName="composite" presStyleCnt="0">
        <dgm:presLayoutVars>
          <dgm:chMax val="5"/>
          <dgm:dir/>
          <dgm:resizeHandles val="exact"/>
        </dgm:presLayoutVars>
      </dgm:prSet>
      <dgm:spPr/>
    </dgm:pt>
    <dgm:pt modelId="{2B93BC0C-2E3D-4160-A2D3-CDD3E8BBE4B5}" type="pres">
      <dgm:prSet presAssocID="{8E43A983-E0A5-4552-916A-B1B09F25F41A}" presName="circle1" presStyleLbl="lnNode1" presStyleIdx="0" presStyleCnt="2"/>
      <dgm:spPr/>
    </dgm:pt>
    <dgm:pt modelId="{5CB0DD18-1A7D-43F9-A8CC-BDFB492ED017}" type="pres">
      <dgm:prSet presAssocID="{8E43A983-E0A5-4552-916A-B1B09F25F41A}" presName="text1" presStyleLbl="revTx" presStyleIdx="0" presStyleCnt="2" custLinFactNeighborY="1884">
        <dgm:presLayoutVars>
          <dgm:bulletEnabled val="1"/>
        </dgm:presLayoutVars>
      </dgm:prSet>
      <dgm:spPr/>
      <dgm:t>
        <a:bodyPr/>
        <a:lstStyle/>
        <a:p>
          <a:endParaRPr lang="en-US"/>
        </a:p>
      </dgm:t>
    </dgm:pt>
    <dgm:pt modelId="{7256C1F3-C479-4588-B75A-547D425E510E}" type="pres">
      <dgm:prSet presAssocID="{8E43A983-E0A5-4552-916A-B1B09F25F41A}" presName="line1" presStyleLbl="callout" presStyleIdx="0" presStyleCnt="4"/>
      <dgm:spPr>
        <a:ln w="28575">
          <a:solidFill>
            <a:schemeClr val="accent2">
              <a:lumMod val="75000"/>
            </a:schemeClr>
          </a:solidFill>
        </a:ln>
      </dgm:spPr>
    </dgm:pt>
    <dgm:pt modelId="{2E18C147-47B2-4615-8709-904343DEC04B}" type="pres">
      <dgm:prSet presAssocID="{8E43A983-E0A5-4552-916A-B1B09F25F41A}" presName="d1" presStyleLbl="callout" presStyleIdx="1" presStyleCnt="4"/>
      <dgm:spPr>
        <a:ln w="28575">
          <a:solidFill>
            <a:schemeClr val="accent2">
              <a:lumMod val="75000"/>
            </a:schemeClr>
          </a:solidFill>
        </a:ln>
      </dgm:spPr>
    </dgm:pt>
    <dgm:pt modelId="{27AEF08E-9B66-44AA-8BF6-9B4CD91BA7E2}" type="pres">
      <dgm:prSet presAssocID="{4D262B97-4AEF-48EC-B3AF-517CBA410441}" presName="circle2" presStyleLbl="lnNode1" presStyleIdx="1" presStyleCnt="2"/>
      <dgm:spPr>
        <a:effectLst>
          <a:outerShdw blurRad="50800" dist="38100" dir="5400000" algn="t" rotWithShape="0">
            <a:prstClr val="black">
              <a:alpha val="40000"/>
            </a:prstClr>
          </a:outerShdw>
        </a:effectLst>
      </dgm:spPr>
    </dgm:pt>
    <dgm:pt modelId="{1518BE1F-E092-4056-80C2-864975BA1DD6}" type="pres">
      <dgm:prSet presAssocID="{4D262B97-4AEF-48EC-B3AF-517CBA410441}" presName="text2" presStyleLbl="revTx" presStyleIdx="1" presStyleCnt="2">
        <dgm:presLayoutVars>
          <dgm:bulletEnabled val="1"/>
        </dgm:presLayoutVars>
      </dgm:prSet>
      <dgm:spPr/>
      <dgm:t>
        <a:bodyPr/>
        <a:lstStyle/>
        <a:p>
          <a:endParaRPr lang="en-US"/>
        </a:p>
      </dgm:t>
    </dgm:pt>
    <dgm:pt modelId="{7D78C27D-3BA6-47EF-9B77-BDF9FCD7A9DB}" type="pres">
      <dgm:prSet presAssocID="{4D262B97-4AEF-48EC-B3AF-517CBA410441}" presName="line2" presStyleLbl="callout" presStyleIdx="2" presStyleCnt="4"/>
      <dgm:spPr>
        <a:ln w="28575">
          <a:solidFill>
            <a:schemeClr val="accent2">
              <a:lumMod val="75000"/>
            </a:schemeClr>
          </a:solidFill>
        </a:ln>
      </dgm:spPr>
    </dgm:pt>
    <dgm:pt modelId="{F4EB235B-3DA5-4A56-B923-50CA56A3C06D}" type="pres">
      <dgm:prSet presAssocID="{4D262B97-4AEF-48EC-B3AF-517CBA410441}" presName="d2" presStyleLbl="callout" presStyleIdx="3" presStyleCnt="4"/>
      <dgm:spPr>
        <a:ln w="28575">
          <a:solidFill>
            <a:schemeClr val="accent2">
              <a:lumMod val="75000"/>
            </a:schemeClr>
          </a:solidFill>
        </a:ln>
      </dgm:spPr>
    </dgm:pt>
  </dgm:ptLst>
  <dgm:cxnLst>
    <dgm:cxn modelId="{7CB42EB6-B7A4-414F-AAA0-BF0E0AA4FBF1}" type="presOf" srcId="{4D262B97-4AEF-48EC-B3AF-517CBA410441}" destId="{1518BE1F-E092-4056-80C2-864975BA1DD6}" srcOrd="0" destOrd="0" presId="urn:microsoft.com/office/officeart/2005/8/layout/target1"/>
    <dgm:cxn modelId="{D5F946C0-FA1C-4779-99C3-9B04AF76B3B9}" type="presOf" srcId="{3C8FF9CD-31EB-42C6-BC8E-5DC65DA5222A}" destId="{1813B44D-CBF1-4F35-9B3F-AD7C899529F7}" srcOrd="0" destOrd="0" presId="urn:microsoft.com/office/officeart/2005/8/layout/target1"/>
    <dgm:cxn modelId="{6A5F9B94-835C-493C-846E-39F8F6AD5B85}" type="presOf" srcId="{8E43A983-E0A5-4552-916A-B1B09F25F41A}" destId="{5CB0DD18-1A7D-43F9-A8CC-BDFB492ED017}" srcOrd="0" destOrd="0" presId="urn:microsoft.com/office/officeart/2005/8/layout/target1"/>
    <dgm:cxn modelId="{F4776A70-03C5-496A-892D-3BE1B7722D98}" srcId="{3C8FF9CD-31EB-42C6-BC8E-5DC65DA5222A}" destId="{4D262B97-4AEF-48EC-B3AF-517CBA410441}" srcOrd="1" destOrd="0" parTransId="{A6B91CFB-FE7C-4303-9F93-CA7C62FFADED}" sibTransId="{3D9437BF-5B45-4181-8EA2-153BBADDC023}"/>
    <dgm:cxn modelId="{D8E63653-1C03-4D98-9472-12C6DF2CAC88}" srcId="{3C8FF9CD-31EB-42C6-BC8E-5DC65DA5222A}" destId="{8E43A983-E0A5-4552-916A-B1B09F25F41A}" srcOrd="0" destOrd="0" parTransId="{65481AC1-FD72-4B82-AF38-42FD8D4B7CA5}" sibTransId="{0D2E77C3-8968-4AB6-B191-97A7A4D7526F}"/>
    <dgm:cxn modelId="{60104B19-5B1B-40C2-8D9E-162BE74C5CED}" type="presParOf" srcId="{1813B44D-CBF1-4F35-9B3F-AD7C899529F7}" destId="{2B93BC0C-2E3D-4160-A2D3-CDD3E8BBE4B5}" srcOrd="0" destOrd="0" presId="urn:microsoft.com/office/officeart/2005/8/layout/target1"/>
    <dgm:cxn modelId="{E2588CF8-C3B2-420E-879B-BD554482D2E3}" type="presParOf" srcId="{1813B44D-CBF1-4F35-9B3F-AD7C899529F7}" destId="{5CB0DD18-1A7D-43F9-A8CC-BDFB492ED017}" srcOrd="1" destOrd="0" presId="urn:microsoft.com/office/officeart/2005/8/layout/target1"/>
    <dgm:cxn modelId="{BF11AC0D-DCDC-40FB-A773-23012D17FBAC}" type="presParOf" srcId="{1813B44D-CBF1-4F35-9B3F-AD7C899529F7}" destId="{7256C1F3-C479-4588-B75A-547D425E510E}" srcOrd="2" destOrd="0" presId="urn:microsoft.com/office/officeart/2005/8/layout/target1"/>
    <dgm:cxn modelId="{31AA4913-733E-4726-81B6-54BD85376F3E}" type="presParOf" srcId="{1813B44D-CBF1-4F35-9B3F-AD7C899529F7}" destId="{2E18C147-47B2-4615-8709-904343DEC04B}" srcOrd="3" destOrd="0" presId="urn:microsoft.com/office/officeart/2005/8/layout/target1"/>
    <dgm:cxn modelId="{55936F96-188A-4EB6-84D0-E431B563E512}" type="presParOf" srcId="{1813B44D-CBF1-4F35-9B3F-AD7C899529F7}" destId="{27AEF08E-9B66-44AA-8BF6-9B4CD91BA7E2}" srcOrd="4" destOrd="0" presId="urn:microsoft.com/office/officeart/2005/8/layout/target1"/>
    <dgm:cxn modelId="{9E2152AD-6E3B-4308-ADE5-8FA0D7D606FD}" type="presParOf" srcId="{1813B44D-CBF1-4F35-9B3F-AD7C899529F7}" destId="{1518BE1F-E092-4056-80C2-864975BA1DD6}" srcOrd="5" destOrd="0" presId="urn:microsoft.com/office/officeart/2005/8/layout/target1"/>
    <dgm:cxn modelId="{D9D9BABD-DC7A-4354-A4C8-970F8867B3A0}" type="presParOf" srcId="{1813B44D-CBF1-4F35-9B3F-AD7C899529F7}" destId="{7D78C27D-3BA6-47EF-9B77-BDF9FCD7A9DB}" srcOrd="6" destOrd="0" presId="urn:microsoft.com/office/officeart/2005/8/layout/target1"/>
    <dgm:cxn modelId="{7712925C-E47B-409F-8C17-8A3D7C9FB7F4}" type="presParOf" srcId="{1813B44D-CBF1-4F35-9B3F-AD7C899529F7}" destId="{F4EB235B-3DA5-4A56-B923-50CA56A3C06D}" srcOrd="7" destOrd="0" presId="urn:microsoft.com/office/officeart/2005/8/layout/target1"/>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364C9-0AE2-4654-996A-3B0C34852C68}" type="doc">
      <dgm:prSet loTypeId="urn:microsoft.com/office/officeart/2009/layout/CirclePictureHierarchy#1" loCatId="picture" qsTypeId="urn:microsoft.com/office/officeart/2005/8/quickstyle/simple1#2" qsCatId="simple" csTypeId="urn:microsoft.com/office/officeart/2005/8/colors/colorful5#1" csCatId="colorful" phldr="1"/>
      <dgm:spPr/>
      <dgm:t>
        <a:bodyPr/>
        <a:lstStyle/>
        <a:p>
          <a:endParaRPr lang="en-US"/>
        </a:p>
      </dgm:t>
    </dgm:pt>
    <dgm:pt modelId="{5F717F7A-F690-40A2-815E-0A232E3A0FF2}">
      <dgm:prSet phldrT="[Text]" custT="1"/>
      <dgm:spPr/>
      <dgm:t>
        <a:bodyPr/>
        <a:lstStyle/>
        <a:p>
          <a:r>
            <a:rPr lang="en-US" sz="3200" b="1" dirty="0">
              <a:solidFill>
                <a:srgbClr val="0000FF"/>
              </a:solidFill>
              <a:latin typeface="Times New Roman" panose="02020603050405020304" pitchFamily="18" charset="0"/>
              <a:cs typeface="Times New Roman" panose="02020603050405020304" pitchFamily="18" charset="0"/>
            </a:rPr>
            <a:t>NHẬN XÉT</a:t>
          </a:r>
        </a:p>
      </dgm:t>
    </dgm:pt>
    <dgm:pt modelId="{3218F3B9-F809-404C-9DAD-E375402CE757}" type="parTrans" cxnId="{DF5389AD-5F38-484D-9674-B95F9DACF7D0}">
      <dgm:prSet/>
      <dgm:spPr/>
      <dgm:t>
        <a:bodyPr/>
        <a:lstStyle/>
        <a:p>
          <a:endParaRPr lang="en-US" sz="3200">
            <a:latin typeface="Times New Roman" panose="02020603050405020304" pitchFamily="18" charset="0"/>
            <a:cs typeface="Times New Roman" panose="02020603050405020304" pitchFamily="18" charset="0"/>
          </a:endParaRPr>
        </a:p>
      </dgm:t>
    </dgm:pt>
    <dgm:pt modelId="{E05C9AFA-4CA8-440A-8B78-A6808740DF9F}" type="sibTrans" cxnId="{DF5389AD-5F38-484D-9674-B95F9DACF7D0}">
      <dgm:prSet/>
      <dgm:spPr/>
      <dgm:t>
        <a:bodyPr/>
        <a:lstStyle/>
        <a:p>
          <a:endParaRPr lang="en-US" sz="3200">
            <a:latin typeface="Times New Roman" panose="02020603050405020304" pitchFamily="18" charset="0"/>
            <a:cs typeface="Times New Roman" panose="02020603050405020304" pitchFamily="18" charset="0"/>
          </a:endParaRPr>
        </a:p>
      </dgm:t>
    </dgm:pt>
    <dgm:pt modelId="{9199E186-A314-42BA-A3AD-88751D29ACF6}">
      <dgm:prSet phldrT="[Text]" custT="1"/>
      <dgm:spPr/>
      <dgm:t>
        <a:bodyPr/>
        <a:lstStyle/>
        <a:p>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6C54D37D-05B3-4E93-A4B5-74D40973139D}" type="parTrans" cxnId="{43B3036C-1DD1-4311-9918-BE58C78A9B1C}">
      <dgm:prSet/>
      <dgm:spPr>
        <a:ln w="28575">
          <a:solidFill>
            <a:schemeClr val="accent6">
              <a:lumMod val="75000"/>
            </a:schemeClr>
          </a:solidFill>
        </a:ln>
      </dgm:spPr>
      <dgm:t>
        <a:bodyPr/>
        <a:lstStyle/>
        <a:p>
          <a:endParaRPr lang="en-US" sz="3200">
            <a:latin typeface="Times New Roman" panose="02020603050405020304" pitchFamily="18" charset="0"/>
            <a:cs typeface="Times New Roman" panose="02020603050405020304" pitchFamily="18" charset="0"/>
          </a:endParaRPr>
        </a:p>
      </dgm:t>
    </dgm:pt>
    <dgm:pt modelId="{1F28403D-D9AF-4523-92C7-FDF75A12D5A8}" type="sibTrans" cxnId="{43B3036C-1DD1-4311-9918-BE58C78A9B1C}">
      <dgm:prSet/>
      <dgm:spPr/>
      <dgm:t>
        <a:bodyPr/>
        <a:lstStyle/>
        <a:p>
          <a:endParaRPr lang="en-US" sz="3200">
            <a:latin typeface="Times New Roman" panose="02020603050405020304" pitchFamily="18" charset="0"/>
            <a:cs typeface="Times New Roman" panose="02020603050405020304" pitchFamily="18" charset="0"/>
          </a:endParaRPr>
        </a:p>
      </dgm:t>
    </dgm:pt>
    <dgm:pt modelId="{0851628F-CF2A-4945-AD0A-5E13ED45FF87}">
      <dgm:prSet phldrT="[Text]" custT="1"/>
      <dgm:spPr/>
      <dgm:t>
        <a:bodyPr/>
        <a:lstStyle/>
        <a:p>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ghi</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chữ</a:t>
          </a:r>
          <a:endParaRPr lang="en-US" sz="2800" dirty="0">
            <a:solidFill>
              <a:srgbClr val="0000CC"/>
            </a:solidFill>
            <a:latin typeface="Times New Roman" panose="02020603050405020304" pitchFamily="18" charset="0"/>
            <a:cs typeface="Times New Roman" panose="02020603050405020304" pitchFamily="18" charset="0"/>
          </a:endParaRPr>
        </a:p>
      </dgm:t>
    </dgm:pt>
    <dgm:pt modelId="{1D6CA13F-A3BB-4093-90EF-650DA159FFBD}" type="parTrans" cxnId="{BE3DD8A1-CE98-40FD-A41E-6EEC29F4E0FB}">
      <dgm:prSet/>
      <dgm:spPr>
        <a:ln w="28575">
          <a:solidFill>
            <a:schemeClr val="accent6">
              <a:lumMod val="75000"/>
            </a:schemeClr>
          </a:solidFill>
        </a:ln>
      </dgm:spPr>
      <dgm:t>
        <a:bodyPr/>
        <a:lstStyle/>
        <a:p>
          <a:endParaRPr lang="en-US" sz="3200">
            <a:latin typeface="Times New Roman" panose="02020603050405020304" pitchFamily="18" charset="0"/>
            <a:cs typeface="Times New Roman" panose="02020603050405020304" pitchFamily="18" charset="0"/>
          </a:endParaRPr>
        </a:p>
      </dgm:t>
    </dgm:pt>
    <dgm:pt modelId="{24AD21BA-578A-434C-889E-ECEE9E3B243C}" type="sibTrans" cxnId="{BE3DD8A1-CE98-40FD-A41E-6EEC29F4E0FB}">
      <dgm:prSet/>
      <dgm:spPr/>
      <dgm:t>
        <a:bodyPr/>
        <a:lstStyle/>
        <a:p>
          <a:endParaRPr lang="en-US" sz="3200">
            <a:latin typeface="Times New Roman" panose="02020603050405020304" pitchFamily="18" charset="0"/>
            <a:cs typeface="Times New Roman" panose="02020603050405020304" pitchFamily="18" charset="0"/>
          </a:endParaRPr>
        </a:p>
      </dgm:t>
    </dgm:pt>
    <dgm:pt modelId="{DC1B27DF-1A59-47FF-BCF6-1F402C62EAEC}" type="pres">
      <dgm:prSet presAssocID="{EAC364C9-0AE2-4654-996A-3B0C34852C68}" presName="hierChild1" presStyleCnt="0">
        <dgm:presLayoutVars>
          <dgm:chPref val="1"/>
          <dgm:dir/>
          <dgm:animOne val="branch"/>
          <dgm:animLvl val="lvl"/>
          <dgm:resizeHandles/>
        </dgm:presLayoutVars>
      </dgm:prSet>
      <dgm:spPr/>
      <dgm:t>
        <a:bodyPr/>
        <a:lstStyle/>
        <a:p>
          <a:endParaRPr lang="en-US"/>
        </a:p>
      </dgm:t>
    </dgm:pt>
    <dgm:pt modelId="{065E01D9-1674-47BB-806B-56B339256BF3}" type="pres">
      <dgm:prSet presAssocID="{5F717F7A-F690-40A2-815E-0A232E3A0FF2}" presName="hierRoot1" presStyleCnt="0"/>
      <dgm:spPr/>
    </dgm:pt>
    <dgm:pt modelId="{83CB8705-048C-493E-8BDF-EC998D29E75B}" type="pres">
      <dgm:prSet presAssocID="{5F717F7A-F690-40A2-815E-0A232E3A0FF2}" presName="composite" presStyleCnt="0"/>
      <dgm:spPr/>
    </dgm:pt>
    <dgm:pt modelId="{49568C76-7B5F-4254-810C-76765AE2369D}" type="pres">
      <dgm:prSet presAssocID="{5F717F7A-F690-40A2-815E-0A232E3A0FF2}" presName="image" presStyleLbl="node0" presStyleIdx="0" presStyleCnt="1" custScaleX="146506" custScaleY="111043" custLinFactNeighborX="-9155" custLinFactNeighborY="8545"/>
      <dgm:spPr>
        <a:blipFill rotWithShape="1">
          <a:blip xmlns:r="http://schemas.openxmlformats.org/officeDocument/2006/relationships" r:embed="rId1"/>
          <a:stretch>
            <a:fillRect/>
          </a:stretch>
        </a:blipFill>
      </dgm:spPr>
    </dgm:pt>
    <dgm:pt modelId="{44E87BF4-908B-4BD1-B15D-91650EA6C0C9}" type="pres">
      <dgm:prSet presAssocID="{5F717F7A-F690-40A2-815E-0A232E3A0FF2}" presName="text" presStyleLbl="revTx" presStyleIdx="0" presStyleCnt="3" custScaleX="133700" custLinFactNeighborX="21679" custLinFactNeighborY="-3077">
        <dgm:presLayoutVars>
          <dgm:chPref val="3"/>
        </dgm:presLayoutVars>
      </dgm:prSet>
      <dgm:spPr/>
      <dgm:t>
        <a:bodyPr/>
        <a:lstStyle/>
        <a:p>
          <a:endParaRPr lang="en-US"/>
        </a:p>
      </dgm:t>
    </dgm:pt>
    <dgm:pt modelId="{B0088DBC-987C-4517-9CAB-ADB3FDE1A0C9}" type="pres">
      <dgm:prSet presAssocID="{5F717F7A-F690-40A2-815E-0A232E3A0FF2}" presName="hierChild2" presStyleCnt="0"/>
      <dgm:spPr/>
    </dgm:pt>
    <dgm:pt modelId="{837CCE3D-A7FB-4AFE-88F4-14671FF0735D}" type="pres">
      <dgm:prSet presAssocID="{6C54D37D-05B3-4E93-A4B5-74D40973139D}" presName="Name10" presStyleLbl="parChTrans1D2" presStyleIdx="0" presStyleCnt="2"/>
      <dgm:spPr/>
      <dgm:t>
        <a:bodyPr/>
        <a:lstStyle/>
        <a:p>
          <a:endParaRPr lang="en-US"/>
        </a:p>
      </dgm:t>
    </dgm:pt>
    <dgm:pt modelId="{E0DE0B98-5D68-44FA-A6E7-2F1A2CFE9176}" type="pres">
      <dgm:prSet presAssocID="{9199E186-A314-42BA-A3AD-88751D29ACF6}" presName="hierRoot2" presStyleCnt="0"/>
      <dgm:spPr/>
    </dgm:pt>
    <dgm:pt modelId="{F16EED7B-6FDD-4C0D-BDF4-A21FAEB3ECC5}" type="pres">
      <dgm:prSet presAssocID="{9199E186-A314-42BA-A3AD-88751D29ACF6}" presName="composite2" presStyleCnt="0"/>
      <dgm:spPr/>
    </dgm:pt>
    <dgm:pt modelId="{E29BF809-F3A2-497E-9E41-4E45AE7804AF}" type="pres">
      <dgm:prSet presAssocID="{9199E186-A314-42BA-A3AD-88751D29ACF6}" presName="image2" presStyleLbl="node2" presStyleIdx="0" presStyleCnt="2" custScaleX="122810" custLinFactNeighborY="-12387"/>
      <dgm:spPr>
        <a:blipFill rotWithShape="1">
          <a:blip xmlns:r="http://schemas.openxmlformats.org/officeDocument/2006/relationships" r:embed="rId2"/>
          <a:stretch>
            <a:fillRect/>
          </a:stretch>
        </a:blipFill>
      </dgm:spPr>
    </dgm:pt>
    <dgm:pt modelId="{AC3D4EF0-DE36-4466-AB37-A171527E7ACD}" type="pres">
      <dgm:prSet presAssocID="{9199E186-A314-42BA-A3AD-88751D29ACF6}" presName="text2" presStyleLbl="revTx" presStyleIdx="1" presStyleCnt="3" custLinFactNeighborX="9037" custLinFactNeighborY="-9094">
        <dgm:presLayoutVars>
          <dgm:chPref val="3"/>
        </dgm:presLayoutVars>
      </dgm:prSet>
      <dgm:spPr/>
      <dgm:t>
        <a:bodyPr/>
        <a:lstStyle/>
        <a:p>
          <a:endParaRPr lang="en-US"/>
        </a:p>
      </dgm:t>
    </dgm:pt>
    <dgm:pt modelId="{84C71F90-6EEF-4054-8C1B-A606297DDB30}" type="pres">
      <dgm:prSet presAssocID="{9199E186-A314-42BA-A3AD-88751D29ACF6}" presName="hierChild3" presStyleCnt="0"/>
      <dgm:spPr/>
    </dgm:pt>
    <dgm:pt modelId="{F90379FA-749E-45D7-92DB-E24B66EB9529}" type="pres">
      <dgm:prSet presAssocID="{1D6CA13F-A3BB-4093-90EF-650DA159FFBD}" presName="Name10" presStyleLbl="parChTrans1D2" presStyleIdx="1" presStyleCnt="2"/>
      <dgm:spPr/>
      <dgm:t>
        <a:bodyPr/>
        <a:lstStyle/>
        <a:p>
          <a:endParaRPr lang="en-US"/>
        </a:p>
      </dgm:t>
    </dgm:pt>
    <dgm:pt modelId="{B8B59539-C482-46F4-8FEB-0648CED536E6}" type="pres">
      <dgm:prSet presAssocID="{0851628F-CF2A-4945-AD0A-5E13ED45FF87}" presName="hierRoot2" presStyleCnt="0"/>
      <dgm:spPr/>
    </dgm:pt>
    <dgm:pt modelId="{B0A9F9D9-54C0-4F8F-9195-2C79DE91FC2C}" type="pres">
      <dgm:prSet presAssocID="{0851628F-CF2A-4945-AD0A-5E13ED45FF87}" presName="composite2" presStyleCnt="0"/>
      <dgm:spPr/>
    </dgm:pt>
    <dgm:pt modelId="{B2789ACA-DC8B-4168-963D-82BF5F0DDEFE}" type="pres">
      <dgm:prSet presAssocID="{0851628F-CF2A-4945-AD0A-5E13ED45FF87}" presName="image2" presStyleLbl="node2" presStyleIdx="1" presStyleCnt="2" custLinFactNeighborY="-12387"/>
      <dgm:spPr>
        <a:blipFill rotWithShape="1">
          <a:blip xmlns:r="http://schemas.openxmlformats.org/officeDocument/2006/relationships" r:embed="rId3"/>
          <a:stretch>
            <a:fillRect/>
          </a:stretch>
        </a:blipFill>
        <a:ln>
          <a:solidFill>
            <a:schemeClr val="accent6">
              <a:lumMod val="75000"/>
            </a:schemeClr>
          </a:solidFill>
        </a:ln>
      </dgm:spPr>
    </dgm:pt>
    <dgm:pt modelId="{0ECDAFA1-1874-47F2-8B52-55FA3190B95F}" type="pres">
      <dgm:prSet presAssocID="{0851628F-CF2A-4945-AD0A-5E13ED45FF87}" presName="text2" presStyleLbl="revTx" presStyleIdx="2" presStyleCnt="3" custLinFactNeighborY="-12387">
        <dgm:presLayoutVars>
          <dgm:chPref val="3"/>
        </dgm:presLayoutVars>
      </dgm:prSet>
      <dgm:spPr/>
      <dgm:t>
        <a:bodyPr/>
        <a:lstStyle/>
        <a:p>
          <a:endParaRPr lang="en-US"/>
        </a:p>
      </dgm:t>
    </dgm:pt>
    <dgm:pt modelId="{EC95B93D-CD98-4AA5-8C44-4BA9A045E55C}" type="pres">
      <dgm:prSet presAssocID="{0851628F-CF2A-4945-AD0A-5E13ED45FF87}" presName="hierChild3" presStyleCnt="0"/>
      <dgm:spPr/>
    </dgm:pt>
  </dgm:ptLst>
  <dgm:cxnLst>
    <dgm:cxn modelId="{BE3DD8A1-CE98-40FD-A41E-6EEC29F4E0FB}" srcId="{5F717F7A-F690-40A2-815E-0A232E3A0FF2}" destId="{0851628F-CF2A-4945-AD0A-5E13ED45FF87}" srcOrd="1" destOrd="0" parTransId="{1D6CA13F-A3BB-4093-90EF-650DA159FFBD}" sibTransId="{24AD21BA-578A-434C-889E-ECEE9E3B243C}"/>
    <dgm:cxn modelId="{438DED92-F9E6-4DED-99F3-C346A748A1A7}" type="presOf" srcId="{9199E186-A314-42BA-A3AD-88751D29ACF6}" destId="{AC3D4EF0-DE36-4466-AB37-A171527E7ACD}" srcOrd="0" destOrd="0" presId="urn:microsoft.com/office/officeart/2009/layout/CirclePictureHierarchy#1"/>
    <dgm:cxn modelId="{DA9FD198-796D-4881-A73A-122DEFC41755}" type="presOf" srcId="{0851628F-CF2A-4945-AD0A-5E13ED45FF87}" destId="{0ECDAFA1-1874-47F2-8B52-55FA3190B95F}" srcOrd="0" destOrd="0" presId="urn:microsoft.com/office/officeart/2009/layout/CirclePictureHierarchy#1"/>
    <dgm:cxn modelId="{30DBFCA3-5303-49E0-8C43-8F0DF7ED6D50}" type="presOf" srcId="{6C54D37D-05B3-4E93-A4B5-74D40973139D}" destId="{837CCE3D-A7FB-4AFE-88F4-14671FF0735D}" srcOrd="0" destOrd="0" presId="urn:microsoft.com/office/officeart/2009/layout/CirclePictureHierarchy#1"/>
    <dgm:cxn modelId="{43B3036C-1DD1-4311-9918-BE58C78A9B1C}" srcId="{5F717F7A-F690-40A2-815E-0A232E3A0FF2}" destId="{9199E186-A314-42BA-A3AD-88751D29ACF6}" srcOrd="0" destOrd="0" parTransId="{6C54D37D-05B3-4E93-A4B5-74D40973139D}" sibTransId="{1F28403D-D9AF-4523-92C7-FDF75A12D5A8}"/>
    <dgm:cxn modelId="{99C9BF8F-F63D-4AF6-B5A4-6FECCE0D055D}" type="presOf" srcId="{5F717F7A-F690-40A2-815E-0A232E3A0FF2}" destId="{44E87BF4-908B-4BD1-B15D-91650EA6C0C9}" srcOrd="0" destOrd="0" presId="urn:microsoft.com/office/officeart/2009/layout/CirclePictureHierarchy#1"/>
    <dgm:cxn modelId="{8EFED91B-9D2F-4FC2-B7A5-3AE8A86E54C2}" type="presOf" srcId="{1D6CA13F-A3BB-4093-90EF-650DA159FFBD}" destId="{F90379FA-749E-45D7-92DB-E24B66EB9529}" srcOrd="0" destOrd="0" presId="urn:microsoft.com/office/officeart/2009/layout/CirclePictureHierarchy#1"/>
    <dgm:cxn modelId="{C1F9D7C6-78AF-488C-B975-13140732D167}" type="presOf" srcId="{EAC364C9-0AE2-4654-996A-3B0C34852C68}" destId="{DC1B27DF-1A59-47FF-BCF6-1F402C62EAEC}" srcOrd="0" destOrd="0" presId="urn:microsoft.com/office/officeart/2009/layout/CirclePictureHierarchy#1"/>
    <dgm:cxn modelId="{DF5389AD-5F38-484D-9674-B95F9DACF7D0}" srcId="{EAC364C9-0AE2-4654-996A-3B0C34852C68}" destId="{5F717F7A-F690-40A2-815E-0A232E3A0FF2}" srcOrd="0" destOrd="0" parTransId="{3218F3B9-F809-404C-9DAD-E375402CE757}" sibTransId="{E05C9AFA-4CA8-440A-8B78-A6808740DF9F}"/>
    <dgm:cxn modelId="{BA7127F1-041E-4ED2-B1FF-27748585F60A}" type="presParOf" srcId="{DC1B27DF-1A59-47FF-BCF6-1F402C62EAEC}" destId="{065E01D9-1674-47BB-806B-56B339256BF3}" srcOrd="0" destOrd="0" presId="urn:microsoft.com/office/officeart/2009/layout/CirclePictureHierarchy#1"/>
    <dgm:cxn modelId="{8FB0D57C-9745-4E4D-A2B8-2060B4F0C0FA}" type="presParOf" srcId="{065E01D9-1674-47BB-806B-56B339256BF3}" destId="{83CB8705-048C-493E-8BDF-EC998D29E75B}" srcOrd="0" destOrd="0" presId="urn:microsoft.com/office/officeart/2009/layout/CirclePictureHierarchy#1"/>
    <dgm:cxn modelId="{E8743C9C-68DB-411F-83AF-C06C5EAB8100}" type="presParOf" srcId="{83CB8705-048C-493E-8BDF-EC998D29E75B}" destId="{49568C76-7B5F-4254-810C-76765AE2369D}" srcOrd="0" destOrd="0" presId="urn:microsoft.com/office/officeart/2009/layout/CirclePictureHierarchy#1"/>
    <dgm:cxn modelId="{BFEE2D1E-96CC-47E0-AC2E-509A1EF5CA53}" type="presParOf" srcId="{83CB8705-048C-493E-8BDF-EC998D29E75B}" destId="{44E87BF4-908B-4BD1-B15D-91650EA6C0C9}" srcOrd="1" destOrd="0" presId="urn:microsoft.com/office/officeart/2009/layout/CirclePictureHierarchy#1"/>
    <dgm:cxn modelId="{D3CBE72C-A924-4F6E-B5FD-74F6BA1BAC3E}" type="presParOf" srcId="{065E01D9-1674-47BB-806B-56B339256BF3}" destId="{B0088DBC-987C-4517-9CAB-ADB3FDE1A0C9}" srcOrd="1" destOrd="0" presId="urn:microsoft.com/office/officeart/2009/layout/CirclePictureHierarchy#1"/>
    <dgm:cxn modelId="{53442E7E-0DDE-44E3-B271-6249774671B0}" type="presParOf" srcId="{B0088DBC-987C-4517-9CAB-ADB3FDE1A0C9}" destId="{837CCE3D-A7FB-4AFE-88F4-14671FF0735D}" srcOrd="0" destOrd="0" presId="urn:microsoft.com/office/officeart/2009/layout/CirclePictureHierarchy#1"/>
    <dgm:cxn modelId="{E54396E5-D376-4AE3-B58E-4CA9A391CB21}" type="presParOf" srcId="{B0088DBC-987C-4517-9CAB-ADB3FDE1A0C9}" destId="{E0DE0B98-5D68-44FA-A6E7-2F1A2CFE9176}" srcOrd="1" destOrd="0" presId="urn:microsoft.com/office/officeart/2009/layout/CirclePictureHierarchy#1"/>
    <dgm:cxn modelId="{8FE5C118-3E1A-4293-A3CF-017EF610AED3}" type="presParOf" srcId="{E0DE0B98-5D68-44FA-A6E7-2F1A2CFE9176}" destId="{F16EED7B-6FDD-4C0D-BDF4-A21FAEB3ECC5}" srcOrd="0" destOrd="0" presId="urn:microsoft.com/office/officeart/2009/layout/CirclePictureHierarchy#1"/>
    <dgm:cxn modelId="{66C61423-2A12-4012-91BA-0FAC419B93D8}" type="presParOf" srcId="{F16EED7B-6FDD-4C0D-BDF4-A21FAEB3ECC5}" destId="{E29BF809-F3A2-497E-9E41-4E45AE7804AF}" srcOrd="0" destOrd="0" presId="urn:microsoft.com/office/officeart/2009/layout/CirclePictureHierarchy#1"/>
    <dgm:cxn modelId="{9FB10ADC-5B13-4DFF-A26A-8D400E21A1C8}" type="presParOf" srcId="{F16EED7B-6FDD-4C0D-BDF4-A21FAEB3ECC5}" destId="{AC3D4EF0-DE36-4466-AB37-A171527E7ACD}" srcOrd="1" destOrd="0" presId="urn:microsoft.com/office/officeart/2009/layout/CirclePictureHierarchy#1"/>
    <dgm:cxn modelId="{95C40AFE-9CDF-4730-9FC1-F37D1F9D90E4}" type="presParOf" srcId="{E0DE0B98-5D68-44FA-A6E7-2F1A2CFE9176}" destId="{84C71F90-6EEF-4054-8C1B-A606297DDB30}" srcOrd="1" destOrd="0" presId="urn:microsoft.com/office/officeart/2009/layout/CirclePictureHierarchy#1"/>
    <dgm:cxn modelId="{FAA8DB92-8B37-4A3C-B741-5F00D7C9833A}" type="presParOf" srcId="{B0088DBC-987C-4517-9CAB-ADB3FDE1A0C9}" destId="{F90379FA-749E-45D7-92DB-E24B66EB9529}" srcOrd="2" destOrd="0" presId="urn:microsoft.com/office/officeart/2009/layout/CirclePictureHierarchy#1"/>
    <dgm:cxn modelId="{08BF95AC-7092-4313-9D03-025D16B6F656}" type="presParOf" srcId="{B0088DBC-987C-4517-9CAB-ADB3FDE1A0C9}" destId="{B8B59539-C482-46F4-8FEB-0648CED536E6}" srcOrd="3" destOrd="0" presId="urn:microsoft.com/office/officeart/2009/layout/CirclePictureHierarchy#1"/>
    <dgm:cxn modelId="{D0C7695E-D19F-4974-9778-2D721B7FB43D}" type="presParOf" srcId="{B8B59539-C482-46F4-8FEB-0648CED536E6}" destId="{B0A9F9D9-54C0-4F8F-9195-2C79DE91FC2C}" srcOrd="0" destOrd="0" presId="urn:microsoft.com/office/officeart/2009/layout/CirclePictureHierarchy#1"/>
    <dgm:cxn modelId="{686D84F2-C01A-4162-B07F-3F9CF223C95E}" type="presParOf" srcId="{B0A9F9D9-54C0-4F8F-9195-2C79DE91FC2C}" destId="{B2789ACA-DC8B-4168-963D-82BF5F0DDEFE}" srcOrd="0" destOrd="0" presId="urn:microsoft.com/office/officeart/2009/layout/CirclePictureHierarchy#1"/>
    <dgm:cxn modelId="{11B3AA7D-4201-4817-AF35-D0499312C0DC}" type="presParOf" srcId="{B0A9F9D9-54C0-4F8F-9195-2C79DE91FC2C}" destId="{0ECDAFA1-1874-47F2-8B52-55FA3190B95F}" srcOrd="1" destOrd="0" presId="urn:microsoft.com/office/officeart/2009/layout/CirclePictureHierarchy#1"/>
    <dgm:cxn modelId="{381CCBB9-5650-4321-9359-DCBB56558FB9}" type="presParOf" srcId="{B8B59539-C482-46F4-8FEB-0648CED536E6}" destId="{EC95B93D-CD98-4AA5-8C44-4BA9A045E55C}" srcOrd="1" destOrd="0" presId="urn:microsoft.com/office/officeart/2009/layout/CirclePictureHierarchy#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02D0D-C2B1-4A26-A116-D1BDD8AAA3AC}" type="doc">
      <dgm:prSet loTypeId="urn:microsoft.com/office/officeart/2005/8/layout/equation1" loCatId="process" qsTypeId="urn:microsoft.com/office/officeart/2005/8/quickstyle/simple1#3" qsCatId="simple" csTypeId="urn:microsoft.com/office/officeart/2005/8/colors/colorful4#1" csCatId="colorful" phldr="1"/>
      <dgm:spPr/>
    </dgm:pt>
    <dgm:pt modelId="{C5C8EDA5-4A45-46BC-BD17-7CBE899D79FE}">
      <dgm:prSet phldrT="[Text]" custT="1"/>
      <dgm:spPr/>
      <dgm:t>
        <a:bodyPr/>
        <a:lstStyle/>
        <a:p>
          <a:r>
            <a:rPr lang="en-US" sz="3200" b="1" dirty="0" err="1">
              <a:latin typeface="Times New Roman" panose="02020603050405020304" pitchFamily="18" charset="0"/>
              <a:cs typeface="Times New Roman" panose="02020603050405020304" pitchFamily="18" charset="0"/>
            </a:rPr>
            <a:t>ĐGgk</a:t>
          </a:r>
          <a:endParaRPr lang="en-US" sz="3200" b="1" dirty="0">
            <a:latin typeface="Times New Roman" panose="02020603050405020304" pitchFamily="18" charset="0"/>
            <a:cs typeface="Times New Roman" panose="02020603050405020304" pitchFamily="18" charset="0"/>
          </a:endParaRPr>
        </a:p>
      </dgm:t>
    </dgm:pt>
    <dgm:pt modelId="{15963B0B-B811-4934-B5A7-B05F9E024AE8}" type="parTrans" cxnId="{13B3C7B8-E27F-45A0-B8F7-08356FDE6A27}">
      <dgm:prSet/>
      <dgm:spPr/>
      <dgm:t>
        <a:bodyPr/>
        <a:lstStyle/>
        <a:p>
          <a:endParaRPr lang="en-US" sz="3200" b="1">
            <a:latin typeface="Times New Roman" panose="02020603050405020304" pitchFamily="18" charset="0"/>
            <a:cs typeface="Times New Roman" panose="02020603050405020304" pitchFamily="18" charset="0"/>
          </a:endParaRPr>
        </a:p>
      </dgm:t>
    </dgm:pt>
    <dgm:pt modelId="{0F504524-8E3C-46C0-9E32-0B34376926F4}" type="sibTrans" cxnId="{13B3C7B8-E27F-45A0-B8F7-08356FDE6A27}">
      <dgm:prSet custT="1"/>
      <dgm:spPr/>
      <dgm:t>
        <a:bodyPr/>
        <a:lstStyle/>
        <a:p>
          <a:endParaRPr lang="en-US" sz="3200" b="1">
            <a:latin typeface="Times New Roman" panose="02020603050405020304" pitchFamily="18" charset="0"/>
            <a:cs typeface="Times New Roman" panose="02020603050405020304" pitchFamily="18" charset="0"/>
          </a:endParaRPr>
        </a:p>
      </dgm:t>
    </dgm:pt>
    <dgm:pt modelId="{0A4C6C10-6038-4E6F-AF8E-1CAFEAD3049D}">
      <dgm:prSet phldrT="[Text]" custT="1"/>
      <dgm:spPr/>
      <dgm:t>
        <a:bodyPr/>
        <a:lstStyle/>
        <a:p>
          <a:r>
            <a:rPr lang="en-US" sz="3200" b="1" dirty="0" err="1">
              <a:latin typeface="Times New Roman" panose="02020603050405020304" pitchFamily="18" charset="0"/>
              <a:cs typeface="Times New Roman" panose="02020603050405020304" pitchFamily="18" charset="0"/>
            </a:rPr>
            <a:t>ĐGck</a:t>
          </a:r>
          <a:endParaRPr lang="en-US" sz="3200" b="1" dirty="0">
            <a:latin typeface="Times New Roman" panose="02020603050405020304" pitchFamily="18" charset="0"/>
            <a:cs typeface="Times New Roman" panose="02020603050405020304" pitchFamily="18" charset="0"/>
          </a:endParaRPr>
        </a:p>
      </dgm:t>
    </dgm:pt>
    <dgm:pt modelId="{41918C61-9666-4F18-9D70-7C28E08E0BF0}" type="parTrans" cxnId="{29EC090B-F89D-4991-9182-C7509D7599B7}">
      <dgm:prSet/>
      <dgm:spPr/>
      <dgm:t>
        <a:bodyPr/>
        <a:lstStyle/>
        <a:p>
          <a:endParaRPr lang="en-US" sz="3200" b="1">
            <a:latin typeface="Times New Roman" panose="02020603050405020304" pitchFamily="18" charset="0"/>
            <a:cs typeface="Times New Roman" panose="02020603050405020304" pitchFamily="18" charset="0"/>
          </a:endParaRPr>
        </a:p>
      </dgm:t>
    </dgm:pt>
    <dgm:pt modelId="{C85E46A2-F69F-423F-B31B-B4792BF82C9F}" type="sibTrans" cxnId="{29EC090B-F89D-4991-9182-C7509D7599B7}">
      <dgm:prSet custT="1"/>
      <dgm:spPr/>
      <dgm:t>
        <a:bodyPr/>
        <a:lstStyle/>
        <a:p>
          <a:endParaRPr lang="en-US" sz="3200" b="1">
            <a:latin typeface="Times New Roman" panose="02020603050405020304" pitchFamily="18" charset="0"/>
            <a:cs typeface="Times New Roman" panose="02020603050405020304" pitchFamily="18" charset="0"/>
          </a:endParaRPr>
        </a:p>
      </dgm:t>
    </dgm:pt>
    <dgm:pt modelId="{81CD7F0F-54B9-439B-AABA-425CBCBCD4C9}">
      <dgm:prSet phldrT="[Text]" custT="1"/>
      <dgm:spPr/>
      <dgm:t>
        <a:bodyPr/>
        <a:lstStyle/>
        <a:p>
          <a:r>
            <a:rPr lang="en-US" sz="3200" b="1" dirty="0">
              <a:latin typeface="Times New Roman" panose="02020603050405020304" pitchFamily="18" charset="0"/>
              <a:cs typeface="Times New Roman" panose="02020603050405020304" pitchFamily="18" charset="0"/>
            </a:rPr>
            <a:t>ĐGĐK</a:t>
          </a:r>
        </a:p>
      </dgm:t>
    </dgm:pt>
    <dgm:pt modelId="{0D765E11-1F59-455C-A8D4-728F39B97359}" type="parTrans" cxnId="{AF4D26B9-7D0E-4A1E-808C-E980E10A44D6}">
      <dgm:prSet/>
      <dgm:spPr/>
      <dgm:t>
        <a:bodyPr/>
        <a:lstStyle/>
        <a:p>
          <a:endParaRPr lang="en-US" sz="3200" b="1">
            <a:latin typeface="Times New Roman" panose="02020603050405020304" pitchFamily="18" charset="0"/>
            <a:cs typeface="Times New Roman" panose="02020603050405020304" pitchFamily="18" charset="0"/>
          </a:endParaRPr>
        </a:p>
      </dgm:t>
    </dgm:pt>
    <dgm:pt modelId="{7F108931-F24C-494F-973A-125245313D16}" type="sibTrans" cxnId="{AF4D26B9-7D0E-4A1E-808C-E980E10A44D6}">
      <dgm:prSet/>
      <dgm:spPr/>
      <dgm:t>
        <a:bodyPr/>
        <a:lstStyle/>
        <a:p>
          <a:endParaRPr lang="en-US" sz="3200" b="1">
            <a:latin typeface="Times New Roman" panose="02020603050405020304" pitchFamily="18" charset="0"/>
            <a:cs typeface="Times New Roman" panose="02020603050405020304" pitchFamily="18" charset="0"/>
          </a:endParaRPr>
        </a:p>
      </dgm:t>
    </dgm:pt>
    <dgm:pt modelId="{717FF3E1-F431-4B6D-9DAD-30723F653A2F}" type="pres">
      <dgm:prSet presAssocID="{C6C02D0D-C2B1-4A26-A116-D1BDD8AAA3AC}" presName="linearFlow" presStyleCnt="0">
        <dgm:presLayoutVars>
          <dgm:dir/>
          <dgm:resizeHandles val="exact"/>
        </dgm:presLayoutVars>
      </dgm:prSet>
      <dgm:spPr/>
    </dgm:pt>
    <dgm:pt modelId="{A6AF119C-EB82-4C41-BEAC-81F2A3AB15BF}" type="pres">
      <dgm:prSet presAssocID="{C5C8EDA5-4A45-46BC-BD17-7CBE899D79FE}" presName="node" presStyleLbl="node1" presStyleIdx="0" presStyleCnt="3" custScaleX="142597" custLinFactX="173307" custLinFactNeighborX="200000" custLinFactNeighborY="4395">
        <dgm:presLayoutVars>
          <dgm:bulletEnabled val="1"/>
        </dgm:presLayoutVars>
      </dgm:prSet>
      <dgm:spPr/>
      <dgm:t>
        <a:bodyPr/>
        <a:lstStyle/>
        <a:p>
          <a:endParaRPr lang="en-US"/>
        </a:p>
      </dgm:t>
    </dgm:pt>
    <dgm:pt modelId="{E1B38E26-9467-4631-939D-AF47AC92078E}" type="pres">
      <dgm:prSet presAssocID="{0F504524-8E3C-46C0-9E32-0B34376926F4}" presName="spacerL" presStyleCnt="0"/>
      <dgm:spPr/>
    </dgm:pt>
    <dgm:pt modelId="{3EB7CC33-E2BC-4028-8DA0-A18C2FCFAA34}" type="pres">
      <dgm:prSet presAssocID="{0F504524-8E3C-46C0-9E32-0B34376926F4}" presName="sibTrans" presStyleLbl="sibTrans2D1" presStyleIdx="0" presStyleCnt="2" custLinFactX="280016" custLinFactNeighborX="300000" custLinFactNeighborY="19955"/>
      <dgm:spPr/>
      <dgm:t>
        <a:bodyPr/>
        <a:lstStyle/>
        <a:p>
          <a:endParaRPr lang="en-US"/>
        </a:p>
      </dgm:t>
    </dgm:pt>
    <dgm:pt modelId="{F99C25E5-C034-4E8F-8834-66521842D46C}" type="pres">
      <dgm:prSet presAssocID="{0F504524-8E3C-46C0-9E32-0B34376926F4}" presName="spacerR" presStyleCnt="0"/>
      <dgm:spPr/>
    </dgm:pt>
    <dgm:pt modelId="{373AE0A8-02CB-4D7E-83BE-A522EA096114}" type="pres">
      <dgm:prSet presAssocID="{0A4C6C10-6038-4E6F-AF8E-1CAFEAD3049D}" presName="node" presStyleLbl="node1" presStyleIdx="1" presStyleCnt="3" custScaleX="181217" custLinFactX="167811" custLinFactNeighborX="200000" custLinFactNeighborY="4395">
        <dgm:presLayoutVars>
          <dgm:bulletEnabled val="1"/>
        </dgm:presLayoutVars>
      </dgm:prSet>
      <dgm:spPr/>
      <dgm:t>
        <a:bodyPr/>
        <a:lstStyle/>
        <a:p>
          <a:endParaRPr lang="en-US"/>
        </a:p>
      </dgm:t>
    </dgm:pt>
    <dgm:pt modelId="{FBB84D97-6CAF-4860-9D44-25BB10FB1383}" type="pres">
      <dgm:prSet presAssocID="{C85E46A2-F69F-423F-B31B-B4792BF82C9F}" presName="spacerL" presStyleCnt="0"/>
      <dgm:spPr/>
    </dgm:pt>
    <dgm:pt modelId="{AC560135-CD9D-437A-B77B-F96F697E68BC}" type="pres">
      <dgm:prSet presAssocID="{C85E46A2-F69F-423F-B31B-B4792BF82C9F}" presName="sibTrans" presStyleLbl="sibTrans2D1" presStyleIdx="1" presStyleCnt="2" custLinFactX="-400663" custLinFactNeighborX="-500000" custLinFactNeighborY="19955"/>
      <dgm:spPr/>
      <dgm:t>
        <a:bodyPr/>
        <a:lstStyle/>
        <a:p>
          <a:endParaRPr lang="en-US"/>
        </a:p>
      </dgm:t>
    </dgm:pt>
    <dgm:pt modelId="{433E8692-5351-460D-A7E5-FBC1A3BB7666}" type="pres">
      <dgm:prSet presAssocID="{C85E46A2-F69F-423F-B31B-B4792BF82C9F}" presName="spacerR" presStyleCnt="0"/>
      <dgm:spPr/>
    </dgm:pt>
    <dgm:pt modelId="{B88DF331-77A7-42AF-AFD4-9B7F4696A1FE}" type="pres">
      <dgm:prSet presAssocID="{81CD7F0F-54B9-439B-AABA-425CBCBCD4C9}" presName="node" presStyleLbl="node1" presStyleIdx="2" presStyleCnt="3" custScaleX="93803" custLinFactX="-432354" custLinFactNeighborX="-500000" custLinFactNeighborY="4395">
        <dgm:presLayoutVars>
          <dgm:bulletEnabled val="1"/>
        </dgm:presLayoutVars>
      </dgm:prSet>
      <dgm:spPr/>
      <dgm:t>
        <a:bodyPr/>
        <a:lstStyle/>
        <a:p>
          <a:endParaRPr lang="en-US"/>
        </a:p>
      </dgm:t>
    </dgm:pt>
  </dgm:ptLst>
  <dgm:cxnLst>
    <dgm:cxn modelId="{D1B4411B-1032-4679-A117-571A8176187D}" type="presOf" srcId="{C5C8EDA5-4A45-46BC-BD17-7CBE899D79FE}" destId="{A6AF119C-EB82-4C41-BEAC-81F2A3AB15BF}" srcOrd="0" destOrd="0" presId="urn:microsoft.com/office/officeart/2005/8/layout/equation1"/>
    <dgm:cxn modelId="{02B4F655-11F6-4F50-9CD0-D5B294B78E1C}" type="presOf" srcId="{C85E46A2-F69F-423F-B31B-B4792BF82C9F}" destId="{AC560135-CD9D-437A-B77B-F96F697E68BC}" srcOrd="0" destOrd="0" presId="urn:microsoft.com/office/officeart/2005/8/layout/equation1"/>
    <dgm:cxn modelId="{84C1E16D-C034-4477-84E6-BE2DB83D9452}" type="presOf" srcId="{81CD7F0F-54B9-439B-AABA-425CBCBCD4C9}" destId="{B88DF331-77A7-42AF-AFD4-9B7F4696A1FE}" srcOrd="0" destOrd="0" presId="urn:microsoft.com/office/officeart/2005/8/layout/equation1"/>
    <dgm:cxn modelId="{13B3C7B8-E27F-45A0-B8F7-08356FDE6A27}" srcId="{C6C02D0D-C2B1-4A26-A116-D1BDD8AAA3AC}" destId="{C5C8EDA5-4A45-46BC-BD17-7CBE899D79FE}" srcOrd="0" destOrd="0" parTransId="{15963B0B-B811-4934-B5A7-B05F9E024AE8}" sibTransId="{0F504524-8E3C-46C0-9E32-0B34376926F4}"/>
    <dgm:cxn modelId="{29EC090B-F89D-4991-9182-C7509D7599B7}" srcId="{C6C02D0D-C2B1-4A26-A116-D1BDD8AAA3AC}" destId="{0A4C6C10-6038-4E6F-AF8E-1CAFEAD3049D}" srcOrd="1" destOrd="0" parTransId="{41918C61-9666-4F18-9D70-7C28E08E0BF0}" sibTransId="{C85E46A2-F69F-423F-B31B-B4792BF82C9F}"/>
    <dgm:cxn modelId="{CE90D0B7-7FDC-4E26-B1E4-BD25516472D4}" type="presOf" srcId="{0A4C6C10-6038-4E6F-AF8E-1CAFEAD3049D}" destId="{373AE0A8-02CB-4D7E-83BE-A522EA096114}" srcOrd="0" destOrd="0" presId="urn:microsoft.com/office/officeart/2005/8/layout/equation1"/>
    <dgm:cxn modelId="{4EFB2BAD-7272-404D-A2F7-0C498B3B2E25}" type="presOf" srcId="{C6C02D0D-C2B1-4A26-A116-D1BDD8AAA3AC}" destId="{717FF3E1-F431-4B6D-9DAD-30723F653A2F}" srcOrd="0" destOrd="0" presId="urn:microsoft.com/office/officeart/2005/8/layout/equation1"/>
    <dgm:cxn modelId="{85B3C758-9E40-4F33-9EDD-80FCAF4C9FD0}" type="presOf" srcId="{0F504524-8E3C-46C0-9E32-0B34376926F4}" destId="{3EB7CC33-E2BC-4028-8DA0-A18C2FCFAA34}" srcOrd="0" destOrd="0" presId="urn:microsoft.com/office/officeart/2005/8/layout/equation1"/>
    <dgm:cxn modelId="{AF4D26B9-7D0E-4A1E-808C-E980E10A44D6}" srcId="{C6C02D0D-C2B1-4A26-A116-D1BDD8AAA3AC}" destId="{81CD7F0F-54B9-439B-AABA-425CBCBCD4C9}" srcOrd="2" destOrd="0" parTransId="{0D765E11-1F59-455C-A8D4-728F39B97359}" sibTransId="{7F108931-F24C-494F-973A-125245313D16}"/>
    <dgm:cxn modelId="{787AF84D-ECB8-42FA-941F-41259723412C}" type="presParOf" srcId="{717FF3E1-F431-4B6D-9DAD-30723F653A2F}" destId="{A6AF119C-EB82-4C41-BEAC-81F2A3AB15BF}" srcOrd="0" destOrd="0" presId="urn:microsoft.com/office/officeart/2005/8/layout/equation1"/>
    <dgm:cxn modelId="{B3C3EDBE-972E-4E32-BCCF-DD828EF4DA9A}" type="presParOf" srcId="{717FF3E1-F431-4B6D-9DAD-30723F653A2F}" destId="{E1B38E26-9467-4631-939D-AF47AC92078E}" srcOrd="1" destOrd="0" presId="urn:microsoft.com/office/officeart/2005/8/layout/equation1"/>
    <dgm:cxn modelId="{BBF50172-93A6-4406-B7EA-3B92F292B55E}" type="presParOf" srcId="{717FF3E1-F431-4B6D-9DAD-30723F653A2F}" destId="{3EB7CC33-E2BC-4028-8DA0-A18C2FCFAA34}" srcOrd="2" destOrd="0" presId="urn:microsoft.com/office/officeart/2005/8/layout/equation1"/>
    <dgm:cxn modelId="{F2DCFAEA-A0A3-439F-85D2-09ED437A59FF}" type="presParOf" srcId="{717FF3E1-F431-4B6D-9DAD-30723F653A2F}" destId="{F99C25E5-C034-4E8F-8834-66521842D46C}" srcOrd="3" destOrd="0" presId="urn:microsoft.com/office/officeart/2005/8/layout/equation1"/>
    <dgm:cxn modelId="{3E6BF7CC-DD3A-4A4A-8CDB-8522755B7B4F}" type="presParOf" srcId="{717FF3E1-F431-4B6D-9DAD-30723F653A2F}" destId="{373AE0A8-02CB-4D7E-83BE-A522EA096114}" srcOrd="4" destOrd="0" presId="urn:microsoft.com/office/officeart/2005/8/layout/equation1"/>
    <dgm:cxn modelId="{592BEB79-BFE5-4212-A28B-7782A34CDFEF}" type="presParOf" srcId="{717FF3E1-F431-4B6D-9DAD-30723F653A2F}" destId="{FBB84D97-6CAF-4860-9D44-25BB10FB1383}" srcOrd="5" destOrd="0" presId="urn:microsoft.com/office/officeart/2005/8/layout/equation1"/>
    <dgm:cxn modelId="{970D50CC-BCE0-45BF-843C-890985499930}" type="presParOf" srcId="{717FF3E1-F431-4B6D-9DAD-30723F653A2F}" destId="{AC560135-CD9D-437A-B77B-F96F697E68BC}" srcOrd="6" destOrd="0" presId="urn:microsoft.com/office/officeart/2005/8/layout/equation1"/>
    <dgm:cxn modelId="{85B718D0-F7D9-4A13-819E-B9DEEDB4AE3F}" type="presParOf" srcId="{717FF3E1-F431-4B6D-9DAD-30723F653A2F}" destId="{433E8692-5351-460D-A7E5-FBC1A3BB7666}" srcOrd="7" destOrd="0" presId="urn:microsoft.com/office/officeart/2005/8/layout/equation1"/>
    <dgm:cxn modelId="{1F972834-7B9E-4D01-8EDC-2CF2F9CA7643}" type="presParOf" srcId="{717FF3E1-F431-4B6D-9DAD-30723F653A2F}" destId="{B88DF331-77A7-42AF-AFD4-9B7F4696A1FE}" srcOrd="8" destOrd="0" presId="urn:microsoft.com/office/officeart/2005/8/layout/equation1"/>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E6E0E-9AD1-4B52-9B75-287218B3C456}" type="doc">
      <dgm:prSet loTypeId="urn:microsoft.com/office/officeart/2005/8/layout/equation2#1" loCatId="process" qsTypeId="urn:microsoft.com/office/officeart/2005/8/quickstyle/simple1#4" qsCatId="simple" csTypeId="urn:microsoft.com/office/officeart/2005/8/colors/colorful4#2" csCatId="colorful" phldr="1"/>
      <dgm:spPr/>
    </dgm:pt>
    <dgm:pt modelId="{D0100472-8A36-41BE-BEB9-4769C37F0FCA}">
      <dgm:prSet phldrT="[Text]"/>
      <dgm:spPr/>
      <dgm:t>
        <a:bodyPr/>
        <a:lstStyle/>
        <a:p>
          <a:r>
            <a:rPr lang="en-US" dirty="0">
              <a:solidFill>
                <a:srgbClr val="0000FF"/>
              </a:solidFill>
              <a:latin typeface="Times New Roman" panose="02020603050405020304" pitchFamily="18" charset="0"/>
              <a:cs typeface="Times New Roman" panose="02020603050405020304" pitchFamily="18" charset="0"/>
            </a:rPr>
            <a:t>Ma </a:t>
          </a:r>
          <a:r>
            <a:rPr lang="en-US" dirty="0" err="1">
              <a:solidFill>
                <a:srgbClr val="0000FF"/>
              </a:solidFill>
              <a:latin typeface="Times New Roman" panose="02020603050405020304" pitchFamily="18" charset="0"/>
              <a:cs typeface="Times New Roman" panose="02020603050405020304" pitchFamily="18" charset="0"/>
            </a:rPr>
            <a:t>trận</a:t>
          </a:r>
          <a:endParaRPr lang="en-US" dirty="0">
            <a:solidFill>
              <a:srgbClr val="0000FF"/>
            </a:solidFill>
            <a:latin typeface="Times New Roman" panose="02020603050405020304" pitchFamily="18" charset="0"/>
            <a:cs typeface="Times New Roman" panose="02020603050405020304" pitchFamily="18" charset="0"/>
          </a:endParaRPr>
        </a:p>
      </dgm:t>
    </dgm:pt>
    <dgm:pt modelId="{4F5BBFD2-2F13-4AD5-8853-E411DBDDD1D0}" type="parTrans" cxnId="{F9F4D9BE-315F-4484-9AD2-FE6298CDFEB3}">
      <dgm:prSet/>
      <dgm:spPr/>
      <dgm:t>
        <a:bodyPr/>
        <a:lstStyle/>
        <a:p>
          <a:endParaRPr lang="en-US">
            <a:latin typeface="Times New Roman" panose="02020603050405020304" pitchFamily="18" charset="0"/>
            <a:cs typeface="Times New Roman" panose="02020603050405020304" pitchFamily="18" charset="0"/>
          </a:endParaRPr>
        </a:p>
      </dgm:t>
    </dgm:pt>
    <dgm:pt modelId="{DD747F39-52A6-4482-90B2-08E4FA866C56}" type="sibTrans" cxnId="{F9F4D9BE-315F-4484-9AD2-FE6298CDFEB3}">
      <dgm:prSet/>
      <dgm:spPr/>
      <dgm:t>
        <a:bodyPr/>
        <a:lstStyle/>
        <a:p>
          <a:endParaRPr lang="en-US">
            <a:latin typeface="Times New Roman" panose="02020603050405020304" pitchFamily="18" charset="0"/>
            <a:cs typeface="Times New Roman" panose="02020603050405020304" pitchFamily="18" charset="0"/>
          </a:endParaRPr>
        </a:p>
      </dgm:t>
    </dgm:pt>
    <dgm:pt modelId="{957E15AC-C70C-4097-A498-7BFD870F462E}">
      <dgm:prSet phldrT="[Text]"/>
      <dgm:spPr/>
      <dgm:t>
        <a:bodyPr/>
        <a:lstStyle/>
        <a:p>
          <a:r>
            <a:rPr lang="en-US" dirty="0" err="1">
              <a:solidFill>
                <a:srgbClr val="0000FF"/>
              </a:solidFill>
              <a:latin typeface="Times New Roman" panose="02020603050405020304" pitchFamily="18" charset="0"/>
              <a:cs typeface="Times New Roman" panose="02020603050405020304" pitchFamily="18" charset="0"/>
            </a:rPr>
            <a:t>Đặc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tả</a:t>
          </a:r>
          <a:endParaRPr lang="en-US" dirty="0">
            <a:solidFill>
              <a:srgbClr val="0000FF"/>
            </a:solidFill>
            <a:latin typeface="Times New Roman" panose="02020603050405020304" pitchFamily="18" charset="0"/>
            <a:cs typeface="Times New Roman" panose="02020603050405020304" pitchFamily="18" charset="0"/>
          </a:endParaRPr>
        </a:p>
      </dgm:t>
    </dgm:pt>
    <dgm:pt modelId="{1EEDAD0C-D251-493D-A9DD-EB717C75C9C0}" type="parTrans" cxnId="{BE14EA39-2833-4966-88B7-408FEB61AC1C}">
      <dgm:prSet/>
      <dgm:spPr/>
      <dgm:t>
        <a:bodyPr/>
        <a:lstStyle/>
        <a:p>
          <a:endParaRPr lang="en-US">
            <a:latin typeface="Times New Roman" panose="02020603050405020304" pitchFamily="18" charset="0"/>
            <a:cs typeface="Times New Roman" panose="02020603050405020304" pitchFamily="18" charset="0"/>
          </a:endParaRPr>
        </a:p>
      </dgm:t>
    </dgm:pt>
    <dgm:pt modelId="{6B58E5FF-FD70-4576-B2EE-619B0C0A800F}" type="sibTrans" cxnId="{BE14EA39-2833-4966-88B7-408FEB61AC1C}">
      <dgm:prSet/>
      <dgm:spPr/>
      <dgm:t>
        <a:bodyPr/>
        <a:lstStyle/>
        <a:p>
          <a:endParaRPr lang="en-US">
            <a:latin typeface="Times New Roman" panose="02020603050405020304" pitchFamily="18" charset="0"/>
            <a:cs typeface="Times New Roman" panose="02020603050405020304" pitchFamily="18" charset="0"/>
          </a:endParaRPr>
        </a:p>
      </dgm:t>
    </dgm:pt>
    <dgm:pt modelId="{B16F0037-429E-4BFE-A8E5-0650F4EA346A}">
      <dgm:prSet phldrT="[Text]"/>
      <dgm:spPr/>
      <dgm:t>
        <a:bodyPr/>
        <a:lstStyle/>
        <a:p>
          <a:r>
            <a:rPr lang="en-US" dirty="0" err="1">
              <a:solidFill>
                <a:srgbClr val="0000FF"/>
              </a:solidFill>
              <a:latin typeface="Times New Roman" panose="02020603050405020304" pitchFamily="18" charset="0"/>
              <a:cs typeface="Times New Roman" panose="02020603050405020304" pitchFamily="18" charset="0"/>
            </a:rPr>
            <a:t>Đề</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kiểm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tra</a:t>
          </a:r>
          <a:endParaRPr lang="en-US" dirty="0">
            <a:solidFill>
              <a:srgbClr val="0000FF"/>
            </a:solidFill>
            <a:latin typeface="Times New Roman" panose="02020603050405020304" pitchFamily="18" charset="0"/>
            <a:cs typeface="Times New Roman" panose="02020603050405020304" pitchFamily="18" charset="0"/>
          </a:endParaRPr>
        </a:p>
      </dgm:t>
    </dgm:pt>
    <dgm:pt modelId="{C9D7CEBD-9BD1-42A3-A40C-0BD99C4A1C6E}" type="parTrans" cxnId="{534A33A3-B009-4706-BD73-1B3AD8CBCD23}">
      <dgm:prSet/>
      <dgm:spPr/>
      <dgm:t>
        <a:bodyPr/>
        <a:lstStyle/>
        <a:p>
          <a:endParaRPr lang="en-US">
            <a:latin typeface="Times New Roman" panose="02020603050405020304" pitchFamily="18" charset="0"/>
            <a:cs typeface="Times New Roman" panose="02020603050405020304" pitchFamily="18" charset="0"/>
          </a:endParaRPr>
        </a:p>
      </dgm:t>
    </dgm:pt>
    <dgm:pt modelId="{5984DC15-D46A-428F-9DD2-F389B49AF9ED}" type="sibTrans" cxnId="{534A33A3-B009-4706-BD73-1B3AD8CBCD23}">
      <dgm:prSet/>
      <dgm:spPr/>
      <dgm:t>
        <a:bodyPr/>
        <a:lstStyle/>
        <a:p>
          <a:endParaRPr lang="en-US">
            <a:latin typeface="Times New Roman" panose="02020603050405020304" pitchFamily="18" charset="0"/>
            <a:cs typeface="Times New Roman" panose="02020603050405020304" pitchFamily="18" charset="0"/>
          </a:endParaRPr>
        </a:p>
      </dgm:t>
    </dgm:pt>
    <dgm:pt modelId="{F884745A-4313-47A0-B564-875971EE62F0}" type="pres">
      <dgm:prSet presAssocID="{9C6E6E0E-9AD1-4B52-9B75-287218B3C456}" presName="Name0" presStyleCnt="0">
        <dgm:presLayoutVars>
          <dgm:dir/>
          <dgm:resizeHandles val="exact"/>
        </dgm:presLayoutVars>
      </dgm:prSet>
      <dgm:spPr/>
    </dgm:pt>
    <dgm:pt modelId="{77641F0A-381D-4C00-A964-2EFC679D949A}" type="pres">
      <dgm:prSet presAssocID="{9C6E6E0E-9AD1-4B52-9B75-287218B3C456}" presName="vNodes" presStyleCnt="0"/>
      <dgm:spPr/>
    </dgm:pt>
    <dgm:pt modelId="{743E6AA2-C82D-4375-8506-97041A73B0B4}" type="pres">
      <dgm:prSet presAssocID="{D0100472-8A36-41BE-BEB9-4769C37F0FCA}" presName="node" presStyleLbl="node1" presStyleIdx="0" presStyleCnt="3">
        <dgm:presLayoutVars>
          <dgm:bulletEnabled val="1"/>
        </dgm:presLayoutVars>
      </dgm:prSet>
      <dgm:spPr/>
      <dgm:t>
        <a:bodyPr/>
        <a:lstStyle/>
        <a:p>
          <a:endParaRPr lang="en-US"/>
        </a:p>
      </dgm:t>
    </dgm:pt>
    <dgm:pt modelId="{CB6A9F08-F014-4FFC-AF49-081E2B0CED16}" type="pres">
      <dgm:prSet presAssocID="{DD747F39-52A6-4482-90B2-08E4FA866C56}" presName="spacerT" presStyleCnt="0"/>
      <dgm:spPr/>
    </dgm:pt>
    <dgm:pt modelId="{D6311675-2C6D-4F74-98BD-8B30BBEBA546}" type="pres">
      <dgm:prSet presAssocID="{DD747F39-52A6-4482-90B2-08E4FA866C56}" presName="sibTrans" presStyleLbl="sibTrans2D1" presStyleIdx="0" presStyleCnt="2"/>
      <dgm:spPr/>
      <dgm:t>
        <a:bodyPr/>
        <a:lstStyle/>
        <a:p>
          <a:endParaRPr lang="en-US"/>
        </a:p>
      </dgm:t>
    </dgm:pt>
    <dgm:pt modelId="{BF0EEE16-4A2B-4589-B687-B68FA3F018B5}" type="pres">
      <dgm:prSet presAssocID="{DD747F39-52A6-4482-90B2-08E4FA866C56}" presName="spacerB" presStyleCnt="0"/>
      <dgm:spPr/>
    </dgm:pt>
    <dgm:pt modelId="{633FEB7D-4936-4DA6-AC29-5801C0108DEB}" type="pres">
      <dgm:prSet presAssocID="{957E15AC-C70C-4097-A498-7BFD870F462E}" presName="node" presStyleLbl="node1" presStyleIdx="1" presStyleCnt="3">
        <dgm:presLayoutVars>
          <dgm:bulletEnabled val="1"/>
        </dgm:presLayoutVars>
      </dgm:prSet>
      <dgm:spPr/>
      <dgm:t>
        <a:bodyPr/>
        <a:lstStyle/>
        <a:p>
          <a:endParaRPr lang="en-US"/>
        </a:p>
      </dgm:t>
    </dgm:pt>
    <dgm:pt modelId="{4886C6BE-C2AC-423E-85CD-51365EAC6697}" type="pres">
      <dgm:prSet presAssocID="{9C6E6E0E-9AD1-4B52-9B75-287218B3C456}" presName="sibTransLast" presStyleLbl="sibTrans2D1" presStyleIdx="1" presStyleCnt="2"/>
      <dgm:spPr/>
      <dgm:t>
        <a:bodyPr/>
        <a:lstStyle/>
        <a:p>
          <a:endParaRPr lang="en-US"/>
        </a:p>
      </dgm:t>
    </dgm:pt>
    <dgm:pt modelId="{5E10DC07-4410-46DA-95D0-13B17AE99AFC}" type="pres">
      <dgm:prSet presAssocID="{9C6E6E0E-9AD1-4B52-9B75-287218B3C456}" presName="connectorText" presStyleLbl="sibTrans2D1" presStyleIdx="1" presStyleCnt="2"/>
      <dgm:spPr/>
      <dgm:t>
        <a:bodyPr/>
        <a:lstStyle/>
        <a:p>
          <a:endParaRPr lang="en-US"/>
        </a:p>
      </dgm:t>
    </dgm:pt>
    <dgm:pt modelId="{770F3C61-C49C-449D-94CE-17C7F8570BDA}" type="pres">
      <dgm:prSet presAssocID="{9C6E6E0E-9AD1-4B52-9B75-287218B3C456}" presName="lastNode" presStyleLbl="node1" presStyleIdx="2" presStyleCnt="3">
        <dgm:presLayoutVars>
          <dgm:bulletEnabled val="1"/>
        </dgm:presLayoutVars>
      </dgm:prSet>
      <dgm:spPr/>
      <dgm:t>
        <a:bodyPr/>
        <a:lstStyle/>
        <a:p>
          <a:endParaRPr lang="en-US"/>
        </a:p>
      </dgm:t>
    </dgm:pt>
  </dgm:ptLst>
  <dgm:cxnLst>
    <dgm:cxn modelId="{57025D17-613C-439F-BA1D-6B03F21C2143}" type="presOf" srcId="{6B58E5FF-FD70-4576-B2EE-619B0C0A800F}" destId="{5E10DC07-4410-46DA-95D0-13B17AE99AFC}" srcOrd="1" destOrd="0" presId="urn:microsoft.com/office/officeart/2005/8/layout/equation2#1"/>
    <dgm:cxn modelId="{DB98279D-99BC-4157-B9C3-C21F7656BDB4}" type="presOf" srcId="{DD747F39-52A6-4482-90B2-08E4FA866C56}" destId="{D6311675-2C6D-4F74-98BD-8B30BBEBA546}" srcOrd="0" destOrd="0" presId="urn:microsoft.com/office/officeart/2005/8/layout/equation2#1"/>
    <dgm:cxn modelId="{701BD77D-3601-46AD-AF96-0393DE77FD06}" type="presOf" srcId="{6B58E5FF-FD70-4576-B2EE-619B0C0A800F}" destId="{4886C6BE-C2AC-423E-85CD-51365EAC6697}" srcOrd="0" destOrd="0" presId="urn:microsoft.com/office/officeart/2005/8/layout/equation2#1"/>
    <dgm:cxn modelId="{C7603304-E28C-4ED6-9431-BCCA8531A241}" type="presOf" srcId="{D0100472-8A36-41BE-BEB9-4769C37F0FCA}" destId="{743E6AA2-C82D-4375-8506-97041A73B0B4}" srcOrd="0" destOrd="0" presId="urn:microsoft.com/office/officeart/2005/8/layout/equation2#1"/>
    <dgm:cxn modelId="{F9F4D9BE-315F-4484-9AD2-FE6298CDFEB3}" srcId="{9C6E6E0E-9AD1-4B52-9B75-287218B3C456}" destId="{D0100472-8A36-41BE-BEB9-4769C37F0FCA}" srcOrd="0" destOrd="0" parTransId="{4F5BBFD2-2F13-4AD5-8853-E411DBDDD1D0}" sibTransId="{DD747F39-52A6-4482-90B2-08E4FA866C56}"/>
    <dgm:cxn modelId="{1834E907-CDF2-49F7-9188-A12EE75ACFEE}" type="presOf" srcId="{9C6E6E0E-9AD1-4B52-9B75-287218B3C456}" destId="{F884745A-4313-47A0-B564-875971EE62F0}" srcOrd="0" destOrd="0" presId="urn:microsoft.com/office/officeart/2005/8/layout/equation2#1"/>
    <dgm:cxn modelId="{60FF45B1-39B7-44C8-98BD-A52CC5699F20}" type="presOf" srcId="{B16F0037-429E-4BFE-A8E5-0650F4EA346A}" destId="{770F3C61-C49C-449D-94CE-17C7F8570BDA}" srcOrd="0" destOrd="0" presId="urn:microsoft.com/office/officeart/2005/8/layout/equation2#1"/>
    <dgm:cxn modelId="{534A33A3-B009-4706-BD73-1B3AD8CBCD23}" srcId="{9C6E6E0E-9AD1-4B52-9B75-287218B3C456}" destId="{B16F0037-429E-4BFE-A8E5-0650F4EA346A}" srcOrd="2" destOrd="0" parTransId="{C9D7CEBD-9BD1-42A3-A40C-0BD99C4A1C6E}" sibTransId="{5984DC15-D46A-428F-9DD2-F389B49AF9ED}"/>
    <dgm:cxn modelId="{BE14EA39-2833-4966-88B7-408FEB61AC1C}" srcId="{9C6E6E0E-9AD1-4B52-9B75-287218B3C456}" destId="{957E15AC-C70C-4097-A498-7BFD870F462E}" srcOrd="1" destOrd="0" parTransId="{1EEDAD0C-D251-493D-A9DD-EB717C75C9C0}" sibTransId="{6B58E5FF-FD70-4576-B2EE-619B0C0A800F}"/>
    <dgm:cxn modelId="{214F5DB0-BC0E-4B24-A837-AA2EE334A5A4}" type="presOf" srcId="{957E15AC-C70C-4097-A498-7BFD870F462E}" destId="{633FEB7D-4936-4DA6-AC29-5801C0108DEB}" srcOrd="0" destOrd="0" presId="urn:microsoft.com/office/officeart/2005/8/layout/equation2#1"/>
    <dgm:cxn modelId="{991F42C1-01D8-4351-B750-A34F436BA530}" type="presParOf" srcId="{F884745A-4313-47A0-B564-875971EE62F0}" destId="{77641F0A-381D-4C00-A964-2EFC679D949A}" srcOrd="0" destOrd="0" presId="urn:microsoft.com/office/officeart/2005/8/layout/equation2#1"/>
    <dgm:cxn modelId="{DB404D06-9B5B-4684-93CE-4ED9ED9C37AD}" type="presParOf" srcId="{77641F0A-381D-4C00-A964-2EFC679D949A}" destId="{743E6AA2-C82D-4375-8506-97041A73B0B4}" srcOrd="0" destOrd="0" presId="urn:microsoft.com/office/officeart/2005/8/layout/equation2#1"/>
    <dgm:cxn modelId="{9518473F-AA71-4DCA-9565-510D9386CFD3}" type="presParOf" srcId="{77641F0A-381D-4C00-A964-2EFC679D949A}" destId="{CB6A9F08-F014-4FFC-AF49-081E2B0CED16}" srcOrd="1" destOrd="0" presId="urn:microsoft.com/office/officeart/2005/8/layout/equation2#1"/>
    <dgm:cxn modelId="{8FE6EAF8-E234-41E9-8160-71B9F901FCF7}" type="presParOf" srcId="{77641F0A-381D-4C00-A964-2EFC679D949A}" destId="{D6311675-2C6D-4F74-98BD-8B30BBEBA546}" srcOrd="2" destOrd="0" presId="urn:microsoft.com/office/officeart/2005/8/layout/equation2#1"/>
    <dgm:cxn modelId="{5E21DD13-FCAA-44F8-86FF-0AD2BF4D4016}" type="presParOf" srcId="{77641F0A-381D-4C00-A964-2EFC679D949A}" destId="{BF0EEE16-4A2B-4589-B687-B68FA3F018B5}" srcOrd="3" destOrd="0" presId="urn:microsoft.com/office/officeart/2005/8/layout/equation2#1"/>
    <dgm:cxn modelId="{8FB87067-587E-4BED-BAE1-0FE46968C101}" type="presParOf" srcId="{77641F0A-381D-4C00-A964-2EFC679D949A}" destId="{633FEB7D-4936-4DA6-AC29-5801C0108DEB}" srcOrd="4" destOrd="0" presId="urn:microsoft.com/office/officeart/2005/8/layout/equation2#1"/>
    <dgm:cxn modelId="{1008744C-EF98-482A-907A-AF1FF2B1A6FA}" type="presParOf" srcId="{F884745A-4313-47A0-B564-875971EE62F0}" destId="{4886C6BE-C2AC-423E-85CD-51365EAC6697}" srcOrd="1" destOrd="0" presId="urn:microsoft.com/office/officeart/2005/8/layout/equation2#1"/>
    <dgm:cxn modelId="{44F49585-F5B8-4AB1-B190-5EC7B51E0C61}" type="presParOf" srcId="{4886C6BE-C2AC-423E-85CD-51365EAC6697}" destId="{5E10DC07-4410-46DA-95D0-13B17AE99AFC}" srcOrd="0" destOrd="0" presId="urn:microsoft.com/office/officeart/2005/8/layout/equation2#1"/>
    <dgm:cxn modelId="{CEEFEA08-45A5-45EB-B425-081E486C21B4}" type="presParOf" srcId="{F884745A-4313-47A0-B564-875971EE62F0}" destId="{770F3C61-C49C-449D-94CE-17C7F8570BDA}" srcOrd="2" destOrd="0" presId="urn:microsoft.com/office/officeart/2005/8/layout/equation2#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9F795D-9380-468D-978F-56ADC70578C6}" type="doc">
      <dgm:prSet loTypeId="urn:microsoft.com/office/officeart/2005/8/layout/radial4#1" loCatId="relationship" qsTypeId="urn:microsoft.com/office/officeart/2005/8/quickstyle/simple1#5" qsCatId="simple" csTypeId="urn:microsoft.com/office/officeart/2005/8/colors/colorful5#2" csCatId="colorful" phldr="1"/>
      <dgm:spPr/>
      <dgm:t>
        <a:bodyPr/>
        <a:lstStyle/>
        <a:p>
          <a:endParaRPr lang="en-US"/>
        </a:p>
      </dgm:t>
    </dgm:pt>
    <dgm:pt modelId="{552C42EE-6025-4E46-96B5-E3C5AFE7D5F8}">
      <dgm:prSet phldrT="[Text]" custT="1"/>
      <dgm:spPr/>
      <dgm: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MỨC ĐỘ</a:t>
          </a:r>
          <a:endParaRPr lang="en-US" sz="2800" b="1" dirty="0">
            <a:latin typeface="Times New Roman" panose="02020603050405020304" pitchFamily="18" charset="0"/>
            <a:cs typeface="Times New Roman" panose="02020603050405020304" pitchFamily="18" charset="0"/>
          </a:endParaRPr>
        </a:p>
      </dgm:t>
    </dgm:pt>
    <dgm:pt modelId="{CC69D7AE-5D7F-4ECE-8283-1081803F3499}" type="parTrans" cxnId="{0D0D6FBB-5C96-4750-8968-140C2899FE11}">
      <dgm:prSet/>
      <dgm:spPr/>
      <dgm:t>
        <a:bodyPr/>
        <a:lstStyle/>
        <a:p>
          <a:endParaRPr lang="en-US" sz="2800">
            <a:latin typeface="Times New Roman" panose="02020603050405020304" pitchFamily="18" charset="0"/>
            <a:cs typeface="Times New Roman" panose="02020603050405020304" pitchFamily="18" charset="0"/>
          </a:endParaRPr>
        </a:p>
      </dgm:t>
    </dgm:pt>
    <dgm:pt modelId="{B1C15A5C-6B8B-41DB-A9FB-8C0395BB3E33}" type="sibTrans" cxnId="{0D0D6FBB-5C96-4750-8968-140C2899FE11}">
      <dgm:prSet/>
      <dgm:spPr/>
      <dgm:t>
        <a:bodyPr/>
        <a:lstStyle/>
        <a:p>
          <a:endParaRPr lang="en-US" sz="2800">
            <a:latin typeface="Times New Roman" panose="02020603050405020304" pitchFamily="18" charset="0"/>
            <a:cs typeface="Times New Roman" panose="02020603050405020304" pitchFamily="18" charset="0"/>
          </a:endParaRPr>
        </a:p>
      </dgm:t>
    </dgm:pt>
    <dgm:pt modelId="{D894D862-381A-4838-BE22-A8D63CB7B8D5}">
      <dgm:prSet phldrT="[Text]" custT="1"/>
      <dgm:spPr/>
      <dgm: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dễ</a:t>
          </a:r>
          <a:r>
            <a:rPr lang="en-US" sz="2800" dirty="0">
              <a:latin typeface="Times New Roman" panose="02020603050405020304" pitchFamily="18" charset="0"/>
              <a:ea typeface="Calibri" panose="020F0502020204030204" pitchFamily="34" charset="0"/>
              <a:cs typeface="Times New Roman" panose="02020603050405020304" pitchFamily="18" charset="0"/>
            </a:rPr>
            <a:t>): 40%.</a:t>
          </a:r>
          <a:endParaRPr lang="en-US" sz="2800" dirty="0">
            <a:latin typeface="Times New Roman" panose="02020603050405020304" pitchFamily="18" charset="0"/>
            <a:cs typeface="Times New Roman" panose="02020603050405020304" pitchFamily="18" charset="0"/>
          </a:endParaRPr>
        </a:p>
      </dgm:t>
    </dgm:pt>
    <dgm:pt modelId="{EED8B9AD-BD20-491B-B451-D537D148F1F0}" type="parTrans" cxnId="{9A0440B7-D199-493A-9951-15DFE0FEC3D7}">
      <dgm:prSet/>
      <dgm:spPr/>
      <dgm:t>
        <a:bodyPr/>
        <a:lstStyle/>
        <a:p>
          <a:endParaRPr lang="en-US" sz="2800">
            <a:latin typeface="Times New Roman" panose="02020603050405020304" pitchFamily="18" charset="0"/>
            <a:cs typeface="Times New Roman" panose="02020603050405020304" pitchFamily="18" charset="0"/>
          </a:endParaRPr>
        </a:p>
      </dgm:t>
    </dgm:pt>
    <dgm:pt modelId="{0B486C22-01DD-487B-A342-85CDD67F0395}" type="sibTrans" cxnId="{9A0440B7-D199-493A-9951-15DFE0FEC3D7}">
      <dgm:prSet/>
      <dgm:spPr/>
      <dgm:t>
        <a:bodyPr/>
        <a:lstStyle/>
        <a:p>
          <a:endParaRPr lang="en-US" sz="2800">
            <a:latin typeface="Times New Roman" panose="02020603050405020304" pitchFamily="18" charset="0"/>
            <a:cs typeface="Times New Roman" panose="02020603050405020304" pitchFamily="18" charset="0"/>
          </a:endParaRPr>
        </a:p>
      </dgm:t>
    </dgm:pt>
    <dgm:pt modelId="{0B4E054C-2132-4D3D-A293-BB58C0C20685}">
      <dgm:prSet phldrT="[Text]" custT="1"/>
      <dgm:spPr/>
      <dgm: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latin typeface="Times New Roman" panose="02020603050405020304" pitchFamily="18" charset="0"/>
              <a:ea typeface="Calibri" panose="020F0502020204030204" pitchFamily="34" charset="0"/>
              <a:cs typeface="Times New Roman" panose="02020603050405020304" pitchFamily="18" charset="0"/>
            </a:rPr>
            <a:t>): 30%.</a:t>
          </a:r>
          <a:endParaRPr lang="en-US" sz="2800" dirty="0">
            <a:latin typeface="Times New Roman" panose="02020603050405020304" pitchFamily="18" charset="0"/>
            <a:cs typeface="Times New Roman" panose="02020603050405020304" pitchFamily="18" charset="0"/>
          </a:endParaRPr>
        </a:p>
      </dgm:t>
    </dgm:pt>
    <dgm:pt modelId="{A6A970B4-E07E-4E38-BCED-4B332FDD8576}" type="parTrans" cxnId="{6E711F59-4101-4F21-95EA-9A67EE0DC855}">
      <dgm:prSet/>
      <dgm:spPr/>
      <dgm:t>
        <a:bodyPr/>
        <a:lstStyle/>
        <a:p>
          <a:endParaRPr lang="en-US" sz="2800">
            <a:latin typeface="Times New Roman" panose="02020603050405020304" pitchFamily="18" charset="0"/>
            <a:cs typeface="Times New Roman" panose="02020603050405020304" pitchFamily="18" charset="0"/>
          </a:endParaRPr>
        </a:p>
      </dgm:t>
    </dgm:pt>
    <dgm:pt modelId="{067FCEC3-DBC1-4E60-BCFD-6407DEDF8DE2}" type="sibTrans" cxnId="{6E711F59-4101-4F21-95EA-9A67EE0DC855}">
      <dgm:prSet/>
      <dgm:spPr/>
      <dgm:t>
        <a:bodyPr/>
        <a:lstStyle/>
        <a:p>
          <a:endParaRPr lang="en-US" sz="2800">
            <a:latin typeface="Times New Roman" panose="02020603050405020304" pitchFamily="18" charset="0"/>
            <a:cs typeface="Times New Roman" panose="02020603050405020304" pitchFamily="18" charset="0"/>
          </a:endParaRPr>
        </a:p>
      </dgm:t>
    </dgm:pt>
    <dgm:pt modelId="{DCA53744-7CEB-4090-A82A-99E89202A862}">
      <dgm:prSet phldrT="[Text]" custT="1"/>
      <dgm:spPr/>
      <dgm: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0" dirty="0">
              <a:latin typeface="Times New Roman" panose="02020603050405020304" pitchFamily="18" charset="0"/>
              <a:ea typeface="Calibri" panose="020F0502020204030204" pitchFamily="34" charset="0"/>
              <a:cs typeface="Times New Roman" panose="02020603050405020304" pitchFamily="18" charset="0"/>
            </a:rPr>
            <a:t>30%</a:t>
          </a:r>
          <a:endParaRPr lang="en-US" sz="2800" i="0" dirty="0">
            <a:latin typeface="Times New Roman" panose="02020603050405020304" pitchFamily="18" charset="0"/>
            <a:cs typeface="Times New Roman" panose="02020603050405020304" pitchFamily="18" charset="0"/>
          </a:endParaRPr>
        </a:p>
      </dgm:t>
    </dgm:pt>
    <dgm:pt modelId="{6015469C-A50D-4469-9832-3DB24036567D}" type="parTrans" cxnId="{6B15B471-EC4B-422F-B642-82249610FCE1}">
      <dgm:prSet/>
      <dgm:spPr/>
      <dgm:t>
        <a:bodyPr/>
        <a:lstStyle/>
        <a:p>
          <a:endParaRPr lang="en-US" sz="2800">
            <a:latin typeface="Times New Roman" panose="02020603050405020304" pitchFamily="18" charset="0"/>
            <a:cs typeface="Times New Roman" panose="02020603050405020304" pitchFamily="18" charset="0"/>
          </a:endParaRPr>
        </a:p>
      </dgm:t>
    </dgm:pt>
    <dgm:pt modelId="{01D0D37E-C7F7-41F8-B4D2-7CF9286AD00A}" type="sibTrans" cxnId="{6B15B471-EC4B-422F-B642-82249610FCE1}">
      <dgm:prSet/>
      <dgm:spPr/>
      <dgm:t>
        <a:bodyPr/>
        <a:lstStyle/>
        <a:p>
          <a:endParaRPr lang="en-US" sz="2800">
            <a:latin typeface="Times New Roman" panose="02020603050405020304" pitchFamily="18" charset="0"/>
            <a:cs typeface="Times New Roman" panose="02020603050405020304" pitchFamily="18" charset="0"/>
          </a:endParaRPr>
        </a:p>
      </dgm:t>
    </dgm:pt>
    <dgm:pt modelId="{FC8831EB-67C5-4768-8246-C370CA741950}" type="pres">
      <dgm:prSet presAssocID="{E39F795D-9380-468D-978F-56ADC70578C6}" presName="cycle" presStyleCnt="0">
        <dgm:presLayoutVars>
          <dgm:chMax val="1"/>
          <dgm:dir/>
          <dgm:animLvl val="ctr"/>
          <dgm:resizeHandles val="exact"/>
        </dgm:presLayoutVars>
      </dgm:prSet>
      <dgm:spPr/>
      <dgm:t>
        <a:bodyPr/>
        <a:lstStyle/>
        <a:p>
          <a:endParaRPr lang="en-US"/>
        </a:p>
      </dgm:t>
    </dgm:pt>
    <dgm:pt modelId="{09368A89-5E13-46DC-BCA1-5816CD1EAF1B}" type="pres">
      <dgm:prSet presAssocID="{552C42EE-6025-4E46-96B5-E3C5AFE7D5F8}" presName="centerShape" presStyleLbl="node0" presStyleIdx="0" presStyleCnt="1" custScaleX="119632" custScaleY="140413"/>
      <dgm:spPr/>
      <dgm:t>
        <a:bodyPr/>
        <a:lstStyle/>
        <a:p>
          <a:endParaRPr lang="en-US"/>
        </a:p>
      </dgm:t>
    </dgm:pt>
    <dgm:pt modelId="{F9950F96-775A-4E97-B27A-6CD12DD9BF96}" type="pres">
      <dgm:prSet presAssocID="{EED8B9AD-BD20-491B-B451-D537D148F1F0}" presName="parTrans" presStyleLbl="bgSibTrans2D1" presStyleIdx="0" presStyleCnt="3" custLinFactNeighborX="9044" custLinFactNeighborY="28275"/>
      <dgm:spPr/>
      <dgm:t>
        <a:bodyPr/>
        <a:lstStyle/>
        <a:p>
          <a:endParaRPr lang="en-US"/>
        </a:p>
      </dgm:t>
    </dgm:pt>
    <dgm:pt modelId="{A574EC15-F528-4193-B30C-C5D00A1CC441}" type="pres">
      <dgm:prSet presAssocID="{D894D862-381A-4838-BE22-A8D63CB7B8D5}" presName="node" presStyleLbl="node1" presStyleIdx="0" presStyleCnt="3" custScaleX="82879" custScaleY="129226" custRadScaleRad="109318" custRadScaleInc="17965">
        <dgm:presLayoutVars>
          <dgm:bulletEnabled val="1"/>
        </dgm:presLayoutVars>
      </dgm:prSet>
      <dgm:spPr/>
      <dgm:t>
        <a:bodyPr/>
        <a:lstStyle/>
        <a:p>
          <a:endParaRPr lang="en-US"/>
        </a:p>
      </dgm:t>
    </dgm:pt>
    <dgm:pt modelId="{4FDB34A2-CCAA-49EF-84A4-D1E58493B825}" type="pres">
      <dgm:prSet presAssocID="{A6A970B4-E07E-4E38-BCED-4B332FDD8576}" presName="parTrans" presStyleLbl="bgSibTrans2D1" presStyleIdx="1" presStyleCnt="3"/>
      <dgm:spPr/>
      <dgm:t>
        <a:bodyPr/>
        <a:lstStyle/>
        <a:p>
          <a:endParaRPr lang="en-US"/>
        </a:p>
      </dgm:t>
    </dgm:pt>
    <dgm:pt modelId="{DA762538-FC06-47BF-807C-F9EAA9BB2ED1}" type="pres">
      <dgm:prSet presAssocID="{0B4E054C-2132-4D3D-A293-BB58C0C20685}" presName="node" presStyleLbl="node1" presStyleIdx="1" presStyleCnt="3" custScaleY="135785" custRadScaleRad="129050" custRadScaleInc="2967">
        <dgm:presLayoutVars>
          <dgm:bulletEnabled val="1"/>
        </dgm:presLayoutVars>
      </dgm:prSet>
      <dgm:spPr/>
      <dgm:t>
        <a:bodyPr/>
        <a:lstStyle/>
        <a:p>
          <a:endParaRPr lang="en-US"/>
        </a:p>
      </dgm:t>
    </dgm:pt>
    <dgm:pt modelId="{50BA32B2-2772-4703-9484-45DF612B3CD1}" type="pres">
      <dgm:prSet presAssocID="{6015469C-A50D-4469-9832-3DB24036567D}" presName="parTrans" presStyleLbl="bgSibTrans2D1" presStyleIdx="2" presStyleCnt="3"/>
      <dgm:spPr/>
      <dgm:t>
        <a:bodyPr/>
        <a:lstStyle/>
        <a:p>
          <a:endParaRPr lang="en-US"/>
        </a:p>
      </dgm:t>
    </dgm:pt>
    <dgm:pt modelId="{3B5233E7-CA51-4CFF-AE01-BF42F0A9BD7F}" type="pres">
      <dgm:prSet presAssocID="{DCA53744-7CEB-4090-A82A-99E89202A862}" presName="node" presStyleLbl="node1" presStyleIdx="2" presStyleCnt="3" custRadScaleRad="126874" custRadScaleInc="-13004">
        <dgm:presLayoutVars>
          <dgm:bulletEnabled val="1"/>
        </dgm:presLayoutVars>
      </dgm:prSet>
      <dgm:spPr/>
      <dgm:t>
        <a:bodyPr/>
        <a:lstStyle/>
        <a:p>
          <a:endParaRPr lang="en-US"/>
        </a:p>
      </dgm:t>
    </dgm:pt>
  </dgm:ptLst>
  <dgm:cxnLst>
    <dgm:cxn modelId="{6E711F59-4101-4F21-95EA-9A67EE0DC855}" srcId="{552C42EE-6025-4E46-96B5-E3C5AFE7D5F8}" destId="{0B4E054C-2132-4D3D-A293-BB58C0C20685}" srcOrd="1" destOrd="0" parTransId="{A6A970B4-E07E-4E38-BCED-4B332FDD8576}" sibTransId="{067FCEC3-DBC1-4E60-BCFD-6407DEDF8DE2}"/>
    <dgm:cxn modelId="{623345A0-877B-4DB8-A50E-FF3D88F0904F}" type="presOf" srcId="{EED8B9AD-BD20-491B-B451-D537D148F1F0}" destId="{F9950F96-775A-4E97-B27A-6CD12DD9BF96}" srcOrd="0" destOrd="0" presId="urn:microsoft.com/office/officeart/2005/8/layout/radial4#1"/>
    <dgm:cxn modelId="{8063EEDE-B093-44E4-8DD1-10979131F5B3}" type="presOf" srcId="{6015469C-A50D-4469-9832-3DB24036567D}" destId="{50BA32B2-2772-4703-9484-45DF612B3CD1}" srcOrd="0" destOrd="0" presId="urn:microsoft.com/office/officeart/2005/8/layout/radial4#1"/>
    <dgm:cxn modelId="{8CE04FF0-E30A-44CA-BC14-50314FC741DA}" type="presOf" srcId="{0B4E054C-2132-4D3D-A293-BB58C0C20685}" destId="{DA762538-FC06-47BF-807C-F9EAA9BB2ED1}" srcOrd="0" destOrd="0" presId="urn:microsoft.com/office/officeart/2005/8/layout/radial4#1"/>
    <dgm:cxn modelId="{19321BA4-2C1B-4278-9EF0-11BFFFC12E8F}" type="presOf" srcId="{DCA53744-7CEB-4090-A82A-99E89202A862}" destId="{3B5233E7-CA51-4CFF-AE01-BF42F0A9BD7F}" srcOrd="0" destOrd="0" presId="urn:microsoft.com/office/officeart/2005/8/layout/radial4#1"/>
    <dgm:cxn modelId="{0D0D6FBB-5C96-4750-8968-140C2899FE11}" srcId="{E39F795D-9380-468D-978F-56ADC70578C6}" destId="{552C42EE-6025-4E46-96B5-E3C5AFE7D5F8}" srcOrd="0" destOrd="0" parTransId="{CC69D7AE-5D7F-4ECE-8283-1081803F3499}" sibTransId="{B1C15A5C-6B8B-41DB-A9FB-8C0395BB3E33}"/>
    <dgm:cxn modelId="{8AF45983-3521-4377-AB38-462F0C6B09C4}" type="presOf" srcId="{D894D862-381A-4838-BE22-A8D63CB7B8D5}" destId="{A574EC15-F528-4193-B30C-C5D00A1CC441}" srcOrd="0" destOrd="0" presId="urn:microsoft.com/office/officeart/2005/8/layout/radial4#1"/>
    <dgm:cxn modelId="{6D054CB8-6667-42B1-83AE-EB25A2EE4541}" type="presOf" srcId="{552C42EE-6025-4E46-96B5-E3C5AFE7D5F8}" destId="{09368A89-5E13-46DC-BCA1-5816CD1EAF1B}" srcOrd="0" destOrd="0" presId="urn:microsoft.com/office/officeart/2005/8/layout/radial4#1"/>
    <dgm:cxn modelId="{789DEB04-FD1B-4E45-BE70-058422BD6CE0}" type="presOf" srcId="{E39F795D-9380-468D-978F-56ADC70578C6}" destId="{FC8831EB-67C5-4768-8246-C370CA741950}" srcOrd="0" destOrd="0" presId="urn:microsoft.com/office/officeart/2005/8/layout/radial4#1"/>
    <dgm:cxn modelId="{6B15B471-EC4B-422F-B642-82249610FCE1}" srcId="{552C42EE-6025-4E46-96B5-E3C5AFE7D5F8}" destId="{DCA53744-7CEB-4090-A82A-99E89202A862}" srcOrd="2" destOrd="0" parTransId="{6015469C-A50D-4469-9832-3DB24036567D}" sibTransId="{01D0D37E-C7F7-41F8-B4D2-7CF9286AD00A}"/>
    <dgm:cxn modelId="{3232D604-E25F-4335-B29E-AE320A5420C1}" type="presOf" srcId="{A6A970B4-E07E-4E38-BCED-4B332FDD8576}" destId="{4FDB34A2-CCAA-49EF-84A4-D1E58493B825}" srcOrd="0" destOrd="0" presId="urn:microsoft.com/office/officeart/2005/8/layout/radial4#1"/>
    <dgm:cxn modelId="{9A0440B7-D199-493A-9951-15DFE0FEC3D7}" srcId="{552C42EE-6025-4E46-96B5-E3C5AFE7D5F8}" destId="{D894D862-381A-4838-BE22-A8D63CB7B8D5}" srcOrd="0" destOrd="0" parTransId="{EED8B9AD-BD20-491B-B451-D537D148F1F0}" sibTransId="{0B486C22-01DD-487B-A342-85CDD67F0395}"/>
    <dgm:cxn modelId="{82AF291C-7967-4E43-94A9-7CBB79F804DF}" type="presParOf" srcId="{FC8831EB-67C5-4768-8246-C370CA741950}" destId="{09368A89-5E13-46DC-BCA1-5816CD1EAF1B}" srcOrd="0" destOrd="0" presId="urn:microsoft.com/office/officeart/2005/8/layout/radial4#1"/>
    <dgm:cxn modelId="{7AC9C955-2496-43D9-B03E-B74D7E7833FE}" type="presParOf" srcId="{FC8831EB-67C5-4768-8246-C370CA741950}" destId="{F9950F96-775A-4E97-B27A-6CD12DD9BF96}" srcOrd="1" destOrd="0" presId="urn:microsoft.com/office/officeart/2005/8/layout/radial4#1"/>
    <dgm:cxn modelId="{B48F2298-A7B5-4E57-88A1-6F1027BFD711}" type="presParOf" srcId="{FC8831EB-67C5-4768-8246-C370CA741950}" destId="{A574EC15-F528-4193-B30C-C5D00A1CC441}" srcOrd="2" destOrd="0" presId="urn:microsoft.com/office/officeart/2005/8/layout/radial4#1"/>
    <dgm:cxn modelId="{68CA8050-CDC7-46FC-8CFE-0CEED31294BD}" type="presParOf" srcId="{FC8831EB-67C5-4768-8246-C370CA741950}" destId="{4FDB34A2-CCAA-49EF-84A4-D1E58493B825}" srcOrd="3" destOrd="0" presId="urn:microsoft.com/office/officeart/2005/8/layout/radial4#1"/>
    <dgm:cxn modelId="{99819127-CFE2-4D5D-9E76-3B1171B94907}" type="presParOf" srcId="{FC8831EB-67C5-4768-8246-C370CA741950}" destId="{DA762538-FC06-47BF-807C-F9EAA9BB2ED1}" srcOrd="4" destOrd="0" presId="urn:microsoft.com/office/officeart/2005/8/layout/radial4#1"/>
    <dgm:cxn modelId="{6A339276-BF4F-4771-AD76-D4562825D6ED}" type="presParOf" srcId="{FC8831EB-67C5-4768-8246-C370CA741950}" destId="{50BA32B2-2772-4703-9484-45DF612B3CD1}" srcOrd="5" destOrd="0" presId="urn:microsoft.com/office/officeart/2005/8/layout/radial4#1"/>
    <dgm:cxn modelId="{BC397159-3030-4AE9-ACCF-0602D261DE0F}" type="presParOf" srcId="{FC8831EB-67C5-4768-8246-C370CA741950}" destId="{3B5233E7-CA51-4CFF-AE01-BF42F0A9BD7F}" srcOrd="6" destOrd="0" presId="urn:microsoft.com/office/officeart/2005/8/layout/radial4#1"/>
  </dgm:cxnLst>
  <dgm:bg>
    <a:effectLst>
      <a:innerShdw blurRad="63500" dist="50800" dir="162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F08E-9B66-44AA-8BF6-9B4CD91BA7E2}">
      <dsp:nvSpPr>
        <dsp:cNvPr id="0" name=""/>
        <dsp:cNvSpPr/>
      </dsp:nvSpPr>
      <dsp:spPr>
        <a:xfrm>
          <a:off x="0" y="1380029"/>
          <a:ext cx="3657600" cy="3657600"/>
        </a:xfrm>
        <a:prstGeom prst="ellipse">
          <a:avLst/>
        </a:prstGeom>
        <a:solidFill>
          <a:schemeClr val="accent2">
            <a:shade val="80000"/>
            <a:hueOff val="-91172"/>
            <a:satOff val="-6579"/>
            <a:lumOff val="30226"/>
            <a:alphaOff val="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B93BC0C-2E3D-4160-A2D3-CDD3E8BBE4B5}">
      <dsp:nvSpPr>
        <dsp:cNvPr id="0" name=""/>
        <dsp:cNvSpPr/>
      </dsp:nvSpPr>
      <dsp:spPr>
        <a:xfrm>
          <a:off x="1219200" y="2599229"/>
          <a:ext cx="1219200" cy="1219200"/>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0DD18-1A7D-43F9-A8CC-BDFB492ED017}">
      <dsp:nvSpPr>
        <dsp:cNvPr id="0" name=""/>
        <dsp:cNvSpPr/>
      </dsp:nvSpPr>
      <dsp:spPr>
        <a:xfrm>
          <a:off x="4267200" y="189541"/>
          <a:ext cx="1828800"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a:lnSpc>
              <a:spcPct val="90000"/>
            </a:lnSpc>
            <a:spcBef>
              <a:spcPct val="0"/>
            </a:spcBef>
            <a:spcAft>
              <a:spcPct val="35000"/>
            </a:spcAft>
          </a:pPr>
          <a:r>
            <a:rPr lang="en-US" sz="3600" kern="1200" dirty="0" err="1">
              <a:solidFill>
                <a:srgbClr val="0000CC"/>
              </a:solidFill>
              <a:latin typeface="Times New Roman" panose="02020603050405020304" pitchFamily="18" charset="0"/>
              <a:cs typeface="Times New Roman" panose="02020603050405020304" pitchFamily="18" charset="0"/>
            </a:rPr>
            <a:t>Nhận</a:t>
          </a:r>
          <a:r>
            <a:rPr lang="en-US" sz="3600" kern="1200" dirty="0">
              <a:solidFill>
                <a:srgbClr val="0000CC"/>
              </a:solidFill>
              <a:latin typeface="Times New Roman" panose="02020603050405020304" pitchFamily="18" charset="0"/>
              <a:cs typeface="Times New Roman" panose="02020603050405020304" pitchFamily="18" charset="0"/>
            </a:rPr>
            <a:t> </a:t>
          </a:r>
          <a:r>
            <a:rPr lang="en-US" sz="3600" kern="1200" dirty="0" err="1">
              <a:solidFill>
                <a:srgbClr val="0000CC"/>
              </a:solidFill>
              <a:latin typeface="Times New Roman" panose="02020603050405020304" pitchFamily="18" charset="0"/>
              <a:cs typeface="Times New Roman" panose="02020603050405020304" pitchFamily="18" charset="0"/>
            </a:rPr>
            <a:t>xét</a:t>
          </a:r>
          <a:endParaRPr lang="en-US" sz="3600" kern="1200" dirty="0">
            <a:solidFill>
              <a:srgbClr val="0000CC"/>
            </a:solidFill>
            <a:latin typeface="Times New Roman" panose="02020603050405020304" pitchFamily="18" charset="0"/>
            <a:cs typeface="Times New Roman" panose="02020603050405020304" pitchFamily="18" charset="0"/>
          </a:endParaRPr>
        </a:p>
      </dsp:txBody>
      <dsp:txXfrm>
        <a:off x="4267200" y="189541"/>
        <a:ext cx="1828800" cy="1524000"/>
      </dsp:txXfrm>
    </dsp:sp>
    <dsp:sp modelId="{7256C1F3-C479-4588-B75A-547D425E510E}">
      <dsp:nvSpPr>
        <dsp:cNvPr id="0" name=""/>
        <dsp:cNvSpPr/>
      </dsp:nvSpPr>
      <dsp:spPr>
        <a:xfrm>
          <a:off x="3810000" y="922829"/>
          <a:ext cx="457200" cy="0"/>
        </a:xfrm>
        <a:prstGeom prst="line">
          <a:avLst/>
        </a:prstGeom>
        <a:solidFill>
          <a:schemeClr val="accent2">
            <a:hueOff val="0"/>
            <a:satOff val="0"/>
            <a:lumOff val="0"/>
            <a:alphaOff val="0"/>
          </a:schemeClr>
        </a:solidFill>
        <a:ln w="285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2E18C147-47B2-4615-8709-904343DEC04B}">
      <dsp:nvSpPr>
        <dsp:cNvPr id="0" name=""/>
        <dsp:cNvSpPr/>
      </dsp:nvSpPr>
      <dsp:spPr>
        <a:xfrm rot="5400000">
          <a:off x="1675028" y="1075381"/>
          <a:ext cx="2287219" cy="1979676"/>
        </a:xfrm>
        <a:prstGeom prst="line">
          <a:avLst/>
        </a:prstGeom>
        <a:solidFill>
          <a:schemeClr val="accent2">
            <a:hueOff val="0"/>
            <a:satOff val="0"/>
            <a:lumOff val="0"/>
            <a:alphaOff val="0"/>
          </a:schemeClr>
        </a:solidFill>
        <a:ln w="285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1518BE1F-E092-4056-80C2-864975BA1DD6}">
      <dsp:nvSpPr>
        <dsp:cNvPr id="0" name=""/>
        <dsp:cNvSpPr/>
      </dsp:nvSpPr>
      <dsp:spPr>
        <a:xfrm>
          <a:off x="4267200" y="1684829"/>
          <a:ext cx="1828800"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a:lnSpc>
              <a:spcPct val="90000"/>
            </a:lnSpc>
            <a:spcBef>
              <a:spcPct val="0"/>
            </a:spcBef>
            <a:spcAft>
              <a:spcPct val="35000"/>
            </a:spcAft>
          </a:pPr>
          <a:r>
            <a:rPr lang="en-US" sz="3600" kern="1200" dirty="0" err="1">
              <a:solidFill>
                <a:srgbClr val="0000CC"/>
              </a:solidFill>
              <a:latin typeface="Times New Roman" panose="02020603050405020304" pitchFamily="18" charset="0"/>
              <a:cs typeface="Times New Roman" panose="02020603050405020304" pitchFamily="18" charset="0"/>
            </a:rPr>
            <a:t>Bằng</a:t>
          </a:r>
          <a:r>
            <a:rPr lang="en-US" sz="3600" kern="1200" dirty="0">
              <a:solidFill>
                <a:srgbClr val="0000CC"/>
              </a:solidFill>
              <a:latin typeface="Times New Roman" panose="02020603050405020304" pitchFamily="18" charset="0"/>
              <a:cs typeface="Times New Roman" panose="02020603050405020304" pitchFamily="18" charset="0"/>
            </a:rPr>
            <a:t> </a:t>
          </a:r>
          <a:r>
            <a:rPr lang="en-US" sz="3600" kern="1200" dirty="0" err="1">
              <a:solidFill>
                <a:srgbClr val="0000CC"/>
              </a:solidFill>
              <a:latin typeface="Times New Roman" panose="02020603050405020304" pitchFamily="18" charset="0"/>
              <a:cs typeface="Times New Roman" panose="02020603050405020304" pitchFamily="18" charset="0"/>
            </a:rPr>
            <a:t>điểm</a:t>
          </a:r>
          <a:r>
            <a:rPr lang="en-US" sz="3600" kern="1200" dirty="0">
              <a:solidFill>
                <a:srgbClr val="0000CC"/>
              </a:solidFill>
              <a:latin typeface="Times New Roman" panose="02020603050405020304" pitchFamily="18" charset="0"/>
              <a:cs typeface="Times New Roman" panose="02020603050405020304" pitchFamily="18" charset="0"/>
            </a:rPr>
            <a:t> </a:t>
          </a:r>
          <a:r>
            <a:rPr lang="en-US" sz="3600" kern="1200" dirty="0" err="1">
              <a:solidFill>
                <a:srgbClr val="0000CC"/>
              </a:solidFill>
              <a:latin typeface="Times New Roman" panose="02020603050405020304" pitchFamily="18" charset="0"/>
              <a:cs typeface="Times New Roman" panose="02020603050405020304" pitchFamily="18" charset="0"/>
            </a:rPr>
            <a:t>số</a:t>
          </a:r>
          <a:endParaRPr lang="en-US" sz="3600" kern="1200" dirty="0">
            <a:solidFill>
              <a:srgbClr val="0000CC"/>
            </a:solidFill>
            <a:latin typeface="Times New Roman" panose="02020603050405020304" pitchFamily="18" charset="0"/>
            <a:cs typeface="Times New Roman" panose="02020603050405020304" pitchFamily="18" charset="0"/>
          </a:endParaRPr>
        </a:p>
      </dsp:txBody>
      <dsp:txXfrm>
        <a:off x="4267200" y="1684829"/>
        <a:ext cx="1828800" cy="1524000"/>
      </dsp:txXfrm>
    </dsp:sp>
    <dsp:sp modelId="{7D78C27D-3BA6-47EF-9B77-BDF9FCD7A9DB}">
      <dsp:nvSpPr>
        <dsp:cNvPr id="0" name=""/>
        <dsp:cNvSpPr/>
      </dsp:nvSpPr>
      <dsp:spPr>
        <a:xfrm>
          <a:off x="3810000" y="2446829"/>
          <a:ext cx="457200" cy="0"/>
        </a:xfrm>
        <a:prstGeom prst="line">
          <a:avLst/>
        </a:prstGeom>
        <a:solidFill>
          <a:schemeClr val="accent2">
            <a:hueOff val="0"/>
            <a:satOff val="0"/>
            <a:lumOff val="0"/>
            <a:alphaOff val="0"/>
          </a:schemeClr>
        </a:solidFill>
        <a:ln w="285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F4EB235B-3DA5-4A56-B923-50CA56A3C06D}">
      <dsp:nvSpPr>
        <dsp:cNvPr id="0" name=""/>
        <dsp:cNvSpPr/>
      </dsp:nvSpPr>
      <dsp:spPr>
        <a:xfrm rot="5400000">
          <a:off x="2454737" y="2696338"/>
          <a:ext cx="1601053" cy="1106424"/>
        </a:xfrm>
        <a:prstGeom prst="line">
          <a:avLst/>
        </a:prstGeom>
        <a:solidFill>
          <a:schemeClr val="accent2">
            <a:hueOff val="0"/>
            <a:satOff val="0"/>
            <a:lumOff val="0"/>
            <a:alphaOff val="0"/>
          </a:schemeClr>
        </a:solidFill>
        <a:ln w="285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379FA-749E-45D7-92DB-E24B66EB9529}">
      <dsp:nvSpPr>
        <dsp:cNvPr id="0" name=""/>
        <dsp:cNvSpPr/>
      </dsp:nvSpPr>
      <dsp:spPr>
        <a:xfrm>
          <a:off x="2218236" y="2095784"/>
          <a:ext cx="1857253" cy="127975"/>
        </a:xfrm>
        <a:custGeom>
          <a:avLst/>
          <a:gdLst/>
          <a:ahLst/>
          <a:cxnLst/>
          <a:rect l="0" t="0" r="0" b="0"/>
          <a:pathLst>
            <a:path>
              <a:moveTo>
                <a:pt x="0" y="0"/>
              </a:moveTo>
              <a:lnTo>
                <a:pt x="1857253" y="0"/>
              </a:lnTo>
              <a:lnTo>
                <a:pt x="1857253" y="127975"/>
              </a:lnTo>
            </a:path>
          </a:pathLst>
        </a:custGeom>
        <a:noFill/>
        <a:ln w="28575"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837CCE3D-A7FB-4AFE-88F4-14671FF0735D}">
      <dsp:nvSpPr>
        <dsp:cNvPr id="0" name=""/>
        <dsp:cNvSpPr/>
      </dsp:nvSpPr>
      <dsp:spPr>
        <a:xfrm>
          <a:off x="745310" y="2095784"/>
          <a:ext cx="1472926" cy="127975"/>
        </a:xfrm>
        <a:custGeom>
          <a:avLst/>
          <a:gdLst/>
          <a:ahLst/>
          <a:cxnLst/>
          <a:rect l="0" t="0" r="0" b="0"/>
          <a:pathLst>
            <a:path>
              <a:moveTo>
                <a:pt x="1472926" y="0"/>
              </a:moveTo>
              <a:lnTo>
                <a:pt x="0" y="0"/>
              </a:lnTo>
              <a:lnTo>
                <a:pt x="0" y="127975"/>
              </a:lnTo>
            </a:path>
          </a:pathLst>
        </a:custGeom>
        <a:noFill/>
        <a:ln w="28575"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49568C76-7B5F-4254-810C-76765AE2369D}">
      <dsp:nvSpPr>
        <dsp:cNvPr id="0" name=""/>
        <dsp:cNvSpPr/>
      </dsp:nvSpPr>
      <dsp:spPr>
        <a:xfrm>
          <a:off x="1331161" y="751081"/>
          <a:ext cx="1774150" cy="134470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87BF4-908B-4BD1-B15D-91650EA6C0C9}">
      <dsp:nvSpPr>
        <dsp:cNvPr id="0" name=""/>
        <dsp:cNvSpPr/>
      </dsp:nvSpPr>
      <dsp:spPr>
        <a:xfrm>
          <a:off x="3022305" y="674178"/>
          <a:ext cx="2428609" cy="121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rgbClr val="0000FF"/>
              </a:solidFill>
              <a:latin typeface="Times New Roman" panose="02020603050405020304" pitchFamily="18" charset="0"/>
              <a:cs typeface="Times New Roman" panose="02020603050405020304" pitchFamily="18" charset="0"/>
            </a:rPr>
            <a:t>NHẬN XÉT</a:t>
          </a:r>
        </a:p>
      </dsp:txBody>
      <dsp:txXfrm>
        <a:off x="3022305" y="674178"/>
        <a:ext cx="2428609" cy="1210974"/>
      </dsp:txXfrm>
    </dsp:sp>
    <dsp:sp modelId="{E29BF809-F3A2-497E-9E41-4E45AE7804AF}">
      <dsp:nvSpPr>
        <dsp:cNvPr id="0" name=""/>
        <dsp:cNvSpPr/>
      </dsp:nvSpPr>
      <dsp:spPr>
        <a:xfrm>
          <a:off x="1711" y="2223760"/>
          <a:ext cx="1487197" cy="121097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D4EF0-DE36-4466-AB37-A171527E7ACD}">
      <dsp:nvSpPr>
        <dsp:cNvPr id="0" name=""/>
        <dsp:cNvSpPr/>
      </dsp:nvSpPr>
      <dsp:spPr>
        <a:xfrm>
          <a:off x="1514951" y="2260609"/>
          <a:ext cx="1816461" cy="121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200" dirty="0">
            <a:solidFill>
              <a:srgbClr val="FF0000"/>
            </a:solidFill>
            <a:latin typeface="Times New Roman" panose="02020603050405020304" pitchFamily="18" charset="0"/>
            <a:cs typeface="Times New Roman" panose="02020603050405020304" pitchFamily="18" charset="0"/>
          </a:endParaRPr>
        </a:p>
      </dsp:txBody>
      <dsp:txXfrm>
        <a:off x="1514951" y="2260609"/>
        <a:ext cx="1816461" cy="1210974"/>
      </dsp:txXfrm>
    </dsp:sp>
    <dsp:sp modelId="{B2789ACA-DC8B-4168-963D-82BF5F0DDEFE}">
      <dsp:nvSpPr>
        <dsp:cNvPr id="0" name=""/>
        <dsp:cNvSpPr/>
      </dsp:nvSpPr>
      <dsp:spPr>
        <a:xfrm>
          <a:off x="3470003" y="2223760"/>
          <a:ext cx="1210974" cy="1210974"/>
        </a:xfrm>
        <a:prstGeom prst="ellipse">
          <a:avLst/>
        </a:prstGeom>
        <a:blipFill rotWithShape="1">
          <a:blip xmlns:r="http://schemas.openxmlformats.org/officeDocument/2006/relationships" r:embed="rId3"/>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0ECDAFA1-1874-47F2-8B52-55FA3190B95F}">
      <dsp:nvSpPr>
        <dsp:cNvPr id="0" name=""/>
        <dsp:cNvSpPr/>
      </dsp:nvSpPr>
      <dsp:spPr>
        <a:xfrm>
          <a:off x="4680977" y="2220732"/>
          <a:ext cx="1816461" cy="121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ghi</a:t>
          </a:r>
          <a:r>
            <a:rPr lang="en-US" sz="2800" kern="1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chữ</a:t>
          </a:r>
          <a:endParaRPr lang="en-US" sz="2800" kern="1200" dirty="0">
            <a:solidFill>
              <a:srgbClr val="0000CC"/>
            </a:solidFill>
            <a:latin typeface="Times New Roman" panose="02020603050405020304" pitchFamily="18" charset="0"/>
            <a:cs typeface="Times New Roman" panose="02020603050405020304" pitchFamily="18" charset="0"/>
          </a:endParaRPr>
        </a:p>
      </dsp:txBody>
      <dsp:txXfrm>
        <a:off x="4680977" y="2220732"/>
        <a:ext cx="1816461" cy="1210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F119C-EB82-4C41-BEAC-81F2A3AB15BF}">
      <dsp:nvSpPr>
        <dsp:cNvPr id="0" name=""/>
        <dsp:cNvSpPr/>
      </dsp:nvSpPr>
      <dsp:spPr>
        <a:xfrm>
          <a:off x="2545249" y="1159750"/>
          <a:ext cx="1912625" cy="13412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ĐGgk</a:t>
          </a:r>
          <a:endParaRPr lang="en-US" sz="3200" b="1" kern="1200" dirty="0">
            <a:latin typeface="Times New Roman" panose="02020603050405020304" pitchFamily="18" charset="0"/>
            <a:cs typeface="Times New Roman" panose="02020603050405020304" pitchFamily="18" charset="0"/>
          </a:endParaRPr>
        </a:p>
      </dsp:txBody>
      <dsp:txXfrm>
        <a:off x="2825346" y="1356176"/>
        <a:ext cx="1352431" cy="948428"/>
      </dsp:txXfrm>
    </dsp:sp>
    <dsp:sp modelId="{3EB7CC33-E2BC-4028-8DA0-A18C2FCFAA34}">
      <dsp:nvSpPr>
        <dsp:cNvPr id="0" name=""/>
        <dsp:cNvSpPr/>
      </dsp:nvSpPr>
      <dsp:spPr>
        <a:xfrm>
          <a:off x="4529530" y="1537708"/>
          <a:ext cx="777942" cy="777942"/>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b="1" kern="1200">
            <a:latin typeface="Times New Roman" panose="02020603050405020304" pitchFamily="18" charset="0"/>
            <a:cs typeface="Times New Roman" panose="02020603050405020304" pitchFamily="18" charset="0"/>
          </a:endParaRPr>
        </a:p>
      </dsp:txBody>
      <dsp:txXfrm>
        <a:off x="4632646" y="1835193"/>
        <a:ext cx="571710" cy="182972"/>
      </dsp:txXfrm>
    </dsp:sp>
    <dsp:sp modelId="{373AE0A8-02CB-4D7E-83BE-A522EA096114}">
      <dsp:nvSpPr>
        <dsp:cNvPr id="0" name=""/>
        <dsp:cNvSpPr/>
      </dsp:nvSpPr>
      <dsp:spPr>
        <a:xfrm>
          <a:off x="5168105" y="1159750"/>
          <a:ext cx="2430628" cy="1341280"/>
        </a:xfrm>
        <a:prstGeom prst="ellipse">
          <a:avLst/>
        </a:prstGeom>
        <a:solidFill>
          <a:schemeClr val="accent4">
            <a:hueOff val="-1075180"/>
            <a:satOff val="9543"/>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ĐGck</a:t>
          </a:r>
          <a:endParaRPr lang="en-US" sz="3200" b="1" kern="1200" dirty="0">
            <a:latin typeface="Times New Roman" panose="02020603050405020304" pitchFamily="18" charset="0"/>
            <a:cs typeface="Times New Roman" panose="02020603050405020304" pitchFamily="18" charset="0"/>
          </a:endParaRPr>
        </a:p>
      </dsp:txBody>
      <dsp:txXfrm>
        <a:off x="5524062" y="1356176"/>
        <a:ext cx="1718714" cy="948428"/>
      </dsp:txXfrm>
    </dsp:sp>
    <dsp:sp modelId="{AC560135-CD9D-437A-B77B-F96F697E68BC}">
      <dsp:nvSpPr>
        <dsp:cNvPr id="0" name=""/>
        <dsp:cNvSpPr/>
      </dsp:nvSpPr>
      <dsp:spPr>
        <a:xfrm>
          <a:off x="1789337" y="1537708"/>
          <a:ext cx="777942" cy="777942"/>
        </a:xfrm>
        <a:prstGeom prst="mathEqual">
          <a:avLst/>
        </a:prstGeom>
        <a:solidFill>
          <a:schemeClr val="accent4">
            <a:hueOff val="-2150360"/>
            <a:satOff val="19087"/>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b="1" kern="1200">
            <a:latin typeface="Times New Roman" panose="02020603050405020304" pitchFamily="18" charset="0"/>
            <a:cs typeface="Times New Roman" panose="02020603050405020304" pitchFamily="18" charset="0"/>
          </a:endParaRPr>
        </a:p>
      </dsp:txBody>
      <dsp:txXfrm>
        <a:off x="1892453" y="1697964"/>
        <a:ext cx="571710" cy="457430"/>
      </dsp:txXfrm>
    </dsp:sp>
    <dsp:sp modelId="{B88DF331-77A7-42AF-AFD4-9B7F4696A1FE}">
      <dsp:nvSpPr>
        <dsp:cNvPr id="0" name=""/>
        <dsp:cNvSpPr/>
      </dsp:nvSpPr>
      <dsp:spPr>
        <a:xfrm>
          <a:off x="0" y="1159750"/>
          <a:ext cx="1258161" cy="1341280"/>
        </a:xfrm>
        <a:prstGeom prst="ellipse">
          <a:avLst/>
        </a:prstGeom>
        <a:solidFill>
          <a:schemeClr val="accent4">
            <a:hueOff val="-2150360"/>
            <a:satOff val="19087"/>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ĐGĐK</a:t>
          </a:r>
        </a:p>
      </dsp:txBody>
      <dsp:txXfrm>
        <a:off x="184253" y="1356176"/>
        <a:ext cx="889655" cy="948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E6AA2-C82D-4375-8506-97041A73B0B4}">
      <dsp:nvSpPr>
        <dsp:cNvPr id="0" name=""/>
        <dsp:cNvSpPr/>
      </dsp:nvSpPr>
      <dsp:spPr>
        <a:xfrm>
          <a:off x="3719" y="80979"/>
          <a:ext cx="1320591" cy="132059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solidFill>
                <a:srgbClr val="0000FF"/>
              </a:solidFill>
              <a:latin typeface="Times New Roman" panose="02020603050405020304" pitchFamily="18" charset="0"/>
              <a:cs typeface="Times New Roman" panose="02020603050405020304" pitchFamily="18" charset="0"/>
            </a:rPr>
            <a:t>Ma </a:t>
          </a:r>
          <a:r>
            <a:rPr lang="en-US" sz="3200" kern="1200" dirty="0" err="1">
              <a:solidFill>
                <a:srgbClr val="0000FF"/>
              </a:solidFill>
              <a:latin typeface="Times New Roman" panose="02020603050405020304" pitchFamily="18" charset="0"/>
              <a:cs typeface="Times New Roman" panose="02020603050405020304" pitchFamily="18" charset="0"/>
            </a:rPr>
            <a:t>trận</a:t>
          </a:r>
          <a:endParaRPr lang="en-US" sz="3200" kern="1200" dirty="0">
            <a:solidFill>
              <a:srgbClr val="0000FF"/>
            </a:solidFill>
            <a:latin typeface="Times New Roman" panose="02020603050405020304" pitchFamily="18" charset="0"/>
            <a:cs typeface="Times New Roman" panose="02020603050405020304" pitchFamily="18" charset="0"/>
          </a:endParaRPr>
        </a:p>
      </dsp:txBody>
      <dsp:txXfrm>
        <a:off x="197115" y="274375"/>
        <a:ext cx="933799" cy="933799"/>
      </dsp:txXfrm>
    </dsp:sp>
    <dsp:sp modelId="{D6311675-2C6D-4F74-98BD-8B30BBEBA546}">
      <dsp:nvSpPr>
        <dsp:cNvPr id="0" name=""/>
        <dsp:cNvSpPr/>
      </dsp:nvSpPr>
      <dsp:spPr>
        <a:xfrm>
          <a:off x="281044" y="1508802"/>
          <a:ext cx="765943" cy="76594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Times New Roman" panose="02020603050405020304" pitchFamily="18" charset="0"/>
            <a:cs typeface="Times New Roman" panose="02020603050405020304" pitchFamily="18" charset="0"/>
          </a:endParaRPr>
        </a:p>
      </dsp:txBody>
      <dsp:txXfrm>
        <a:off x="382570" y="1801699"/>
        <a:ext cx="562891" cy="180149"/>
      </dsp:txXfrm>
    </dsp:sp>
    <dsp:sp modelId="{633FEB7D-4936-4DA6-AC29-5801C0108DEB}">
      <dsp:nvSpPr>
        <dsp:cNvPr id="0" name=""/>
        <dsp:cNvSpPr/>
      </dsp:nvSpPr>
      <dsp:spPr>
        <a:xfrm>
          <a:off x="3719" y="2381978"/>
          <a:ext cx="1320591" cy="1320591"/>
        </a:xfrm>
        <a:prstGeom prst="ellipse">
          <a:avLst/>
        </a:prstGeom>
        <a:solidFill>
          <a:schemeClr val="accent4">
            <a:hueOff val="-1075180"/>
            <a:satOff val="9543"/>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solidFill>
                <a:srgbClr val="0000FF"/>
              </a:solidFill>
              <a:latin typeface="Times New Roman" panose="02020603050405020304" pitchFamily="18" charset="0"/>
              <a:cs typeface="Times New Roman" panose="02020603050405020304" pitchFamily="18" charset="0"/>
            </a:rPr>
            <a:t>Đặc</a:t>
          </a:r>
          <a:r>
            <a:rPr lang="en-US" sz="3200" kern="1200" dirty="0">
              <a:solidFill>
                <a:srgbClr val="0000FF"/>
              </a:solidFill>
              <a:latin typeface="Times New Roman" panose="02020603050405020304" pitchFamily="18" charset="0"/>
              <a:cs typeface="Times New Roman" panose="02020603050405020304" pitchFamily="18" charset="0"/>
            </a:rPr>
            <a:t> </a:t>
          </a:r>
          <a:r>
            <a:rPr lang="en-US" sz="3200" kern="1200" dirty="0" err="1">
              <a:solidFill>
                <a:srgbClr val="0000FF"/>
              </a:solidFill>
              <a:latin typeface="Times New Roman" panose="02020603050405020304" pitchFamily="18" charset="0"/>
              <a:cs typeface="Times New Roman" panose="02020603050405020304" pitchFamily="18" charset="0"/>
            </a:rPr>
            <a:t>tả</a:t>
          </a:r>
          <a:endParaRPr lang="en-US" sz="3200" kern="1200" dirty="0">
            <a:solidFill>
              <a:srgbClr val="0000FF"/>
            </a:solidFill>
            <a:latin typeface="Times New Roman" panose="02020603050405020304" pitchFamily="18" charset="0"/>
            <a:cs typeface="Times New Roman" panose="02020603050405020304" pitchFamily="18" charset="0"/>
          </a:endParaRPr>
        </a:p>
      </dsp:txBody>
      <dsp:txXfrm>
        <a:off x="197115" y="2575374"/>
        <a:ext cx="933799" cy="933799"/>
      </dsp:txXfrm>
    </dsp:sp>
    <dsp:sp modelId="{4886C6BE-C2AC-423E-85CD-51365EAC6697}">
      <dsp:nvSpPr>
        <dsp:cNvPr id="0" name=""/>
        <dsp:cNvSpPr/>
      </dsp:nvSpPr>
      <dsp:spPr>
        <a:xfrm>
          <a:off x="1522400" y="1646144"/>
          <a:ext cx="419948" cy="491260"/>
        </a:xfrm>
        <a:prstGeom prst="rightArrow">
          <a:avLst>
            <a:gd name="adj1" fmla="val 60000"/>
            <a:gd name="adj2" fmla="val 50000"/>
          </a:avLst>
        </a:prstGeom>
        <a:solidFill>
          <a:schemeClr val="accent4">
            <a:hueOff val="-2150360"/>
            <a:satOff val="19087"/>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Times New Roman" panose="02020603050405020304" pitchFamily="18" charset="0"/>
            <a:cs typeface="Times New Roman" panose="02020603050405020304" pitchFamily="18" charset="0"/>
          </a:endParaRPr>
        </a:p>
      </dsp:txBody>
      <dsp:txXfrm>
        <a:off x="1522400" y="1744396"/>
        <a:ext cx="293964" cy="294756"/>
      </dsp:txXfrm>
    </dsp:sp>
    <dsp:sp modelId="{770F3C61-C49C-449D-94CE-17C7F8570BDA}">
      <dsp:nvSpPr>
        <dsp:cNvPr id="0" name=""/>
        <dsp:cNvSpPr/>
      </dsp:nvSpPr>
      <dsp:spPr>
        <a:xfrm>
          <a:off x="2116666" y="571183"/>
          <a:ext cx="2641182" cy="2641182"/>
        </a:xfrm>
        <a:prstGeom prst="ellipse">
          <a:avLst/>
        </a:prstGeom>
        <a:solidFill>
          <a:schemeClr val="accent4">
            <a:hueOff val="-2150360"/>
            <a:satOff val="19087"/>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err="1">
              <a:solidFill>
                <a:srgbClr val="0000FF"/>
              </a:solidFill>
              <a:latin typeface="Times New Roman" panose="02020603050405020304" pitchFamily="18" charset="0"/>
              <a:cs typeface="Times New Roman" panose="02020603050405020304" pitchFamily="18" charset="0"/>
            </a:rPr>
            <a:t>Đề</a:t>
          </a:r>
          <a:r>
            <a:rPr lang="en-US" sz="4400" kern="1200" dirty="0">
              <a:solidFill>
                <a:srgbClr val="0000FF"/>
              </a:solidFill>
              <a:latin typeface="Times New Roman" panose="02020603050405020304" pitchFamily="18" charset="0"/>
              <a:cs typeface="Times New Roman" panose="02020603050405020304" pitchFamily="18" charset="0"/>
            </a:rPr>
            <a:t> </a:t>
          </a:r>
          <a:r>
            <a:rPr lang="en-US" sz="4400" kern="1200" dirty="0" err="1">
              <a:solidFill>
                <a:srgbClr val="0000FF"/>
              </a:solidFill>
              <a:latin typeface="Times New Roman" panose="02020603050405020304" pitchFamily="18" charset="0"/>
              <a:cs typeface="Times New Roman" panose="02020603050405020304" pitchFamily="18" charset="0"/>
            </a:rPr>
            <a:t>kiểm</a:t>
          </a:r>
          <a:r>
            <a:rPr lang="en-US" sz="4400" kern="1200" dirty="0">
              <a:solidFill>
                <a:srgbClr val="0000FF"/>
              </a:solidFill>
              <a:latin typeface="Times New Roman" panose="02020603050405020304" pitchFamily="18" charset="0"/>
              <a:cs typeface="Times New Roman" panose="02020603050405020304" pitchFamily="18" charset="0"/>
            </a:rPr>
            <a:t> </a:t>
          </a:r>
          <a:r>
            <a:rPr lang="en-US" sz="4400" kern="1200" dirty="0" err="1">
              <a:solidFill>
                <a:srgbClr val="0000FF"/>
              </a:solidFill>
              <a:latin typeface="Times New Roman" panose="02020603050405020304" pitchFamily="18" charset="0"/>
              <a:cs typeface="Times New Roman" panose="02020603050405020304" pitchFamily="18" charset="0"/>
            </a:rPr>
            <a:t>tra</a:t>
          </a:r>
          <a:endParaRPr lang="en-US" sz="4400" kern="1200" dirty="0">
            <a:solidFill>
              <a:srgbClr val="0000FF"/>
            </a:solidFill>
            <a:latin typeface="Times New Roman" panose="02020603050405020304" pitchFamily="18" charset="0"/>
            <a:cs typeface="Times New Roman" panose="02020603050405020304" pitchFamily="18" charset="0"/>
          </a:endParaRPr>
        </a:p>
      </dsp:txBody>
      <dsp:txXfrm>
        <a:off x="2503458" y="957975"/>
        <a:ext cx="1867598" cy="1867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68A89-5E13-46DC-BCA1-5816CD1EAF1B}">
      <dsp:nvSpPr>
        <dsp:cNvPr id="0" name=""/>
        <dsp:cNvSpPr/>
      </dsp:nvSpPr>
      <dsp:spPr>
        <a:xfrm>
          <a:off x="1427604" y="2720403"/>
          <a:ext cx="1806629" cy="21204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ea typeface="Calibri" panose="020F0502020204030204" pitchFamily="34" charset="0"/>
              <a:cs typeface="Times New Roman" panose="02020603050405020304" pitchFamily="18" charset="0"/>
            </a:rPr>
            <a:t>MỨC ĐỘ</a:t>
          </a:r>
          <a:endParaRPr lang="en-US" sz="2800" b="1" kern="1200" dirty="0">
            <a:latin typeface="Times New Roman" panose="02020603050405020304" pitchFamily="18" charset="0"/>
            <a:cs typeface="Times New Roman" panose="02020603050405020304" pitchFamily="18" charset="0"/>
          </a:endParaRPr>
        </a:p>
      </dsp:txBody>
      <dsp:txXfrm>
        <a:off x="1692179" y="3030936"/>
        <a:ext cx="1277479" cy="1499388"/>
      </dsp:txXfrm>
    </dsp:sp>
    <dsp:sp modelId="{F9950F96-775A-4E97-B27A-6CD12DD9BF96}">
      <dsp:nvSpPr>
        <dsp:cNvPr id="0" name=""/>
        <dsp:cNvSpPr/>
      </dsp:nvSpPr>
      <dsp:spPr>
        <a:xfrm rot="13546740">
          <a:off x="702076" y="2513426"/>
          <a:ext cx="1188178" cy="43039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74EC15-F528-4193-B30C-C5D00A1CC441}">
      <dsp:nvSpPr>
        <dsp:cNvPr id="0" name=""/>
        <dsp:cNvSpPr/>
      </dsp:nvSpPr>
      <dsp:spPr>
        <a:xfrm>
          <a:off x="179861" y="1439596"/>
          <a:ext cx="1189021" cy="14831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2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800" kern="1200" dirty="0">
              <a:latin typeface="Times New Roman" panose="02020603050405020304" pitchFamily="18" charset="0"/>
              <a:ea typeface="Calibri" panose="020F0502020204030204" pitchFamily="34" charset="0"/>
              <a:cs typeface="Times New Roman" panose="02020603050405020304" pitchFamily="18" charset="0"/>
            </a:rPr>
            <a:t>): 40%.</a:t>
          </a:r>
          <a:endParaRPr lang="en-US" sz="2800" kern="1200" dirty="0">
            <a:latin typeface="Times New Roman" panose="02020603050405020304" pitchFamily="18" charset="0"/>
            <a:cs typeface="Times New Roman" panose="02020603050405020304" pitchFamily="18" charset="0"/>
          </a:endParaRPr>
        </a:p>
      </dsp:txBody>
      <dsp:txXfrm>
        <a:off x="214686" y="1474421"/>
        <a:ext cx="1119371" cy="1413500"/>
      </dsp:txXfrm>
    </dsp:sp>
    <dsp:sp modelId="{4FDB34A2-CCAA-49EF-84A4-D1E58493B825}">
      <dsp:nvSpPr>
        <dsp:cNvPr id="0" name=""/>
        <dsp:cNvSpPr/>
      </dsp:nvSpPr>
      <dsp:spPr>
        <a:xfrm rot="16306812">
          <a:off x="1645629" y="1675682"/>
          <a:ext cx="1488048" cy="430394"/>
        </a:xfrm>
        <a:prstGeom prst="leftArrow">
          <a:avLst>
            <a:gd name="adj1" fmla="val 60000"/>
            <a:gd name="adj2" fmla="val 50000"/>
          </a:avLst>
        </a:prstGeom>
        <a:solidFill>
          <a:schemeClr val="accent5">
            <a:hueOff val="152821"/>
            <a:satOff val="30568"/>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762538-FC06-47BF-807C-F9EAA9BB2ED1}">
      <dsp:nvSpPr>
        <dsp:cNvPr id="0" name=""/>
        <dsp:cNvSpPr/>
      </dsp:nvSpPr>
      <dsp:spPr>
        <a:xfrm>
          <a:off x="1695442" y="367999"/>
          <a:ext cx="1434647" cy="1558429"/>
        </a:xfrm>
        <a:prstGeom prst="roundRect">
          <a:avLst>
            <a:gd name="adj" fmla="val 10000"/>
          </a:avLst>
        </a:prstGeom>
        <a:solidFill>
          <a:schemeClr val="accent5">
            <a:hueOff val="152821"/>
            <a:satOff val="30568"/>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i="1"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800" kern="1200" dirty="0">
              <a:latin typeface="Times New Roman" panose="02020603050405020304" pitchFamily="18" charset="0"/>
              <a:ea typeface="Calibri" panose="020F0502020204030204" pitchFamily="34" charset="0"/>
              <a:cs typeface="Times New Roman" panose="02020603050405020304" pitchFamily="18" charset="0"/>
            </a:rPr>
            <a:t>): 30%.</a:t>
          </a:r>
          <a:endParaRPr lang="en-US" sz="2800" kern="1200" dirty="0">
            <a:latin typeface="Times New Roman" panose="02020603050405020304" pitchFamily="18" charset="0"/>
            <a:cs typeface="Times New Roman" panose="02020603050405020304" pitchFamily="18" charset="0"/>
          </a:endParaRPr>
        </a:p>
      </dsp:txBody>
      <dsp:txXfrm>
        <a:off x="1737461" y="410018"/>
        <a:ext cx="1350609" cy="1474391"/>
      </dsp:txXfrm>
    </dsp:sp>
    <dsp:sp modelId="{50BA32B2-2772-4703-9484-45DF612B3CD1}">
      <dsp:nvSpPr>
        <dsp:cNvPr id="0" name=""/>
        <dsp:cNvSpPr/>
      </dsp:nvSpPr>
      <dsp:spPr>
        <a:xfrm rot="18876793">
          <a:off x="2861651" y="2309603"/>
          <a:ext cx="1416510" cy="430394"/>
        </a:xfrm>
        <a:prstGeom prst="leftArrow">
          <a:avLst>
            <a:gd name="adj1" fmla="val 60000"/>
            <a:gd name="adj2" fmla="val 50000"/>
          </a:avLst>
        </a:prstGeom>
        <a:solidFill>
          <a:schemeClr val="accent5">
            <a:hueOff val="305643"/>
            <a:satOff val="61137"/>
            <a:lumOff val="1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233E7-CA51-4CFF-AE01-BF42F0A9BD7F}">
      <dsp:nvSpPr>
        <dsp:cNvPr id="0" name=""/>
        <dsp:cNvSpPr/>
      </dsp:nvSpPr>
      <dsp:spPr>
        <a:xfrm>
          <a:off x="3350003" y="1446760"/>
          <a:ext cx="1434647" cy="1147718"/>
        </a:xfrm>
        <a:prstGeom prst="roundRect">
          <a:avLst>
            <a:gd name="adj" fmla="val 10000"/>
          </a:avLst>
        </a:prstGeom>
        <a:solidFill>
          <a:schemeClr val="accent5">
            <a:hueOff val="305643"/>
            <a:satOff val="61137"/>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8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kern="1200" dirty="0">
              <a:latin typeface="Times New Roman" panose="02020603050405020304" pitchFamily="18" charset="0"/>
              <a:ea typeface="Calibri" panose="020F0502020204030204" pitchFamily="34" charset="0"/>
              <a:cs typeface="Times New Roman" panose="02020603050405020304" pitchFamily="18" charset="0"/>
            </a:rPr>
            <a:t>:</a:t>
          </a:r>
          <a:r>
            <a:rPr lang="en-US" sz="2800" i="1"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800" i="0" kern="1200" dirty="0">
              <a:latin typeface="Times New Roman" panose="02020603050405020304" pitchFamily="18" charset="0"/>
              <a:ea typeface="Calibri" panose="020F0502020204030204" pitchFamily="34" charset="0"/>
              <a:cs typeface="Times New Roman" panose="02020603050405020304" pitchFamily="18" charset="0"/>
            </a:rPr>
            <a:t>30%</a:t>
          </a:r>
          <a:endParaRPr lang="en-US" sz="2800" i="0" kern="1200" dirty="0">
            <a:latin typeface="Times New Roman" panose="02020603050405020304" pitchFamily="18" charset="0"/>
            <a:cs typeface="Times New Roman" panose="02020603050405020304" pitchFamily="18" charset="0"/>
          </a:endParaRPr>
        </a:p>
      </dsp:txBody>
      <dsp:txXfrm>
        <a:off x="3383619" y="1480376"/>
        <a:ext cx="1367415" cy="108048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1">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2677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04:11:26"/>
    </inkml:context>
    <inkml:brush xml:id="br0">
      <inkml:brushProperty name="width" value="0.02646" units="cm"/>
      <inkml:brushProperty name="height" value="0.05292" units="cm"/>
      <inkml:brushProperty name="color" value="#0000CC"/>
      <inkml:brushProperty name="tip" value="rectangle"/>
      <inkml:brushProperty name="rasterOp" value="maskPen"/>
      <inkml:brushProperty name="fitToCurve" value="1"/>
    </inkml:brush>
  </inkml:definitions>
  <inkml:trace contextRef="#ctx0" brushRef="#br0">5103 769 0,'0'-79'125,"-30"38"-109,-29 2-16,-1-42 15,0 42-15,1 39 16,-30-40-16,29-40 16,-30 40-1,61-1-15,-31 41 16,31 0-16,-1-39 15,0 39-15,1 0 16,-31-40 0,30 40-1,0-41-15,0 41 0,-29 0 16,29 0-16,0 0 16,30-39-16,-29 39 15,-1 0-15,0 0 16,0 0-16,-30 0 15,31 0-15,-31 0 16,31 0-16,-61 0 16,61 0-16,-1 0 15,0 0-15,-30 0 16,1 0-16,-1 0 16,1 0-16,-61 0 15,31 0-15,0 0 16,0 0-16,-29 0 15,59 0-15,-30 0 16,29 0-16,0 0 16,1 0-16,29 0 15,-29 0-15,29-40 16,-60 40-16,60 0 16,0 0-16,1 0 15,-31 0-15,1 0 16,29 0-1,-29 0-15,-1 0 16,0 0-16,31 0 16,-31 0-16,30 0 15,-29 0-15,29 0 16,-60 0-16,61 0 16,-31 0-16,31 0 15,-31 0 1,31 0-16,-1 0 31,0 0-31,-30 0 16,0 0-1,31 0 1,-1 0-16,0 0 16,1 0-16,-1 0 15,0 0-15,0 0 16,0 0-1,0 0-15,1 0 16,-1 0 0,0 0-16,0 0 31,1 0-15,-1 0-1,0 0-15,-29 0 16,29 0-1,0 0 1,30 40 0,-30-1-1,0-39 1,1 41 0,-1-1-1,-29-1 1,29 2-1,0-1 1,0-40-16,0 0 16,30 39-16,-30 2 15,0-1 1,-29-40 0,29 39-1,1-39 1,-1 41-1,0-1-15,30-1 32,-29-39-17,29 41-15,0-1 32,-30-40-32,30 39 31,0 1-16,0 0 17,0 0-17,0 0 1,0 0 15,-60 0-15,60 0-1,0 0 1,0 0 0,0 0-1,0 0 17,0 0-32,0 1 15,0-2 16,0 1-31,0 1 16,0-2 15,0 1-15,0 0 0,0-1-16,0 1 31,0 40 63,0-40-79,30 40 16,-30-40-31,0 1 16,60 38 0,-60-38-1,29 38 1,-29 2 15,30-81-31,0 39 16,-1-39-16,-29 40 15,30 0 1,0-1-16,-1 2 31,1-1-15,0 0 0,0 0-1,0-40 1,30 40-1,-1 1 1,0 38 15,-29-79-15,0 41-16,30-41 16,-30 0-16,29 0 15,0 39-15,31-39 16,-61 0-1,31 40-15,-30-40 16,0 0 0,29 0-1,1 0 1,-31 0-16,31 41 16,0-41-16,0 0 15,-31 39-15,31-39 16,-31 0-16,31 0 15,-31 40-15,1-40 16,0 0 0,0 0-16,0 0 15,29 0 1,-29 0 0,30 41-16,29-41 15,-59 0 1,30 0-1,-31 0-15,31 0 16,-31 0 0,1 0-16,29 0 0,-29 0 15,30 0 1,-30 0-16,59 0 16,-29 0-16,-1 0 15,1 0 1,-30 0-1,0 0 1,29 0 0,1 0-16,-1 0 15,-29 0 1,-1 0-16,0 0 16,1 0-16,-1 0 15,31 0 1,-31 0-16,31 0 15,29 0-15,-29 0 16,-30 0-16,29 39 16,-29-39-16,29 0 62,-29 0-46,30 0-1,-30 0 17,0 0-17,-1 0-15,1 0 16,0 0 15,0 0-15,-1 0-16,1 0 15,29 0-15,31 0 16,-60 0-16,59 0 16,-30 0-16,1 0 15,-60-39-15,30 39 16,0 0 0,0-41-16,29 41 15,-29 0 1,29 0-16,-29 0 15,29 0-15,-29 0 16,0 0 0,0 0-1,0-40-15,0 40 16,0 0 0,-1 0-16,1 0 31,59-39-31,-59 39 31,0 0-31,0 0 47,-30-41-47,30 41 0,-1 0 16,1 0-1,0 0 1,-1 0-1,1 0 32,0-40-31,0 40 0,-1 0 15,-29-39-31,30 39 15,1 0-15,28 0 16,-29 0 0,-1-41-16,1 41 15,0-40-15,-1 40 32,-29-39-32,60 39 15,-30-41 32,0 1-31,0 0-1,0 0 17,-1 40 14,-29-40-30,30-1 0,0 2-1,-1 39 1,-29-40 0,0 0-16,30 1 46,0-1 1,-30-1-31,29 2 0,-29-1 15,0-1 0,0-38-15,30 38-1,-30 1 1,0 1 0,30-42-1,-30 1 1,0 40-1,0-39 1,0 39 0,0-40 46,0 40-46,0 1 15,0-2-15,0 1-16,0 0 47,0 0-1,0 0-30,-30 0 0,0 0 15,1 0-15,29 0-16,-60 0 15,31 0 1,29 0 15,-60 40 32,60-40-48,-29 40 1,-1-39-16,0 39 15,0 0 1,0 0 0,0 0-1,0 0-15,1-40 16,-1-1 0,0 41-1,1 0 1,-1 0-16,0 0 15,1-39 1,-2 39-16,1 0 16,1 0 15,-1 0-15,0 0 46,0 0-46,1 0 281,-1 0 46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04:11:39"/>
    </inkml:context>
    <inkml:brush xml:id="br0">
      <inkml:brushProperty name="width" value="0.02646" units="cm"/>
      <inkml:brushProperty name="height" value="0.05292" units="cm"/>
      <inkml:brushProperty name="color" value="#0000CC"/>
      <inkml:brushProperty name="tip" value="rectangle"/>
      <inkml:brushProperty name="rasterOp" value="maskPen"/>
      <inkml:brushProperty name="fitToCurve" value="1"/>
    </inkml:brush>
  </inkml:definitions>
  <inkml:trace contextRef="#ctx0" brushRef="#br0">1314 3 0,'-30'0'234,"1"0"-234,-1 0 16,0 0-16,1 0 15,-1 0 1,0 0-16,0 0 16,0 0-16,0 0 15,1 0-15,-1 0 16,0 0-16,0 0 16,1 0-1,-1 0 1,0 0-1,1 0 32,-31 0-31,30 0 0,-30 0 46,31 0-31,-1 0-15,30 40-16,-30-40 16,1 0-1,-31 39 16,30-39 16,1 40-15,29 0-17,-60-40-15,60 40 16,-30-40 15,30 79 0,-60-79 63,60 40-78,-59-1-1,29-39 17,30 40-17,-29-40 48,29 40 30,-30-40-61,30 39-17,-30 1 17,1 39-1,29-39 0,0 0 16,-30 39-31,30-39 62,0-1-63,0 1 32,0 0 0,0 0-31,0-1-16,0 1 47,0 39 15,30 1 1,-30-41-48,29-39-15,-29 40 16,30 0-1,0-40 1,-30 39 0,59 1 15,-59 0-15,30-40-1,-30 40 1,29-40-1,1 39 1,0-39 0,0 0 46,30 40-62,-31-40 16,1 40-16,30-40 15,-31 39-15,1-39 16,0 0 15,29 0-15,-29 0 0,0 0-1,30 0 1,-31 0-1,1 0-15,0 0 16,-1 0 0,1 0-1,0 0-15,0 0 16,-1 0-16,1 80 16,0-80-16,0 0 15,0 0 1,0 0-16,-1 0 15,1 0 1,0 0-16,-1 0 78,1 0-62,0 0-16,59 0 15,-59 0-15,30 0 16,-30 0 0,29 0 15,-29 0-15,29 0-16,-29 0 31,29 0-31,-29 0 31,30 0 0,-30 0-31,29 0 16,-29 0-16,0 0 16,29 0-16,-29 0 15,-1 0 1,1 0-16,0 0 15,0 0 1,0 0-16,0 0 16,-1 0-16,1 0 15,89 39-15,-89 1 16,-1-40-16,31 0 16,0 0-1,-30 0-15,29 0 31,-29 0-15,-1 0 0,1 0-16,0 0 31,29 0-15,-29 0-1,30 0-15,0 0 16,-31 0-16,1 0 15,0 0 1,-1 0-16,1 0 16,0 0-1,-1 0 1,1 0 0,30 0-16,-30-40 15,0 40 1,29-39-16,-29 39 15,0 0 1,-1 0-16,1 0 31,29 0-31,-29 0 32,0 0-32,0 0 15,30 0 1,-1 0-16,1 0 15,-1 0-15,-29 0 16,-1 0-16,31 0 63,-30 0-63,59 0 15,-29 0-15,-1 0 16,-29 0-1,0 0-15,-1 0 16,1 0 0,0 0 15,0 0-31,59 0 16,0 0-1,-29 0-15,59 0 16,-59 0-16,-30 0 15,29 0 1,-29 0 31,29 0-31,-29 0-1,-30-40-15,59 40 16,-59-40-16,30 40 15,0-39 17,0 39-32,0 0 15,0-40-15,-1 40 16,1 0-16,0-40 16,-1 40-16,-29-39 78,30 39-63,-30-80 63,0 40-31,0-39-31,0 39 0,0-39 15,0 39-16,0 1 17,0-1-17,0 0 1,0 1 0,0-1-1,0 0 63,0 0-62,0 1 62,-30-1-47,1 40-15,-1-40 0,30 1-1,-30-1 173,1 40-157,-1-40 0,0 1-15,0-1 62,-30 0-62,30 40-1,30-39 1,-29-1 46,-1 40-46,0 0 15,30-40-31,-29 40 0,29-39 235,-30 39-220,0 0 1,1 0-1,-1 0 1,0 0 0,0 0-1,0-40-15,0 40 32,1 0-1,-1 0-16,0 0-15,0 0 32,1 0-17,-1 0 1,0 0 31,1 0-32,-1 0 1,0 0 0,-30 0-1,30 0 1,1 0-16,-1 0 16,0 0 15,1 0-16,-1 0-15,0 0 16,-29 0 0,29 0-16,0 0 15,0 0-15,0 0 16,0 0 0,1 0 62,-1 0-47,0 0-15,1 0-1,-1 0 1,0 0-1,1 0-15,-1 0 16,0 0 0,0 0-16,0 0 15,0 0-15,0 0 16,-29 0 0,0-79-1,29 79 16,0 0 1,1 0 15,-1 0-32,0 0 1,0 0-1,0 0-15,0 0 16,0 0 0,-29 0-16,29 0 62,1 0-46,-1 0-1,0 0 1,1 0-16,-1 0 16,0 0-1,0 0-15,0 0 32,0 0-17,1 0-15,-1 0 31,-30 0-15,31 0 0,-31 0-1,31 0-15,-1 0 16,0 0 0,0 0-1,0 0 1,0 0-1,1 0 32,-31 0 16,31 0-32,-1 0-15,0 0-16,0 0 15,-29 0 1,29 0 46,-30 0-30,60-40-17,-30 40 17,-29 0 14,29 0-14,1 0 15,-1 0-32,0 0 48,1-40-63,29 0 15,-30 40-15,0 0 63,0 0-16,0 0 46,-30 0-61,31 0-1,-1 0-15,0 0-1,1-39 1,-1 39 31,0 0-32,1 0 1,-1 0 15,0 0 79,0 0-110,0 0 125,0 0-110,0 0 1,1 0 234,-1 0-110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04:11:53"/>
    </inkml:context>
    <inkml:brush xml:id="br0">
      <inkml:brushProperty name="width" value="0.02646" units="cm"/>
      <inkml:brushProperty name="height" value="0.05292" units="cm"/>
      <inkml:brushProperty name="color" value="#0000CC"/>
      <inkml:brushProperty name="tip" value="rectangle"/>
      <inkml:brushProperty name="rasterOp" value="maskPen"/>
      <inkml:brushProperty name="fitToCurve" value="1"/>
    </inkml:brush>
  </inkml:definitions>
  <inkml:trace contextRef="#ctx0" brushRef="#br0">2357 341 0,'0'-40'141,"-30"40"-125,0 0-16,-29 0 15,29-41 1,0 41-16,0 0 15,-29 0-15,-30-39 16,59 39 0,0 0-1,0 0 1,1-40-16,-1 40 16,0 0-16,0 0 15,0 0-15,0 0 16,1-40-1,-1 40 1,0 0 0,1 0-1,-1 0 1,0 0-16,0-39 16,0 39-1,0 0-15,0 0 16,-29-40-1,29 40 1,-29 0 0,29-40-1,-29 40-15,-1 0 16,30 0 0,0 0-16,-29 0 15,29 0 1,-29 0-1,29 0 17,0 0 15,-29 0-32,-1 0 1,30 0 15,-29 0 0,29 0-31,-29 0 32,29 0 30,0 0-46,0 0-1,1 0 1,-1 0 0,30 40-1,-30-40 1,0 0-1,0 40 17,0-40-17,1 0 1,-31 79 0,31-79 62,-1 0-47,0 40-31,1-40 31,29 39 0,-30 2 16,0-1 16,30-1-32,0 1-15,-31 0 46,31 39-31,0-40 1,0 1-17,0 0 1,0-1 15,0 1-15,0 0 46,0-1-46,0 1 15,0 1 16,31-41-31,-31 79 15,30-39 0,-30-1 16,30 1-47,-1-1 31,1 1 16,0 0 0,-1-1 16,1-39-63,29 0 15,-29 0 1,0 40-1,0-40 1,30 40-16,-31-1 16,1-39 15,0 0-15,0 0-1,-1 0 1,1 0-1,0 0 32,-1 40-47,1-40 16,0 0 0,0 0-16,30 41 15,-31-41 1,31 39-1,-31 1 32,1-40-47,0 0 16,29 0 0,-29 0-1,0 79 1,0-79-1,0 0 1,0 0 0,-1 0-16,1 0 15,0 0 1,29 40 0,0-40-1,-29 0 1,30 0-16,0 0 15,-1 0-15,-29 0 16,0 0 0,-1 39-1,1 1-15,0-40 47,0 0-47,0 0 16,0 0-1,-1 0-15,1 0 16,0 0 0,0 0-1,-1 0 1,1 0 0,0 0-16,-1 0 15,31 0-15,-30 0 16,0 0-1,0 0 1,-1 0-16,1 0 31,29-40-15,-29 40 0,0 0-1,0 0-15,-1 0 31,1 0-15,0 0 15,0 0-15,30-79 0,-31 79 15,1-39-16,0 39 17,-1 0-17,1 0 1,0-40-16,-1 0 47,1 1 15,30 39-15,-30 0 0,0-41-16,-30 1-31,30 40 16,-30-39 0,29-1-1,1 0-15,-30 1 266,0-1-251,0 0 17,0 1-17,0-1 1,0 1 46,0-41 63,0 0-78,-30 40 63,30 1-48,-29 39-46,29-40-1,-30 0 1,30 1 31,-30 39-31,0-40-16,0-39 15,0 79 95,0-40-64,1 40-30,-1-39 0,0-1 62,1 40-63,-1-40 1,0 40 31,-29-39-47,29 39 125,-30-40-78,1 40 15,29 0-30,30-41-17,-60 41 1,31 0-1,-1 0 32,0 0 0,1 0 109</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04:12:21"/>
    </inkml:context>
    <inkml:brush xml:id="br0">
      <inkml:brushProperty name="width" value="0.02646" units="cm"/>
      <inkml:brushProperty name="height" value="0.05292" units="cm"/>
      <inkml:brushProperty name="color" value="#0000CC"/>
      <inkml:brushProperty name="tip" value="rectangle"/>
      <inkml:brushProperty name="rasterOp" value="maskPen"/>
      <inkml:brushProperty name="fitToCurve" value="1"/>
    </inkml:brush>
  </inkml:definitions>
  <inkml:trace contextRef="#ctx0" brushRef="#br0">273 158 0,'0'40'313,"-30"-40"-204,30 41 47,-29-41-140,-31 79 156,60-38-16,-30-2-109,0-39 93,30 40-108,-30-40 77,30 40-46,0 0-17,-29 0-14,-1-1 30,30 2 32,0-1 15,0-1-77,0 2-17,0-1 16,0-1 1,0 2-1,0-2 31,0 41 63,0-40 94,30-40-141,-30 40-62,29-40 31,1 40-32,0-40 1,-30 40-16,30-40 31,0 0 16,0 0 0,29 40-31,-29 0 93,-1-40-78,1 0 32,-30 39-1,30-39-46,-1 0-16,1 0 16,0 0 15,0 0-16,-30 41-15,30-41 32,0 40-17,0-40-15,-1 0 32,1 0-32,0 0 15,-30 39 1,29-39-16,31 0 31,-60 41-31,29-41 16,31 39-1,-30-39-15,-30 40 16,60-40-16,-30 0 16,29 0 15,-29 0-16,29 0-15,0 0 16,-29 0-16,0 41 16,0-41-16,0 0 15,0 0-15,-1 0 32,1 0-17,0 0 1,0 0-1,29 0-15,-29 0 32,-1 0-17,1 0-15,30 0 16,0 39 0,-1-39-1,-29 0 1,29 0-1,-29 0 1,29 0 0,-29 0-1,30 0 1,-30 0 0,29 0-1,1 0-15,-31 0 16,1 0-16,0 0 78,-1 0-62,1 0 15,0 0 0,0 0-31,0 0 47,0 0-31,0 0-1,-1 0-15,1 0 31,0 0-15,-1 0 15,1 0 1,-30-39-17,30 39-15,-1 0 31,1 0 1,0-41-17,30 1 1,-30 40 15,0 0 0,-1-39-15,1 39 31,-30-41-31,30 41 15,-1 0 16,1-39 15,0 39-46,-1 0 15,1-40-15,0 40 46,-30-41-46,30 41 15,-30-39-15,30 39-16,-30-40 31,30 40 31,-30-40-46,0 0 15,0 0 1,0 0-32,29 40 15,-29-40-15,0 0 16,0 0-1,0 1 32,0-2-15,0 2-1,0-1 31,0-1-46,0 2 0,0-1-1,0-1 48,0 2 46,-29 39-93,29-40-16,0 0 47,-30 40-1,30-40-30,-30 40-16,30-40 16,-30 1-16,0-2 31,30-38 31,-59 79 220,29 0-267,0 0 1,1 0 0,-1 0 15,0 0 0,-29 0-31,59-41 16,-60 41-1,30 0 1,-30 0 62,31 0-62,-1 0-16,0 0 15,1 0 17,-31 0-17,31 0 1,-31 0-1,30 0 32,-30 0-15,30 0-17,1 0 16,-1 0-15,0 0 0,1 0-1,-1 0 1,0 0 0,1 0 15,-1 0-31,0 0 15,0 0 1,0 0-16,-29-79 31,29 79-15,0 0 15,0 0-31,1 0 16,-1 0 15,0 0-15,1 0-1,-1 0 1,0 0 15,0 0-31,0 0 16,0 0-1,1-40 79,-1-1-31,0 41-48,1 0 17,-1 0 14,0 0-30,0 0-16,1 0 16,-1 0-1,0 0 17,0 0-17,0 0 32,0 0-16,-29 0 1,29 0 14,-29 0-14,29 0-17,1 0 17,-1 0-1,0 0-16,0 0 17,0 0-17,0 0 1,0 0 31,1 0-32,-1 0 17,0 0-17,1 0 1,-1 0 46,0 0-30,1 0 15,-1 0 78,0 0-110,0 0 16,0 41 32,0-41-47,0 40 46,1-1 16,-1-39-62,0 40-1,1-40 126,-1 0-78,0 41-32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04:12:37"/>
    </inkml:context>
    <inkml:brush xml:id="br0">
      <inkml:brushProperty name="width" value="0.02646" units="cm"/>
      <inkml:brushProperty name="height" value="0.05292" units="cm"/>
      <inkml:brushProperty name="color" value="#0000CC"/>
      <inkml:brushProperty name="tip" value="rectangle"/>
      <inkml:brushProperty name="rasterOp" value="maskPen"/>
      <inkml:brushProperty name="fitToCurve" value="1"/>
    </inkml:brush>
  </inkml:definitions>
  <inkml:trace contextRef="#ctx0" brushRef="#br0">1849 272 0,'-30'0'16,"1"0"-16,-1 0 31,0 0 0,1 0 0,-1 0-15,0 0 0,0 0-16,0 0 15,0 0 1,1-40 46,-1 40-46,0-40-16,0 40 31,1 0-31,-1 0 16,0-41-1,-29 41 48,29 0-47,-30 0-1,30 0 1,-29 0 15,29 0 0,1 0-15,-31 0 0,0 0-1,30 0-15,-29 0 16,29 0 15,0 0-15,1 0-1,-1 0 1,0 0 15,1 0-15,-1 0-1,0 0 32,0 0-31,0 0 0,0 0-1,0 0 1,1 0-1,-1 0 1,0 0-16,1 41 16,-1-41-1,0 40 1,1 0 0,-1-40-1,0 0 1,0 0-1,30 40 17,-30-40-1,0 40-15,1 0 15,-1 0 47,30 0-31,-30 0-32,0 0 32,30 1-15,0-2 46,0 1-78,0 1 15,0-1 1,0 0 0,0 0 15,0 40 16,30-80-16,0 40-31,0-40 0,-1 41 16,1-2 30,30 1-14,-60 1-17,30-2-15,0-39 16,-1 0-16,1 41 16,0-41-16,29 0 15,-59 40-15,59 0 16,-29-40-1,30 40-15,-30-40 16,0 0 0,0 40-16,-1-40 31,1 0-31,29 0 16,-29 0-1,0 0-15,-1 0 16,1 0-1,0 0-15,0 0 16,0 40-16,30-40 16,29 0-16,-60 0 15,31 0-15,30 40 16,-61-40 0,1 40-1,0-40 1,29 0-16,1 41 15,-1-41-15,31 0 16,-1 39-16,-59-39 16,29 0-16,30 40 15,-59-40 1,0 0-16,30 0 16,-30 0-1,-30 41-15,29-41 16,31 0-16,-31 0 15,1 0 1,29 0-16,1 0 16,-30 0-1,0 0 1,0 0 0,0 0-1,-1 0 1,1 0-16,0 0 15,-1 0 1,1 0-16,0 0 16,30 0-1,-30 0 1,-1 0 0,1 0-16,0 0 31,-1 0-31,1 0 15,30 0-15,-1-41 16,1 41-16,-1 0 16,-30 0-16,31 0 15,-1 0 1,-29 0 0,-1-40-16,1 40 15,0 0 1,30-39-16,-30 39 15,59 0-15,-59-41 16,29 41-16,-29 0 16,30 0 15,-30 0-15,29 0-1,-29 0-15,59 0 16,-30 0-1,1 0-15,-30 0 16,0 0 0,0 0-1,-1 0-15,1 0 16,0 0-16,29 0 16,-29 0-16,29 0 15,-29 0 1,30 0-1,-30 0-15,0 0 16,-1 0-16,1 0 16,29 0-1,-29 0 1,29 0 0,-29 0-16,60 0 15,-30 0-15,-1 0 16,-29 0-16,29 0 15,-29 0-15,30 0 32,-30-40-17,29 40-15,-29 0 16,29 0-16,-29 0 16,29 0-16,-29 0 15,0 0-15,0 0 16,30 0-1,-31 0 1,1 0 0,0 0-16,-30-40 15,29 40-15,1-40 16,0 0 0,0 40-1,-1 0-15,1-40 16,0 40-16,0-40 15,0 0 17,-30-1-17,30 41 1,-30-39-16,29-2 16,31 1 15,-60 1 0,29-2-15,-29 1 15,0 0-31,0 0 16,0 0-16,30 40 15,-30-40 1,30 40-16,-30-81 15,29 41 1,-29-40 0,0 40-1,0-40 1,0 40 203,-59 40-204,29 0 1,-29 0 0,29-40-16,1 40 15,-1 0-15,-30 0 16,0-40-1,1 0 17,29 40-17,0 0-15,1 0 16,-31-40 0,1 40-1,29 0-15,0 0 16,0 0-1,0 0-15,-29 0 16,29 0 0,1 0-1,-1 0-15,0 0 16,0 0 0,1 0-1,-1 0 1,0 0-16,0 0 15,0 0 17,0 0-32,1 0 15,-1 0-15,0-81 16,-29 81-16,29 0 16,0 0-1,-30 0 1,30 0-16,1 0 31,-1 0-15,0 0-16,-29 0 15,29 0 1,1 0 0,-31-39-16,30 39 46,-30 0-30,31 0 0,-31 0-1,30 0 1,-29 0 15,29 0 0,-29 0-15,29 0-16,-30 0 16,30 0-1,1 0 1,-1 0 0,0 0-1,-29 0 1,29 0-1,-29 0 1,29 0 0,-30 0-16,30 0 15,-29 0 17,29 0-17,-29 0 1,29 0-1,-30 0 1,30 0-16,-30 0 31,31 0 1,-31 0-17,31 0 1,-31 0-1,31 0 1,0 0 0,-1 0-1,0 0 1,0 0 15,-29 0-31,29 0 16,0 0-1,0 0 1,-29 0 0,29 0-1,1 0 1,-1 0 0,0 0-1,0 0 32,0 0-47,0 0 16,1 0-16,-1 0 15,0 0-15,1 0 32,-1 0-17,0 0 16,0 0-31,0 0 16,0 0 0,0 0-1,1 0-15,-1 0 47,0 0-31,1 0-1,-1 0 32,0 0-31,1 0 15,-1 0-31,0 0 16,0 0 15,0 0 0,0 0 1,0 0 93,1 0 31,-1 0-141,30 39 1,-30-39 31,1 41-16,-1-41 250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13:24:52"/>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449 63 0,'0'40'281,"0"0"-266,0 0 157,-30-40-156,0 0 0,1 40-1,-1-40 251,0 39-266,-29 1 265,29-40-249,0 0 0,30 40 296,-30-1-296,0 1 31,0-40 78,30 41-94,-29-1 31,29-1-30,0 41 155,-30-41-62,0 1-31,30 1 62,0-2-125,0 1 48,0 0-1,30-1-63,0 1 110,-1 0-109,1-40 0,30 41 93,-60-2-31,30 1 16,0-40-79,0 40 1,-1-1 15,1 1 172,0-40-187,29 0 0,-29 0-1,-1 40-15,1-40 32,0 0-1,30 0-16,-30 0 1,-1 0 47,1 0-63,30 0 15,-31 0 1,1 0-1,29 0-15,-59 40 16,30-40 31,0 0-47,-1 0 16,1 0-1,30 0 32,-30 0-16,29 0-31,-29 0 16,0 0-16,0 0 16,-1 0 124,1 0-140,0 0 16,-1 0-16,1 0 15,0 0 79,0 0-63,-1 0-31,1 0 16,0 0-16,0 0 16,0 0-1,-1 0 1,1 0 0,0 0-16,0 0 15,29 0-15,-29 0 16,-1 0 31,1 0-16,30 0 0,-30 0-31,0 0 16,-1 0-16,31 0 15,-31 0-15,1 0 16,0 0-16,0 0 16,-1 0-16,1 0 15,0 0 1,-1 0 0,1 0-1,0 0 1,0 0-16,0 0 15,29 0 1,-29 0-16,0 0 16,-1 0 15,1 0-31,0 0 16,0-40-1,29 40-15,1 0 16,-30 0-1,29 0 1,-29 0 31,29-40-31,-29 40-1,29 0-15,-29 0 16,0-40 31,29 40-16,-29 0-15,0 0-1,0 0 16,0 0-15,0 0 0,-1 0-16,1 0 15,29 0 1,-29 0 0,0 0-1,-1 0-15,1 0 156,30 0-156,-31 0 16,1 0 0,0 0-1,0 0-15,0 0 16,0 0 0,-1 0-16,31 0 15,-60 40 1,29-40-1,1 0 1,0 0 15,-1 0-15,1 0 0,0 0-1,0 0 1,0 0 31,0 0-16,0 0-31,-1 0 16,1 0-1,0 0-15,-1 0 31,1 0-15,-30 40-16,30-40 16,-1 0-16,31 0 15,-1 0 1,-29 0 15,0 0-15,0 0-1,30 0-15,-31 0 47,1 0-31,0 0-16,-1 0 16,1 0-1,0 0-15,-1 0 16,1 0-16,30 80 15,-30-80 1,0 0 0,-1 0 31,1 0-32,30 0 1,-31 0-1,1 0 1,0 0-16,-1 0 16,1 0-1,0 0 32,-1 0-47,1 0 16,0 0-1,0 0 1,0 0-16,0 0 63,29 0-63,-29 0 31,0 0-31,-1 0 15,1 0 32,0 0-31,-1 0-16,31 0 16,-31 0-1,1 0 1,0 0-1,0 0 1,0 0 0,0 0-1,0 0-15,-1 0 78,1 0-78,0 0 32,-1 0-17,1 0 1,29 0 15,-29 0-15,0 0 15,0 0-15,0 0-1,0 0 1,29 0 15,-29 0-15,0 0-1,-1 0 1,1 0 15,29 0-15,-29 0 15,0 0-15,-1 0-16,1 0 15,0 0 17,0 0-1,30 0 0,-31 0-31,1 0 16,0 0-16,0 0 15,-1 0 32,1 0-31,29 0-16,-29 0 16,0 0-1,0 0-15,29 0 16,-29 0-16,30 0 47,-31 0-16,31 0-15,-30 0-1,29 0 63,-29 0-62,29 0 0,-29 0 93,-30-40-93,30 40 62,0 0-63,0 0 1,-1-40 15,1 40 0,-30-40-15,30 0 31,-1 40 0,-29-39 31,30 39-62,0-40 15,0 40 141,-30-40-157,0 1 32,0-2 0,0 1-31,0 0-16,0 1 78,0-1-47,0 0 0,0 1 1,0-2 30,0 1 79,-30-39-126,0 79 1,30-79-16,0 39 47,-30 40-32,1-41 17,29 1-17,-30 40 1,0-79 0,1 79 109,-31 0-47,30 0-63,0-40 1,-29 40 62,29 0-62,-59 0-1,0 0-15,59 0 16,-30 0 0,31 0 15,-31 0 0,30 0-15,-29 0-1,29 0 110,-29 0-109,29 0 0,-30 0-1,31 0 32,-31 0 78,30 0-109,-30 0-16,31 0 15,-31 0-15,31 0 16,-1 0 62,-29 0-62,29 0-16,-30 0 15,-29 0-15,59 0 16,0 0-16,0 0 31,1 0 0,-1 0 1,0 0-32,1 0 15,-31 0 1,31 0-16,-1 0 16,0 0-16,0-39 15,30-1-15,-30 40 156,0 0-156,-29 0 16,-1 0 0,31 0-16,-31 0 15,31-40 1,-31 40-16,31 0 31,-31 0-15,30 0 15,0 0 94,-30 0-125,1 0 16,29 0-16,1 0 15,-31 0-15,31 0 16,-1 0 0,0 0-16,0 0 15,1 0 1,-1 0-1,0 0-15,0 0 16,0 0-16,0 0 16,1 0-16,-1 0 109,0 0-109,1 0 16,-1 0-16,0 0 15,1 0 1,-1 0 15,0 0-15,0 0-1,0 0 1,-30 0 0,31 0-1,-60 0 1,59 0-16,0 0 16,1 0-16,-1 0 15,0 0 1,1 0 78,-31 0-79,30 0 1,0 0-16,0 0 15,0 0-15,1 0 16,-31 0 0,31 0-16,-31 0 15,31 0 17,-31 0-1,30 0-16,0 0 1,0 0 0,1 0-16,-1 0 15,0 0 1,0 0 78,1 0-94,-1 0 15,0 0-15,-29 0 16,29 0 0,1 0 62,-1 0-63,0 0 1,0 0 0,0 0-1,0 0 1,-29 0-16,29 0 15,-29 0 1,29 0-16,0 0 16,1 0-1,-1 0-15,0 0 16,1 0 0,-1 0 46,0 0-46,0 0-16,0 0 15,-29 0-15,29 0 16,-30 0-16,1 0 16,29 0-1,1 0 1,-1 0-1,0 0 110,0 0-109,0 0-16,-29 0 16,29 0-16,0 0 15,1 0 48,-1 0-48,0 0-15,-29-40 16,-1 40 0,-29 0 171,29-40-187,1 40 16,29 0-16,-29 0 15,29-40 1,0 40 0,0 0 15,1 0-15,-1 0-1,0 0 16,0 0 79,0 0-110,1 0 15,-61 0-15,61 0 16,-31 0-16,31 0 16,-1 0-1,0 0 63,0 0-62,1 0 0,-31 0 171,30 0-187,-30 0 16,31 0-16,-1 0 15,0 0 1,1 0 218,-1 0-234,-29 0 16,29 0 0,0 0-16,0 0 297,-29 0-282,29 0 282,0 40 62</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7T13:25:12"/>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268 215 0,'-30'0'235,"0"40"-220,1-40-15,29 39 47,0 2 0,-30-41-16,30 40 16,0-1-31,0 1-16,0 0 31,0 0-15,-30 0-1,30 0 79,-29 0-47,29-1 0,0 1-16,-30-40-15,0 80-1,0-40 1,30 39 109,0-38-94,30-41 47,0 0-62,0 0-16,29 40 78,-29-1-31,-1-39-32,1 40 1,0-40-16,0 40 16,0-40-16,0 0 15,-1 0 1,1 0-16,0 0 16,-1 39-1,1-39 63,0 0-62,0 41-16,29-41 109,-29 0-93,-30 40-16,30-40 16,30 0-16,-1 0 15,-29 40-15,-1-40 31,1 0-15,0 0 0,-1 39-1,1-39 1,0 0 0,30 0-1,-30 0 1,-30 40-1,59-40-15,-29 0 16,0 0-16,-1 0 16,1 0-16,0 0 15,29 0 1,-29 0 0,-1 0-1,1 0-15,0 0 16,0 0-16,0 0 15,30 0 1,-31 0-16,1 0 16,29 0-16,-29 0 15,0 0 1,29 0-16,1 0 16,-30 0-1,30 0 1,-31 0-1,31 0 1,-31 0 0,31 0-16,-31 80 15,1-80 1,0 0 0,0 0-1,0 0-15,0 0 16,29 0-1,-29 0 1,0 0 0,29 0-1,-29 0 1,-30 40 0,59-40-16,-29 0 15,29 0 1,1 0-16,-30 0 15,29 0 1,-29 0-16,0 0 16,0 0-1,-1 0-15,1 0 16,0 0 0,29 0-16,1 0 15,-30 0 1,29 0-1,-29 0-15,0 0 32,-1 0-32,1 0 15,0 0 32,0 0-47,-1 0 16,1 0-1,30 0 1,-30 0 0,29 0-16,1 0 15,-31 0 1,1 0-16,0 0 16,-1 0-1,1 0 1,0 0-1,0 0 1,-1-40 0,1 40-1,30 0-15,0 0 16,-31 0 0,1 0-16,29 0 15,-29 0 32,0 0-16,-1 0 1,1 0-1,0 0-16,0 0 32,30 0-31,-30 0 0,29 0-1,-29 0 32,29 0-16,-29 0-31,29 0 32,-29 0-1,30 0-16,-31 0 1,1 0 15,0 0-15,0 0 0,0 0 15,-1 0-31,1 0 15,29 0 1,-29 0-16,0 0 31,-1 0-31,1 0 32,0 0-17,0 0 1,0 0-1,0 0 1,0 0 0,-1 0 62,1 0-78,0 0 15,-1 0 17,1 0-17,0 0 1,-1 0 15,1 0 0,0 0-15,0 0 0,0 0-16,0 0 47,-1 0-1,-29-39-14,30 39-17,0 0 32,0-41 0,-1 1-16,1 1-15,-30-1 125,0 0-79,30 40-46,-30-80 62,0 40-31,29 40-47,1-40 15,-30 1 17,30 39-17,-30-40 63,0-1-31,0-38-31,30 79 93,-30-79-62,0 38 31,0 1-62,0 1 31,-30-1 62,30-40-62,0 40 172,-30 40-219,0-40 31,1 0 47,29 1 16,-30-1-47,0-1 265,1 41-296,29-39-16,-30-1 15,0 0 1,0 40 453,-29 0-469,-31 0 15,1 0-15,-30 0 16,0 0-16,59 0 16,30 0-16,-29 0 15,29 0-15,-29 0 375,-30 0-375,29 0 16,1 0-16,-31 0 16,60 0-1,1 0 220,-1 0-220,-29 0 1,29 0-16,0 0 31,1 0-15,-31 0 15,30 0-15,0 0-1,0 0 16,0 0-15,1 0 15,-1 0-15,0 0-16,1 0 16,-31 0-1,31 0 16,-1 0-15,0 0 0,0 0-1,0 0 1,0 0-16,1 0 16,-1 0 124,0 0-140,0 0 16,-29 0-16,0 0 15,-1 0-15,31 0 16,-1 0-16,0 0 16,0 0 31,0 0-47,0 0 15,1 0 16,-31 0-15,1-39 172,29 39-173,-59 0-15,59 0 16,-30 0-16,30-41 15,1 41-15,-1 0 16,-29-40 0,-1 40 140,1 0-140,29 0-1,0 0-15,0 0 16,-30 0-16,31 0 203,-1 0-187,0 0-16,1 0 31,-1 0-31,0 0 15,1 0 1,-1 0 0,0 0 31,0 0-16,1 0-31,-1 0 15,0 0 1,0 0 0,0 0 31,-29 0-16,29 0 16,-29 0-16,29 0-15,-29 0-1,29 0 1,-30 0 15,30-39-15,0 39 31,0 0-32,1 0 32,-31 0 0,31 0-16,-31 0-15,31 0 15,-1 0 0,0 0-15,0 0 0,0 0-1,0 0 1,0 0-1,1 0 64,-1 0-48,0 0-16,1 0 1,-1 0 0,0 0-1,1 0 1,-1 0 0,0 0-1,1 0 1,-1 0 31,0 0-16,0 0 63,0 0-79,0 0 1,-29 0 0,29 0-1,0 0 79,1 0-78,-1 0 155,0 0-139,1 0-1,-1 0-15,0 0-1,0 0 48,0 39-16,0-39-32,1 0 95,-31 0 46,30 40-156,1-40 47,-1 41 0,0-41 15,1 0-31,-1 0-15,0 39 46,-30-39 1751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b="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635"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panose="020B060402020202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8068" name="Rectangle 4"/>
          <p:cNvSpPr>
            <a:spLocks noGrp="1" noRot="1" noChangeAspect="1" noTextEdit="1"/>
          </p:cNvSpPr>
          <p:nvPr>
            <p:ph type="sldImg" idx="2"/>
          </p:nvPr>
        </p:nvSpPr>
        <p:spPr>
          <a:xfrm>
            <a:off x="900113" y="739775"/>
            <a:ext cx="4935537" cy="3700463"/>
          </a:xfrm>
          <a:prstGeom prst="rect">
            <a:avLst/>
          </a:prstGeom>
          <a:noFill/>
          <a:ln w="9525" cap="flat" cmpd="sng">
            <a:solidFill>
              <a:srgbClr val="000000"/>
            </a:solidFill>
            <a:prstDash val="solid"/>
            <a:miter/>
            <a:headEnd type="none" w="med" len="med"/>
            <a:tailEnd type="none" w="med" len="med"/>
          </a:ln>
        </p:spPr>
      </p:sp>
      <p:sp>
        <p:nvSpPr>
          <p:cNvPr id="69637"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69638" name="Rectangle 6"/>
          <p:cNvSpPr>
            <a:spLocks noGrp="1" noChangeArrowheads="1"/>
          </p:cNvSpPr>
          <p:nvPr>
            <p:ph type="ftr" sz="quarter" idx="4"/>
          </p:nvPr>
        </p:nvSpPr>
        <p:spPr bwMode="auto">
          <a:xfrm>
            <a:off x="0" y="937101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b="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639" name="Rectangle 7"/>
          <p:cNvSpPr>
            <a:spLocks noGrp="1" noChangeArrowheads="1"/>
          </p:cNvSpPr>
          <p:nvPr>
            <p:ph type="sldNum" sz="quarter" idx="5"/>
          </p:nvPr>
        </p:nvSpPr>
        <p:spPr bwMode="auto">
          <a:xfrm>
            <a:off x="3814763" y="937101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ru-RU" altLang="vi-VN" sz="1200" b="0" dirty="0"/>
              <a:t>‹#›</a:t>
            </a:fld>
            <a:endParaRPr lang="ru-RU" altLang="vi-VN" sz="1200" b="0" dirty="0"/>
          </a:p>
        </p:txBody>
      </p:sp>
    </p:spTree>
    <p:extLst>
      <p:ext uri="{BB962C8B-B14F-4D97-AF65-F5344CB8AC3E}">
        <p14:creationId xmlns:p14="http://schemas.microsoft.com/office/powerpoint/2010/main" val="284748002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89092"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4</a:t>
            </a:fld>
            <a:endParaRPr lang="ru-RU" altLang="vi-VN" sz="12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8308"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21</a:t>
            </a:fld>
            <a:endParaRPr lang="ru-RU" altLang="vi-VN" sz="1200"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9332"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22</a:t>
            </a:fld>
            <a:endParaRPr lang="ru-RU" altLang="vi-VN" sz="1200"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100356"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40</a:t>
            </a:fld>
            <a:endParaRPr lang="ru-RU" altLang="vi-VN" sz="1200"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txBox="1">
            <a:spLocks noGrp="1"/>
          </p:cNvSpPr>
          <p:nvPr/>
        </p:nvSpPr>
        <p:spPr>
          <a:xfrm>
            <a:off x="0" y="9371013"/>
            <a:ext cx="2919413" cy="493712"/>
          </a:xfrm>
          <a:prstGeom prst="rect">
            <a:avLst/>
          </a:prstGeom>
          <a:noFill/>
          <a:ln w="9525">
            <a:noFill/>
          </a:ln>
        </p:spPr>
        <p:txBody>
          <a:bodyPr anchor="b" anchorCtr="0"/>
          <a:lstStyle/>
          <a:p>
            <a:pPr lvl="0" eaLnBrk="1" hangingPunct="1"/>
            <a:r>
              <a:rPr lang="en-US" altLang="x-none" sz="1200" b="0" dirty="0"/>
              <a:t>1</a:t>
            </a:r>
          </a:p>
        </p:txBody>
      </p:sp>
      <p:sp>
        <p:nvSpPr>
          <p:cNvPr id="101379" name="Rectangle 2"/>
          <p:cNvSpPr>
            <a:spLocks noGrp="1" noRot="1" noChangeAspect="1" noTextEdit="1"/>
          </p:cNvSpPr>
          <p:nvPr>
            <p:ph type="sldImg"/>
          </p:nvPr>
        </p:nvSpPr>
        <p:spPr>
          <a:xfrm>
            <a:off x="901700" y="739775"/>
            <a:ext cx="4933950" cy="3700463"/>
          </a:xfrm>
          <a:ln/>
        </p:spPr>
      </p:sp>
      <p:sp>
        <p:nvSpPr>
          <p:cNvPr id="101380" name="Rectangle 3"/>
          <p:cNvSpPr>
            <a:spLocks noGrp="1"/>
          </p:cNvSpPr>
          <p:nvPr>
            <p:ph type="body" idx="1"/>
          </p:nvPr>
        </p:nvSpPr>
        <p:spPr>
          <a:ln/>
        </p:spPr>
        <p:txBody>
          <a:bodyPr wrap="square" lIns="91440" tIns="45720" rIns="91440" bIns="45720" anchor="t" anchorCtr="0"/>
          <a:lstStyle/>
          <a:p>
            <a:pPr lvl="0"/>
            <a:endParaRPr lang="vi-VN" alt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a:xfrm>
            <a:off x="901700" y="739775"/>
            <a:ext cx="4933950" cy="3700463"/>
          </a:xfrm>
          <a:ln/>
        </p:spPr>
      </p:sp>
      <p:sp>
        <p:nvSpPr>
          <p:cNvPr id="102403"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a:xfrm>
            <a:off x="901700" y="739775"/>
            <a:ext cx="4933950" cy="3700463"/>
          </a:xfrm>
          <a:ln/>
        </p:spPr>
      </p:sp>
      <p:sp>
        <p:nvSpPr>
          <p:cNvPr id="103427"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a:xfrm>
            <a:off x="901700" y="739775"/>
            <a:ext cx="4933950" cy="3700463"/>
          </a:xfrm>
          <a:ln/>
        </p:spPr>
      </p:sp>
      <p:sp>
        <p:nvSpPr>
          <p:cNvPr id="104451"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xfrm>
            <a:off x="901700" y="739775"/>
            <a:ext cx="4933950" cy="3700463"/>
          </a:xfrm>
          <a:ln/>
        </p:spPr>
      </p:sp>
      <p:sp>
        <p:nvSpPr>
          <p:cNvPr id="105475"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a:xfrm>
            <a:off x="901700" y="739775"/>
            <a:ext cx="4933950" cy="3700463"/>
          </a:xfrm>
          <a:ln/>
        </p:spPr>
      </p:sp>
      <p:sp>
        <p:nvSpPr>
          <p:cNvPr id="106499"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a:xfrm>
            <a:off x="901700" y="739775"/>
            <a:ext cx="4933950" cy="3700463"/>
          </a:xfrm>
          <a:ln/>
        </p:spPr>
      </p:sp>
      <p:sp>
        <p:nvSpPr>
          <p:cNvPr id="107523"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0116"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5</a:t>
            </a:fld>
            <a:endParaRPr lang="ru-RU" altLang="vi-VN" sz="1200"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a:xfrm>
            <a:off x="901700" y="739775"/>
            <a:ext cx="4933950" cy="3700463"/>
          </a:xfrm>
          <a:ln/>
        </p:spPr>
      </p:sp>
      <p:sp>
        <p:nvSpPr>
          <p:cNvPr id="108547"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901700" y="739775"/>
            <a:ext cx="4933950" cy="3700463"/>
          </a:xfrm>
          <a:ln/>
        </p:spPr>
      </p:sp>
      <p:sp>
        <p:nvSpPr>
          <p:cNvPr id="109571"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xfrm>
            <a:off x="901700" y="739775"/>
            <a:ext cx="4933950" cy="3700463"/>
          </a:xfrm>
          <a:ln/>
        </p:spPr>
      </p:sp>
      <p:sp>
        <p:nvSpPr>
          <p:cNvPr id="110595"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xfrm>
            <a:off x="901700" y="739775"/>
            <a:ext cx="4933950" cy="3700463"/>
          </a:xfrm>
          <a:ln/>
        </p:spPr>
      </p:sp>
      <p:sp>
        <p:nvSpPr>
          <p:cNvPr id="111619"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xfrm>
            <a:off x="901700" y="739775"/>
            <a:ext cx="4933950" cy="3700463"/>
          </a:xfrm>
          <a:ln/>
        </p:spPr>
      </p:sp>
      <p:sp>
        <p:nvSpPr>
          <p:cNvPr id="112643"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xfrm>
            <a:off x="901700" y="739775"/>
            <a:ext cx="4933950" cy="3700463"/>
          </a:xfrm>
          <a:ln/>
        </p:spPr>
      </p:sp>
      <p:sp>
        <p:nvSpPr>
          <p:cNvPr id="113667"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a:xfrm>
            <a:off x="901700" y="739775"/>
            <a:ext cx="4933950" cy="3700463"/>
          </a:xfrm>
          <a:ln/>
        </p:spPr>
      </p:sp>
      <p:sp>
        <p:nvSpPr>
          <p:cNvPr id="114691" name="Rectangle 3"/>
          <p:cNvSpPr>
            <a:spLocks noGrp="1"/>
          </p:cNvSpPr>
          <p:nvPr>
            <p:ph type="body" idx="1"/>
          </p:nvPr>
        </p:nvSpPr>
        <p:spPr>
          <a:ln/>
        </p:spPr>
        <p:txBody>
          <a:bodyPr wrap="square" lIns="91440" tIns="45720" rIns="91440" bIns="45720" anchor="t" anchorCtr="0"/>
          <a:lstStyle/>
          <a:p>
            <a:pPr lvl="0"/>
            <a:endParaRPr lang="en-US" altLang="x-non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115716"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defTabSz="932180" eaLnBrk="1" hangingPunct="1"/>
            <a:fld id="{9A0DB2DC-4C9A-4742-B13C-FB6460FD3503}" type="slidenum">
              <a:rPr lang="nl-NL" altLang="en-US" sz="1200" b="0" dirty="0">
                <a:ea typeface="MS PGothic" panose="020B0600070205080204" pitchFamily="34" charset="-128"/>
              </a:rPr>
              <a:t>59</a:t>
            </a:fld>
            <a:endParaRPr lang="nl-NL" altLang="en-US" sz="1200" b="0" dirty="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116740"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61</a:t>
            </a:fld>
            <a:endParaRPr lang="ru-RU" altLang="vi-VN" sz="1200" b="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117764"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65</a:t>
            </a:fld>
            <a:endParaRPr lang="ru-RU" altLang="vi-VN" sz="12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1140"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10</a:t>
            </a:fld>
            <a:endParaRPr lang="ru-RU" altLang="vi-VN" sz="12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2164"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11</a:t>
            </a:fld>
            <a:endParaRPr lang="ru-RU" altLang="vi-VN" sz="12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3188"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12</a:t>
            </a:fld>
            <a:endParaRPr lang="ru-RU" altLang="vi-VN" sz="12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4212"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solidFill>
                  <a:srgbClr val="000000"/>
                </a:solidFill>
              </a:rPr>
              <a:t>13</a:t>
            </a:fld>
            <a:endParaRPr lang="ru-RU" altLang="vi-VN" sz="1200" b="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5236"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14</a:t>
            </a:fld>
            <a:endParaRPr lang="ru-RU" altLang="vi-VN" sz="12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6260"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19</a:t>
            </a:fld>
            <a:endParaRPr lang="ru-RU" altLang="vi-VN" sz="1200"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p:spPr>
        <p:txBody>
          <a:bodyPr wrap="square" lIns="91440" tIns="45720" rIns="91440" bIns="45720" anchor="t" anchorCtr="0"/>
          <a:lstStyle/>
          <a:p>
            <a:pPr lvl="0"/>
            <a:endParaRPr lang="en-US" altLang="en-US" dirty="0"/>
          </a:p>
        </p:txBody>
      </p:sp>
      <p:sp>
        <p:nvSpPr>
          <p:cNvPr id="97284" name="Slide Number Placeholder 3"/>
          <p:cNvSpPr txBox="1">
            <a:spLocks noGrp="1"/>
          </p:cNvSpPr>
          <p:nvPr>
            <p:ph type="sldNum" sz="quarter"/>
          </p:nvPr>
        </p:nvSpPr>
        <p:spPr>
          <a:xfrm>
            <a:off x="3814763" y="9371013"/>
            <a:ext cx="2919412" cy="493712"/>
          </a:xfrm>
          <a:prstGeom prst="rect">
            <a:avLst/>
          </a:prstGeom>
          <a:noFill/>
          <a:ln w="9525">
            <a:noFill/>
          </a:ln>
        </p:spPr>
        <p:txBody>
          <a:bodyPr anchor="b" anchorCtr="0"/>
          <a:lstStyle/>
          <a:p>
            <a:pPr lvl="0" algn="r" eaLnBrk="1" hangingPunct="1"/>
            <a:fld id="{9A0DB2DC-4C9A-4742-B13C-FB6460FD3503}" type="slidenum">
              <a:rPr lang="ru-RU" altLang="vi-VN" sz="1200" b="0" dirty="0"/>
              <a:t>20</a:t>
            </a:fld>
            <a:endParaRPr lang="ru-RU" altLang="vi-VN" sz="1200"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2771775" y="3141663"/>
            <a:ext cx="5903913" cy="1109662"/>
          </a:xfrm>
          <a:effectLst>
            <a:outerShdw dist="17961" dir="2700000" algn="ctr" rotWithShape="0">
              <a:schemeClr val="bg2"/>
            </a:outerShdw>
          </a:effectLst>
        </p:spPr>
        <p:txBody>
          <a:bodyPr/>
          <a:lstStyle>
            <a:lvl1pPr>
              <a:defRPr sz="3200"/>
            </a:lvl1pPr>
          </a:lstStyle>
          <a:p>
            <a:pPr lvl="0"/>
            <a:r>
              <a:rPr lang="vi-VN" noProof="0" smtClean="0"/>
              <a:t>Bấm &amp; sửa kiểu tiêu đề</a:t>
            </a:r>
            <a:endParaRPr lang="ru-RU" noProof="0" smtClean="0"/>
          </a:p>
        </p:txBody>
      </p:sp>
      <p:sp>
        <p:nvSpPr>
          <p:cNvPr id="5123" name="Rectangle 3"/>
          <p:cNvSpPr>
            <a:spLocks noGrp="1" noChangeArrowheads="1"/>
          </p:cNvSpPr>
          <p:nvPr>
            <p:ph type="subTitle" idx="1" hasCustomPrompt="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pPr lvl="0"/>
            <a:r>
              <a:rPr lang="vi-VN" noProof="0" smtClean="0"/>
              <a:t>Bấm &amp; sửa kiểu phụ đề</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084888" y="1268413"/>
            <a:ext cx="1871662" cy="5472112"/>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468313" y="1268413"/>
            <a:ext cx="5464175" cy="547211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hasCustomPrompt="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vi-VN" sz="3200" b="0" i="0" u="none" strike="noStrike" kern="0" cap="none" spc="0" normalizeH="0" baseline="0" noProof="0" smtClean="0">
                <a:ln>
                  <a:noFill/>
                </a:ln>
                <a:solidFill>
                  <a:schemeClr val="tx2"/>
                </a:solidFill>
                <a:effectLst/>
                <a:uLnTx/>
                <a:uFillTx/>
                <a:latin typeface="+mn-lt"/>
                <a:ea typeface="+mn-ea"/>
                <a:cs typeface="+mn-cs"/>
              </a:rPr>
              <a:t>Bấm biểu tượng để thêm hình ảnh</a:t>
            </a:r>
            <a:endParaRPr kumimoji="0" lang="en-US" sz="3200" b="0" i="0" u="none" strike="noStrike" kern="0" cap="none" spc="0" normalizeH="0" baseline="0" noProof="0">
              <a:ln>
                <a:noFill/>
              </a:ln>
              <a:solidFill>
                <a:schemeClr val="tx2"/>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Nội dung 2"/>
          <p:cNvSpPr>
            <a:spLocks noGrp="1"/>
          </p:cNvSpPr>
          <p:nvPr>
            <p:ph sz="half" idx="1" hasCustomPrompt="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hasCustomPrompt="1"/>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Chỗ dành sẵn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hasCustomPrompt="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68313" y="1268413"/>
            <a:ext cx="7416800" cy="508000"/>
          </a:xfrm>
          <a:prstGeom prst="rect">
            <a:avLst/>
          </a:prstGeom>
          <a:noFill/>
          <a:ln w="9525">
            <a:noFill/>
          </a:ln>
        </p:spPr>
        <p:txBody>
          <a:bodyPr anchor="ctr" anchorCtr="0"/>
          <a:lstStyle/>
          <a:p>
            <a:pPr lvl="0"/>
            <a:r>
              <a:rPr lang="vi-VN" altLang="vi-VN" dirty="0"/>
              <a:t>Bấm &amp; sửa kiểu tiêu đề</a:t>
            </a:r>
            <a:endParaRPr lang="ru-RU" altLang="vi-VN" dirty="0"/>
          </a:p>
        </p:txBody>
      </p:sp>
      <p:sp>
        <p:nvSpPr>
          <p:cNvPr id="1027" name="Rectangle 3"/>
          <p:cNvSpPr>
            <a:spLocks noGrp="1"/>
          </p:cNvSpPr>
          <p:nvPr>
            <p:ph type="body" idx="1"/>
          </p:nvPr>
        </p:nvSpPr>
        <p:spPr>
          <a:xfrm>
            <a:off x="539750" y="1844675"/>
            <a:ext cx="7416800" cy="4895850"/>
          </a:xfrm>
          <a:prstGeom prst="rect">
            <a:avLst/>
          </a:prstGeom>
          <a:noFill/>
          <a:ln w="9525">
            <a:noFill/>
          </a:ln>
        </p:spPr>
        <p:txBody>
          <a:bodyPr/>
          <a:lstStyle/>
          <a:p>
            <a:pPr lvl="0"/>
            <a:r>
              <a:rPr lang="vi-VN" altLang="vi-VN" dirty="0"/>
              <a:t>Bấm &amp; sửa kiểu tiêu đề</a:t>
            </a:r>
          </a:p>
          <a:p>
            <a:pPr lvl="1"/>
            <a:r>
              <a:rPr lang="vi-VN" altLang="vi-VN" dirty="0"/>
              <a:t>Mức hai</a:t>
            </a:r>
          </a:p>
          <a:p>
            <a:pPr lvl="2"/>
            <a:r>
              <a:rPr lang="vi-VN" altLang="vi-VN" dirty="0"/>
              <a:t>Mức ba</a:t>
            </a:r>
          </a:p>
          <a:p>
            <a:pPr lvl="3"/>
            <a:r>
              <a:rPr lang="vi-VN" altLang="vi-VN" dirty="0"/>
              <a:t>Mức bốn</a:t>
            </a:r>
          </a:p>
          <a:p>
            <a:pPr lvl="4"/>
            <a:r>
              <a:rPr lang="vi-VN" altLang="vi-VN" dirty="0"/>
              <a:t>Mức năm</a:t>
            </a:r>
            <a:endParaRPr lang="ru-RU" altLang="vi-V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Verdana" panose="020B0604030504040204" pitchFamily="34" charset="0"/>
        </a:defRPr>
      </a:lvl2pPr>
      <a:lvl3pPr algn="r" rtl="0" eaLnBrk="0" fontAlgn="base" hangingPunct="0">
        <a:spcBef>
          <a:spcPct val="0"/>
        </a:spcBef>
        <a:spcAft>
          <a:spcPct val="0"/>
        </a:spcAft>
        <a:defRPr sz="3600" b="1">
          <a:solidFill>
            <a:schemeClr val="tx2"/>
          </a:solidFill>
          <a:latin typeface="Verdana" panose="020B0604030504040204" pitchFamily="34" charset="0"/>
        </a:defRPr>
      </a:lvl3pPr>
      <a:lvl4pPr algn="r" rtl="0" eaLnBrk="0" fontAlgn="base" hangingPunct="0">
        <a:spcBef>
          <a:spcPct val="0"/>
        </a:spcBef>
        <a:spcAft>
          <a:spcPct val="0"/>
        </a:spcAft>
        <a:defRPr sz="3600" b="1">
          <a:solidFill>
            <a:schemeClr val="tx2"/>
          </a:solidFill>
          <a:latin typeface="Verdana" panose="020B0604030504040204" pitchFamily="34" charset="0"/>
        </a:defRPr>
      </a:lvl4pPr>
      <a:lvl5pPr algn="r" rtl="0" eaLnBrk="0" fontAlgn="base" hangingPunct="0">
        <a:spcBef>
          <a:spcPct val="0"/>
        </a:spcBef>
        <a:spcAft>
          <a:spcPct val="0"/>
        </a:spcAft>
        <a:defRPr sz="3600" b="1">
          <a:solidFill>
            <a:schemeClr val="tx2"/>
          </a:solidFill>
          <a:latin typeface="Verdana" panose="020B0604030504040204" pitchFamily="34" charset="0"/>
        </a:defRPr>
      </a:lvl5pPr>
      <a:lvl6pPr marL="457200" algn="r" rtl="0" eaLnBrk="1" fontAlgn="base" hangingPunct="1">
        <a:spcBef>
          <a:spcPct val="0"/>
        </a:spcBef>
        <a:spcAft>
          <a:spcPct val="0"/>
        </a:spcAft>
        <a:defRPr sz="3600" b="1">
          <a:solidFill>
            <a:schemeClr val="tx2"/>
          </a:solidFill>
          <a:latin typeface="Verdana" panose="020B0604030504040204" pitchFamily="34" charset="0"/>
        </a:defRPr>
      </a:lvl6pPr>
      <a:lvl7pPr marL="914400" algn="r" rtl="0" eaLnBrk="1" fontAlgn="base" hangingPunct="1">
        <a:spcBef>
          <a:spcPct val="0"/>
        </a:spcBef>
        <a:spcAft>
          <a:spcPct val="0"/>
        </a:spcAft>
        <a:defRPr sz="3600" b="1">
          <a:solidFill>
            <a:schemeClr val="tx2"/>
          </a:solidFill>
          <a:latin typeface="Verdana" panose="020B0604030504040204" pitchFamily="34" charset="0"/>
        </a:defRPr>
      </a:lvl7pPr>
      <a:lvl8pPr marL="1371600" algn="r" rtl="0" eaLnBrk="1" fontAlgn="base" hangingPunct="1">
        <a:spcBef>
          <a:spcPct val="0"/>
        </a:spcBef>
        <a:spcAft>
          <a:spcPct val="0"/>
        </a:spcAft>
        <a:defRPr sz="3600" b="1">
          <a:solidFill>
            <a:schemeClr val="tx2"/>
          </a:solidFill>
          <a:latin typeface="Verdana" panose="020B0604030504040204" pitchFamily="34" charset="0"/>
        </a:defRPr>
      </a:lvl8pPr>
      <a:lvl9pPr marL="1828800" algn="r" rtl="0" eaLnBrk="1" fontAlgn="base" hangingPunct="1">
        <a:spcBef>
          <a:spcPct val="0"/>
        </a:spcBef>
        <a:spcAft>
          <a:spcPct val="0"/>
        </a:spcAft>
        <a:defRPr sz="36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42"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10243"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11267"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290"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12291"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314"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13315"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2051"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3075"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4099"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5123"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6147"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7171"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8195"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a:xfrm>
            <a:off x="1979613" y="274638"/>
            <a:ext cx="6707187" cy="1143000"/>
          </a:xfrm>
          <a:prstGeom prst="rect">
            <a:avLst/>
          </a:prstGeom>
          <a:noFill/>
          <a:ln w="9525">
            <a:noFill/>
          </a:ln>
        </p:spPr>
        <p:txBody>
          <a:bodyPr anchor="ctr" anchorCtr="0"/>
          <a:lstStyle/>
          <a:p>
            <a:pPr lvl="0"/>
            <a:r>
              <a:rPr lang="ru-RU" altLang="vi-VN" dirty="0"/>
              <a:t>Click to edit Master title style</a:t>
            </a:r>
          </a:p>
        </p:txBody>
      </p:sp>
      <p:sp>
        <p:nvSpPr>
          <p:cNvPr id="9219" name="Rectangle 3"/>
          <p:cNvSpPr>
            <a:spLocks noGrp="1"/>
          </p:cNvSpPr>
          <p:nvPr>
            <p:ph type="body" idx="1"/>
          </p:nvPr>
        </p:nvSpPr>
        <p:spPr>
          <a:xfrm>
            <a:off x="1908175" y="1600200"/>
            <a:ext cx="6778625" cy="4525963"/>
          </a:xfrm>
          <a:prstGeom prst="rect">
            <a:avLst/>
          </a:prstGeom>
          <a:noFill/>
          <a:ln w="9525">
            <a:noFill/>
          </a:ln>
        </p:spPr>
        <p:txBody>
          <a:bodyPr/>
          <a:lstStyle/>
          <a:p>
            <a:pPr lvl="0"/>
            <a:r>
              <a:rPr lang="ru-RU" altLang="vi-VN" dirty="0"/>
              <a:t>Click to edit Master text styles</a:t>
            </a:r>
          </a:p>
          <a:p>
            <a:pPr lvl="1"/>
            <a:r>
              <a:rPr lang="ru-RU" altLang="vi-VN" dirty="0"/>
              <a:t>Second level</a:t>
            </a:r>
          </a:p>
          <a:p>
            <a:pPr lvl="2"/>
            <a:r>
              <a:rPr lang="ru-RU" altLang="vi-VN" dirty="0"/>
              <a:t>Third level</a:t>
            </a:r>
          </a:p>
          <a:p>
            <a:pPr lvl="3"/>
            <a:r>
              <a:rPr lang="ru-RU" altLang="vi-VN" dirty="0"/>
              <a:t>Fourth level</a:t>
            </a:r>
          </a:p>
          <a:p>
            <a:pPr lvl="4"/>
            <a:r>
              <a:rPr lang="ru-RU" altLang="vi-VN" dirty="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rgbClr val="000000"/>
                </a:solidFill>
              </a:defRPr>
            </a:lvl1pPr>
          </a:lstStyle>
          <a:p>
            <a:pPr lvl="0" eaLnBrk="1" hangingPunct="1">
              <a:buNone/>
            </a:pPr>
            <a:fld id="{9A0DB2DC-4C9A-4742-B13C-FB6460FD3503}" type="slidenum">
              <a:rPr lang="ru-RU" altLang="vi-VN" dirty="0">
                <a:latin typeface="Arial" panose="020B0604020202020204" pitchFamily="34" charset="0"/>
              </a:rPr>
              <a:t>‹#›</a:t>
            </a:fld>
            <a:endParaRPr lang="ru-RU"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3.png"/><Relationship Id="rId4" Type="http://schemas.openxmlformats.org/officeDocument/2006/relationships/customXml" Target="../ink/ink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p:nvPr/>
        </p:nvSpPr>
        <p:spPr>
          <a:xfrm>
            <a:off x="428625" y="2305050"/>
            <a:ext cx="8229600" cy="1885950"/>
          </a:xfrm>
          <a:prstGeom prst="rect">
            <a:avLst/>
          </a:prstGeom>
          <a:noFill/>
          <a:ln w="9525">
            <a:noFill/>
          </a:ln>
        </p:spPr>
        <p:txBody>
          <a:bodyPr/>
          <a:lstStyle/>
          <a:p>
            <a:pPr algn="ctr" eaLnBrk="1" hangingPunct="1">
              <a:lnSpc>
                <a:spcPts val="4500"/>
              </a:lnSpc>
              <a:spcBef>
                <a:spcPts val="600"/>
              </a:spcBef>
              <a:spcAft>
                <a:spcPts val="600"/>
              </a:spcAft>
              <a:buClr>
                <a:schemeClr val="tx2"/>
              </a:buClr>
            </a:pPr>
            <a:r>
              <a:rPr lang="en-US" altLang="vi-VN" sz="3200" dirty="0">
                <a:solidFill>
                  <a:srgbClr val="FF0000"/>
                </a:solidFill>
                <a:latin typeface="Times New Roman" panose="02020603050405020304" pitchFamily="18" charset="0"/>
                <a:cs typeface="Times New Roman" panose="02020603050405020304" pitchFamily="18" charset="0"/>
              </a:rPr>
              <a:t>ĐỔI MỚI QUAN ĐIỂM DẠY HỌC VÀ KIỂM TRA ĐÁNH GIÁ HỌC SINH THEO CHƯƠNG TRÌNH GDPT 2018 </a:t>
            </a:r>
            <a:endParaRPr lang="en-US" altLang="vi-VN" sz="3600" dirty="0">
              <a:solidFill>
                <a:srgbClr val="FF0000"/>
              </a:solidFill>
              <a:latin typeface="Times New Roman" panose="02020603050405020304" pitchFamily="18" charset="0"/>
              <a:cs typeface="Times New Roman" panose="02020603050405020304" pitchFamily="18" charset="0"/>
            </a:endParaRPr>
          </a:p>
          <a:p>
            <a:pPr algn="ctr" eaLnBrk="1" hangingPunct="1">
              <a:lnSpc>
                <a:spcPts val="4500"/>
              </a:lnSpc>
              <a:spcBef>
                <a:spcPts val="600"/>
              </a:spcBef>
              <a:spcAft>
                <a:spcPts val="600"/>
              </a:spcAft>
              <a:buClr>
                <a:schemeClr val="tx2"/>
              </a:buClr>
            </a:pPr>
            <a:endParaRPr lang="en-US" altLang="vi-VN" sz="3600" dirty="0">
              <a:solidFill>
                <a:srgbClr val="FF0000"/>
              </a:solidFill>
              <a:latin typeface="Times New Roman" panose="02020603050405020304" pitchFamily="18" charset="0"/>
              <a:ea typeface="Times New Roman" panose="02020603050405020304" pitchFamily="18" charset="0"/>
            </a:endParaRPr>
          </a:p>
        </p:txBody>
      </p:sp>
      <p:sp>
        <p:nvSpPr>
          <p:cNvPr id="150531" name="Rectangle 3"/>
          <p:cNvSpPr>
            <a:spLocks noChangeArrowheads="1"/>
          </p:cNvSpPr>
          <p:nvPr/>
        </p:nvSpPr>
        <p:spPr bwMode="auto">
          <a:xfrm>
            <a:off x="476250" y="395288"/>
            <a:ext cx="8439150" cy="1295400"/>
          </a:xfrm>
          <a:prstGeom prst="rect">
            <a:avLst/>
          </a:prstGeom>
          <a:noFill/>
          <a:ln w="9525">
            <a:noFill/>
            <a:miter lim="800000"/>
          </a:ln>
          <a:effectLst/>
        </p:spPr>
        <p:txBody>
          <a:bodyPr anchorCtr="1"/>
          <a:lstStyle/>
          <a:p>
            <a:pPr algn="ctr" eaLnBrk="1" hangingPunct="1"/>
            <a:r>
              <a:rPr lang="en-US" altLang="en-US" sz="3200" b="0" dirty="0">
                <a:solidFill>
                  <a:srgbClr val="3333CC"/>
                </a:solidFill>
                <a:effectLst>
                  <a:outerShdw blurRad="38100" dist="38100" dir="2700000">
                    <a:srgbClr val="000000"/>
                  </a:outerShdw>
                </a:effectLst>
                <a:latin typeface="Times New Roman" panose="02020603050405020304" pitchFamily="18" charset="0"/>
                <a:cs typeface="Times New Roman" panose="02020603050405020304" pitchFamily="18" charset="0"/>
              </a:rPr>
              <a:t>ỦY BAN NHÂN DÂN HUYỆN ĐẠI LỘC</a:t>
            </a:r>
          </a:p>
          <a:p>
            <a:pPr algn="ctr" eaLnBrk="1" hangingPunct="1"/>
            <a:r>
              <a:rPr lang="en-US" altLang="en-US" sz="3200" dirty="0">
                <a:solidFill>
                  <a:srgbClr val="3333CC"/>
                </a:solidFill>
                <a:effectLst>
                  <a:outerShdw blurRad="38100" dist="38100" dir="2700000">
                    <a:srgbClr val="000000"/>
                  </a:outerShdw>
                </a:effectLst>
                <a:latin typeface="Times New Roman" panose="02020603050405020304" pitchFamily="18" charset="0"/>
                <a:cs typeface="Times New Roman" panose="02020603050405020304" pitchFamily="18" charset="0"/>
              </a:rPr>
              <a:t>TRƯỜNG TH&amp;THCS ĐẠI TÂN</a:t>
            </a:r>
          </a:p>
          <a:p>
            <a:pPr algn="ctr" eaLnBrk="1" hangingPunct="1"/>
            <a:endParaRPr lang="en-US" altLang="en-US" sz="3200" dirty="0">
              <a:solidFill>
                <a:srgbClr val="33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150532" name="Rectangle 4"/>
          <p:cNvSpPr>
            <a:spLocks noChangeArrowheads="1"/>
          </p:cNvSpPr>
          <p:nvPr/>
        </p:nvSpPr>
        <p:spPr bwMode="auto">
          <a:xfrm>
            <a:off x="228600" y="5562600"/>
            <a:ext cx="8688388" cy="609600"/>
          </a:xfrm>
          <a:prstGeom prst="rect">
            <a:avLst/>
          </a:prstGeom>
          <a:noFill/>
          <a:ln w="9525">
            <a:noFill/>
            <a:miter lim="800000"/>
          </a:ln>
          <a:effectLst/>
        </p:spPr>
        <p:txBody>
          <a:bodyPr anchorCtr="1"/>
          <a:lstStyle/>
          <a:p>
            <a:pPr algn="ctr" eaLnBrk="1" hangingPunct="1"/>
            <a:r>
              <a:rPr lang="en-US" altLang="en-US" sz="3200" b="0" i="1" dirty="0">
                <a:solidFill>
                  <a:schemeClr val="tx2"/>
                </a:solidFill>
                <a:effectLst>
                  <a:outerShdw blurRad="38100" dist="38100" dir="2700000">
                    <a:srgbClr val="000000"/>
                  </a:outerShdw>
                </a:effectLst>
                <a:latin typeface="Arial" panose="020B0604020202020204" pitchFamily="34" charset="0"/>
              </a:rPr>
              <a:t>           </a:t>
            </a:r>
            <a:r>
              <a:rPr lang="en-US" altLang="en-US" sz="3200" b="0" i="1" dirty="0">
                <a:solidFill>
                  <a:schemeClr val="tx2"/>
                </a:solidFill>
                <a:effectLst>
                  <a:outerShdw blurRad="38100" dist="38100" dir="2700000">
                    <a:srgbClr val="000000"/>
                  </a:outerShdw>
                </a:effectLst>
                <a:latin typeface="Times New Roman" pitchFamily="18" charset="0"/>
                <a:cs typeface="Times New Roman" pitchFamily="18" charset="0"/>
              </a:rPr>
              <a:t>Đại Tân, ngày  02  tháng 10 năm 2024</a:t>
            </a:r>
          </a:p>
        </p:txBody>
      </p:sp>
      <p:sp>
        <p:nvSpPr>
          <p:cNvPr id="14341" name="Line 5"/>
          <p:cNvSpPr/>
          <p:nvPr/>
        </p:nvSpPr>
        <p:spPr>
          <a:xfrm>
            <a:off x="3076575" y="1465263"/>
            <a:ext cx="2971800" cy="0"/>
          </a:xfrm>
          <a:prstGeom prst="line">
            <a:avLst/>
          </a:prstGeom>
          <a:ln w="38100" cap="flat" cmpd="dbl">
            <a:solidFill>
              <a:schemeClr val="tx1"/>
            </a:solidFill>
            <a:prstDash val="solid"/>
            <a:headEnd type="none" w="med" len="med"/>
            <a:tailEnd type="none" w="med" len="med"/>
          </a:ln>
        </p:spPr>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914400" y="2130425"/>
            <a:ext cx="7391400" cy="2133600"/>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5" name="Text Box 73"/>
          <p:cNvSpPr txBox="1"/>
          <p:nvPr/>
        </p:nvSpPr>
        <p:spPr>
          <a:xfrm>
            <a:off x="1447800" y="2286000"/>
            <a:ext cx="6553200" cy="1824038"/>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Chuyên đề 2. </a:t>
            </a:r>
            <a:r>
              <a:rPr lang="en-US" altLang="vi-VN" sz="3200" dirty="0">
                <a:latin typeface="Times New Roman" panose="02020603050405020304" pitchFamily="18" charset="0"/>
                <a:cs typeface="Times New Roman" panose="02020603050405020304" pitchFamily="18" charset="0"/>
              </a:rPr>
              <a:t>Dạy học kiểm tra đánh giá theo định hướng phát triển phẩm chất v</a:t>
            </a:r>
            <a:r>
              <a:rPr lang="en-US" altLang="vi-VN" sz="3200" dirty="0">
                <a:latin typeface="Times New Roman" panose="02020603050405020304" pitchFamily="18" charset="0"/>
                <a:ea typeface="Times New Roman" panose="02020603050405020304" pitchFamily="18" charset="0"/>
              </a:rPr>
              <a:t>à</a:t>
            </a:r>
            <a:r>
              <a:rPr lang="en-US" altLang="vi-VN" sz="3200" dirty="0">
                <a:latin typeface="Times New Roman" panose="02020603050405020304" pitchFamily="18" charset="0"/>
                <a:cs typeface="Times New Roman" panose="02020603050405020304" pitchFamily="18" charset="0"/>
              </a:rPr>
              <a:t> năng lực học sinh</a:t>
            </a:r>
            <a:r>
              <a:rPr lang="en-US" altLang="vi-VN" sz="3200" dirty="0">
                <a:solidFill>
                  <a:srgbClr val="0000FF"/>
                </a:solidFill>
                <a:latin typeface="Times New Roman" panose="02020603050405020304" pitchFamily="18" charset="0"/>
                <a:cs typeface="Times New Roman" panose="02020603050405020304" pitchFamily="18" charset="0"/>
              </a:rPr>
              <a:t>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228600"/>
            <a:ext cx="8839200" cy="1246188"/>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79" name="Text Box 73"/>
          <p:cNvSpPr txBox="1"/>
          <p:nvPr/>
        </p:nvSpPr>
        <p:spPr>
          <a:xfrm>
            <a:off x="76200" y="233363"/>
            <a:ext cx="8991600" cy="1246187"/>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Chuyên đề 2. </a:t>
            </a:r>
            <a:r>
              <a:rPr lang="en-US" altLang="vi-VN" sz="3200" dirty="0">
                <a:latin typeface="Times New Roman" panose="02020603050405020304" pitchFamily="18" charset="0"/>
                <a:cs typeface="Times New Roman" panose="02020603050405020304" pitchFamily="18" charset="0"/>
              </a:rPr>
              <a:t>Dạy học kiểm tra đánh giá theo định hướng phát triển phẩm chất v</a:t>
            </a:r>
            <a:r>
              <a:rPr lang="en-US" altLang="vi-VN" sz="3200" dirty="0">
                <a:latin typeface="Times New Roman" panose="02020603050405020304" pitchFamily="18" charset="0"/>
                <a:ea typeface="Times New Roman" panose="02020603050405020304" pitchFamily="18" charset="0"/>
              </a:rPr>
              <a:t>à</a:t>
            </a:r>
            <a:r>
              <a:rPr lang="en-US" altLang="vi-VN" sz="3200" dirty="0">
                <a:latin typeface="Times New Roman" panose="02020603050405020304" pitchFamily="18" charset="0"/>
                <a:cs typeface="Times New Roman" panose="02020603050405020304" pitchFamily="18" charset="0"/>
              </a:rPr>
              <a:t> năng lực học sinh</a:t>
            </a:r>
            <a:r>
              <a:rPr lang="en-US" altLang="vi-VN" sz="3200" dirty="0">
                <a:solidFill>
                  <a:srgbClr val="0000FF"/>
                </a:solidFill>
                <a:latin typeface="Times New Roman" panose="02020603050405020304" pitchFamily="18" charset="0"/>
                <a:cs typeface="Times New Roman" panose="02020603050405020304" pitchFamily="18" charset="0"/>
              </a:rPr>
              <a:t>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4419600" y="2586038"/>
            <a:ext cx="4572000" cy="4046538"/>
          </a:xfrm>
          <a:prstGeom prst="rect">
            <a:avLst/>
          </a:prstGeom>
          <a:solidFill>
            <a:schemeClr val="tx2">
              <a:lumMod val="20000"/>
              <a:lumOff val="80000"/>
            </a:schemeClr>
          </a:solidFill>
          <a:ln>
            <a:solidFill>
              <a:srgbClr val="C00000"/>
            </a:solidFill>
          </a:ln>
        </p:spPr>
        <p:txBody>
          <a:bodyPr>
            <a:spAutoFit/>
          </a:bodyPr>
          <a:lstStyle/>
          <a:p>
            <a:pPr>
              <a:spcBef>
                <a:spcPts val="600"/>
              </a:spcBef>
              <a:buNone/>
            </a:pPr>
            <a:r>
              <a:rPr lang="vi-VN" altLang="x-none" dirty="0">
                <a:solidFill>
                  <a:srgbClr val="333333"/>
                </a:solidFill>
                <a:latin typeface="Arial" panose="020B0604020202020204" pitchFamily="34" charset="0"/>
              </a:rPr>
              <a:t>I. MỤC TIÊU CHƯƠNG TRÌNH GIÁO DỤC PHỔ THÔNG</a:t>
            </a:r>
            <a:endParaRPr lang="vi-VN" altLang="x-none" b="0" dirty="0">
              <a:solidFill>
                <a:srgbClr val="222222"/>
              </a:solidFill>
              <a:latin typeface="Arial" panose="020B0604020202020204" pitchFamily="34" charset="0"/>
            </a:endParaRPr>
          </a:p>
          <a:p>
            <a:pPr>
              <a:spcBef>
                <a:spcPts val="600"/>
              </a:spcBef>
              <a:buNone/>
            </a:pPr>
            <a:r>
              <a:rPr lang="vi-VN" altLang="x-none" b="0" dirty="0">
                <a:solidFill>
                  <a:srgbClr val="333333"/>
                </a:solidFill>
                <a:latin typeface="Arial" panose="020B0604020202020204" pitchFamily="34" charset="0"/>
              </a:rPr>
              <a:t>Chương trình giáo dục phổ thông cụ thể hoá mục tiêu giáo dục phổ thông, giúp học sinh </a:t>
            </a:r>
            <a:r>
              <a:rPr lang="vi-VN" altLang="x-none" dirty="0">
                <a:solidFill>
                  <a:srgbClr val="C00000"/>
                </a:solidFill>
                <a:latin typeface="Arial" panose="020B0604020202020204" pitchFamily="34" charset="0"/>
              </a:rPr>
              <a:t>làm chủ kiến thức phổ thông, biết vận dụng hiệu quả kiến thức, kĩ năng đã học vào đời sống và tự học suốt đời, có định hướng lựa chọn nghề nghiệp phù hợp, biết xây dựng và phát triển hài hoà các mối quan hệ xã hội</a:t>
            </a:r>
            <a:r>
              <a:rPr lang="vi-VN" altLang="x-none" dirty="0">
                <a:solidFill>
                  <a:srgbClr val="333333"/>
                </a:solidFill>
                <a:latin typeface="Arial" panose="020B0604020202020204" pitchFamily="34" charset="0"/>
              </a:rPr>
              <a:t>,</a:t>
            </a:r>
            <a:r>
              <a:rPr lang="vi-VN" altLang="x-none" b="0" dirty="0">
                <a:solidFill>
                  <a:srgbClr val="333333"/>
                </a:solidFill>
                <a:latin typeface="Arial" panose="020B0604020202020204" pitchFamily="34" charset="0"/>
              </a:rPr>
              <a:t> có cá tính, nhân cách và đời sống tâm hồn phong phú, nhờ đó có được cuộc sống có ý nghĩa và đóng góp tích cực vào sự phát triển của đất nước và nhân loại.</a:t>
            </a:r>
            <a:endParaRPr lang="vi-VN" altLang="x-none" b="0" dirty="0">
              <a:solidFill>
                <a:srgbClr val="222222"/>
              </a:solidFill>
              <a:latin typeface="Arial" panose="020B0604020202020204" pitchFamily="34" charset="0"/>
            </a:endParaRPr>
          </a:p>
        </p:txBody>
      </p:sp>
      <p:sp>
        <p:nvSpPr>
          <p:cNvPr id="24581" name="Rectangle 4"/>
          <p:cNvSpPr/>
          <p:nvPr/>
        </p:nvSpPr>
        <p:spPr>
          <a:xfrm>
            <a:off x="180975" y="2557463"/>
            <a:ext cx="4010025" cy="3970337"/>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just"/>
            <a:r>
              <a:rPr lang="en-US" altLang="en-US" dirty="0">
                <a:solidFill>
                  <a:srgbClr val="222222"/>
                </a:solidFill>
                <a:latin typeface="Arial" panose="020B0604020202020204" pitchFamily="34" charset="0"/>
              </a:rPr>
              <a:t>I</a:t>
            </a:r>
            <a:r>
              <a:rPr lang="vi-VN" altLang="en-US" dirty="0">
                <a:solidFill>
                  <a:srgbClr val="222222"/>
                </a:solidFill>
                <a:latin typeface="Arial" panose="020B0604020202020204" pitchFamily="34" charset="0"/>
              </a:rPr>
              <a:t>. MỤC TIÊU CỦA GIÁO DỤC PHỔ THÔNG</a:t>
            </a:r>
            <a:endParaRPr lang="vi-VN" altLang="en-US" b="0" dirty="0">
              <a:solidFill>
                <a:srgbClr val="222222"/>
              </a:solidFill>
              <a:latin typeface="Arial" panose="020B0604020202020204" pitchFamily="34" charset="0"/>
            </a:endParaRPr>
          </a:p>
          <a:p>
            <a:pPr algn="just"/>
            <a:r>
              <a:rPr lang="vi-VN" altLang="en-US" b="0" dirty="0">
                <a:solidFill>
                  <a:srgbClr val="222222"/>
                </a:solidFill>
                <a:latin typeface="Arial" panose="020B0604020202020204" pitchFamily="34" charset="0"/>
              </a:rPr>
              <a:t> Mục tiêu của giáo dục phổ thông là giúp học sinh </a:t>
            </a:r>
            <a:r>
              <a:rPr lang="vi-VN" altLang="en-US" dirty="0">
                <a:solidFill>
                  <a:srgbClr val="0000FF"/>
                </a:solidFill>
                <a:latin typeface="Arial" panose="020B0604020202020204" pitchFamily="34" charset="0"/>
              </a:rPr>
              <a:t>phát triển toàn diện về đạo đức, trí tuệ, thể chất, thẩm mĩ và các kĩ năng cơ bản, phát triển năng lực cá nhân, tính năng động và sáng tạo, hình thành nhân cách con người Việt Nam xã hội chủ nghĩa,</a:t>
            </a:r>
            <a:r>
              <a:rPr lang="vi-VN" altLang="en-US" dirty="0">
                <a:solidFill>
                  <a:srgbClr val="222222"/>
                </a:solidFill>
                <a:latin typeface="Arial" panose="020B0604020202020204" pitchFamily="34" charset="0"/>
              </a:rPr>
              <a:t> </a:t>
            </a:r>
            <a:r>
              <a:rPr lang="vi-VN" altLang="en-US" b="0" dirty="0">
                <a:solidFill>
                  <a:srgbClr val="222222"/>
                </a:solidFill>
                <a:latin typeface="Arial" panose="020B0604020202020204" pitchFamily="34" charset="0"/>
              </a:rPr>
              <a:t>xây dựng tư cách và trách nhiệm công dân; chuẩn bị cho học sinh tiếp tục học lên hoặc đi vào cuộc sống lao động, tham gia xây dựng và bảo vệ Tổ quốc.</a:t>
            </a:r>
          </a:p>
        </p:txBody>
      </p:sp>
      <p:sp>
        <p:nvSpPr>
          <p:cNvPr id="6" name="TextBox 5"/>
          <p:cNvSpPr txBox="1"/>
          <p:nvPr/>
        </p:nvSpPr>
        <p:spPr>
          <a:xfrm>
            <a:off x="161925" y="1590675"/>
            <a:ext cx="4219575" cy="831850"/>
          </a:xfrm>
          <a:prstGeom prst="rect">
            <a:avLst/>
          </a:prstGeom>
          <a:solidFill>
            <a:schemeClr val="bg1">
              <a:lumMod val="95000"/>
            </a:schemeClr>
          </a:solidFill>
          <a:ln>
            <a:solidFill>
              <a:srgbClr val="3333CC"/>
            </a:solidFill>
          </a:ln>
        </p:spPr>
        <p:txBody>
          <a:bodyPr>
            <a:spAutoFit/>
          </a:bodyPr>
          <a:lstStyle/>
          <a:p>
            <a:pPr marR="0" algn="ctr" defTabSz="914400">
              <a:buClrTx/>
              <a:buSzTx/>
              <a:buFontTx/>
              <a:buNone/>
              <a:defRPr/>
            </a:pPr>
            <a:r>
              <a:rPr kumimoji="0" lang="en-US" sz="2400" kern="1200" cap="none" spc="0" normalizeH="0" baseline="0" noProof="0" dirty="0" err="1">
                <a:solidFill>
                  <a:srgbClr val="0000FF"/>
                </a:solidFill>
                <a:latin typeface="Times New Roman" panose="02020603050405020304" pitchFamily="18" charset="0"/>
                <a:ea typeface="+mn-ea"/>
                <a:cs typeface="Times New Roman" panose="02020603050405020304" pitchFamily="18" charset="0"/>
              </a:rPr>
              <a:t>Chương</a:t>
            </a:r>
            <a:r>
              <a:rPr kumimoji="0" lang="en-US" sz="2400" kern="1200" cap="none" spc="0" normalizeH="0" baseline="0" noProof="0" dirty="0">
                <a:solidFill>
                  <a:srgbClr val="0000FF"/>
                </a:solidFill>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solidFill>
                  <a:srgbClr val="0000FF"/>
                </a:solidFill>
                <a:latin typeface="Times New Roman" panose="02020603050405020304" pitchFamily="18" charset="0"/>
                <a:ea typeface="+mn-ea"/>
                <a:cs typeface="Times New Roman" panose="02020603050405020304" pitchFamily="18" charset="0"/>
              </a:rPr>
              <a:t>trình</a:t>
            </a:r>
            <a:r>
              <a:rPr kumimoji="0" lang="en-US" sz="2400" kern="1200" cap="none" spc="0" normalizeH="0" baseline="0" noProof="0" dirty="0">
                <a:solidFill>
                  <a:srgbClr val="0000FF"/>
                </a:solidFill>
                <a:latin typeface="Times New Roman" panose="02020603050405020304" pitchFamily="18" charset="0"/>
                <a:ea typeface="+mn-ea"/>
                <a:cs typeface="Times New Roman" panose="02020603050405020304" pitchFamily="18" charset="0"/>
              </a:rPr>
              <a:t> 2006 </a:t>
            </a:r>
            <a:r>
              <a:rPr kumimoji="0" lang="en-US" sz="2400" kern="1200" cap="none" spc="0" normalizeH="0" baseline="0" noProof="0" dirty="0" err="1">
                <a:solidFill>
                  <a:srgbClr val="0000FF"/>
                </a:solidFill>
                <a:latin typeface="Times New Roman" panose="02020603050405020304" pitchFamily="18" charset="0"/>
                <a:ea typeface="+mn-ea"/>
                <a:cs typeface="Times New Roman" panose="02020603050405020304" pitchFamily="18" charset="0"/>
              </a:rPr>
              <a:t>theo</a:t>
            </a:r>
            <a:r>
              <a:rPr kumimoji="0" lang="en-US" sz="2400" kern="1200" cap="none" spc="0" normalizeH="0" baseline="0" noProof="0" dirty="0">
                <a:solidFill>
                  <a:srgbClr val="0000FF"/>
                </a:solidFill>
                <a:latin typeface="Times New Roman" panose="02020603050405020304" pitchFamily="18" charset="0"/>
                <a:ea typeface="+mn-ea"/>
                <a:cs typeface="Times New Roman" panose="02020603050405020304" pitchFamily="18" charset="0"/>
              </a:rPr>
              <a:t> QĐ 16/2006/QĐ-BGDĐT</a:t>
            </a:r>
          </a:p>
        </p:txBody>
      </p:sp>
      <p:sp>
        <p:nvSpPr>
          <p:cNvPr id="11" name="TextBox 10"/>
          <p:cNvSpPr txBox="1"/>
          <p:nvPr/>
        </p:nvSpPr>
        <p:spPr>
          <a:xfrm>
            <a:off x="4648200" y="1574800"/>
            <a:ext cx="4205288" cy="830263"/>
          </a:xfrm>
          <a:prstGeom prst="rect">
            <a:avLst/>
          </a:prstGeom>
          <a:solidFill>
            <a:schemeClr val="accent4">
              <a:lumMod val="40000"/>
              <a:lumOff val="60000"/>
            </a:schemeClr>
          </a:solidFill>
          <a:ln>
            <a:solidFill>
              <a:srgbClr val="00B0F0"/>
            </a:solidFill>
          </a:ln>
        </p:spPr>
        <p:txBody>
          <a:bodyPr>
            <a:spAutoFit/>
          </a:bodyPr>
          <a:lstStyle/>
          <a:p>
            <a:pPr marR="0" defTabSz="914400">
              <a:buClrTx/>
              <a:buSzTx/>
              <a:buFontTx/>
              <a:buNone/>
              <a:defRPr/>
            </a:pPr>
            <a:r>
              <a:rPr kumimoji="0" lang="en-US" sz="2400" kern="1200" cap="none" spc="0" normalizeH="0" baseline="0" noProof="0" dirty="0" err="1">
                <a:solidFill>
                  <a:srgbClr val="C00000"/>
                </a:solidFill>
                <a:latin typeface="Times New Roman" panose="02020603050405020304" pitchFamily="18" charset="0"/>
                <a:ea typeface="+mn-ea"/>
                <a:cs typeface="Times New Roman" panose="02020603050405020304" pitchFamily="18" charset="0"/>
              </a:rPr>
              <a:t>Chương</a:t>
            </a:r>
            <a:r>
              <a:rPr kumimoji="0" lang="en-US" sz="2400" kern="1200" cap="none" spc="0" normalizeH="0" baseline="0" noProof="0" dirty="0">
                <a:solidFill>
                  <a:srgbClr val="C00000"/>
                </a:solidFill>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solidFill>
                  <a:srgbClr val="C00000"/>
                </a:solidFill>
                <a:latin typeface="Times New Roman" panose="02020603050405020304" pitchFamily="18" charset="0"/>
                <a:ea typeface="+mn-ea"/>
                <a:cs typeface="Times New Roman" panose="02020603050405020304" pitchFamily="18" charset="0"/>
              </a:rPr>
              <a:t>trình</a:t>
            </a:r>
            <a:r>
              <a:rPr kumimoji="0" lang="en-US" sz="2400" kern="1200" cap="none" spc="0" normalizeH="0" baseline="0" noProof="0" dirty="0">
                <a:solidFill>
                  <a:srgbClr val="C00000"/>
                </a:solidFill>
                <a:latin typeface="Times New Roman" panose="02020603050405020304" pitchFamily="18" charset="0"/>
                <a:ea typeface="+mn-ea"/>
                <a:cs typeface="Times New Roman" panose="02020603050405020304" pitchFamily="18" charset="0"/>
              </a:rPr>
              <a:t> 2018 </a:t>
            </a:r>
            <a:r>
              <a:rPr kumimoji="0" lang="en-US" sz="2400" kern="1200" cap="none" spc="0" normalizeH="0" baseline="0" noProof="0" dirty="0" err="1">
                <a:solidFill>
                  <a:srgbClr val="C00000"/>
                </a:solidFill>
                <a:latin typeface="Times New Roman" panose="02020603050405020304" pitchFamily="18" charset="0"/>
                <a:ea typeface="+mn-ea"/>
                <a:cs typeface="Times New Roman" panose="02020603050405020304" pitchFamily="18" charset="0"/>
              </a:rPr>
              <a:t>theo</a:t>
            </a:r>
            <a:r>
              <a:rPr kumimoji="0" lang="en-US" sz="2400" kern="1200" cap="none" spc="0" normalizeH="0" baseline="0" noProof="0" dirty="0">
                <a:solidFill>
                  <a:srgbClr val="C00000"/>
                </a:solidFill>
                <a:latin typeface="Times New Roman" panose="02020603050405020304" pitchFamily="18" charset="0"/>
                <a:ea typeface="+mn-ea"/>
                <a:cs typeface="Times New Roman" panose="02020603050405020304" pitchFamily="18" charset="0"/>
              </a:rPr>
              <a:t> TT32/2018/TT-BGDĐT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6200" y="671513"/>
            <a:ext cx="5138738" cy="6032500"/>
          </a:xfrm>
          <a:prstGeom prst="rect">
            <a:avLst/>
          </a:prstGeom>
          <a:solidFill>
            <a:schemeClr val="tx2">
              <a:lumMod val="20000"/>
              <a:lumOff val="80000"/>
            </a:schemeClr>
          </a:solidFill>
          <a:ln>
            <a:solidFill>
              <a:srgbClr val="C00000"/>
            </a:solidFill>
          </a:ln>
        </p:spPr>
        <p:txBody>
          <a:bodyPr>
            <a:spAutoFit/>
          </a:bodyPr>
          <a:lstStyle/>
          <a:p>
            <a:pPr>
              <a:buNone/>
            </a:pPr>
            <a:r>
              <a:rPr lang="vi-VN" altLang="x-none" dirty="0">
                <a:solidFill>
                  <a:srgbClr val="C00000"/>
                </a:solidFill>
                <a:latin typeface="Arial" panose="020B0604020202020204" pitchFamily="34" charset="0"/>
              </a:rPr>
              <a:t>III. YÊU CẦU CẦN ĐẠT VỀ PHẨM CHẤT VÀ NĂNG LỰC</a:t>
            </a:r>
            <a:endParaRPr lang="vi-VN" altLang="x-none" b="0" dirty="0">
              <a:solidFill>
                <a:srgbClr val="C00000"/>
              </a:solidFill>
              <a:latin typeface="Arial" panose="020B0604020202020204" pitchFamily="34" charset="0"/>
            </a:endParaRPr>
          </a:p>
          <a:p>
            <a:pPr>
              <a:buNone/>
            </a:pPr>
            <a:r>
              <a:rPr lang="vi-VN" altLang="x-none" dirty="0">
                <a:latin typeface="Arial" panose="020B0604020202020204" pitchFamily="34" charset="0"/>
              </a:rPr>
              <a:t>1.</a:t>
            </a:r>
            <a:r>
              <a:rPr lang="vi-VN" altLang="x-none" b="0" dirty="0">
                <a:latin typeface="Arial" panose="020B0604020202020204" pitchFamily="34" charset="0"/>
              </a:rPr>
              <a:t> Chương trình giáo dục phổ thông </a:t>
            </a:r>
            <a:r>
              <a:rPr lang="vi-VN" altLang="x-none" sz="2400" b="0" dirty="0">
                <a:solidFill>
                  <a:srgbClr val="C00000"/>
                </a:solidFill>
                <a:latin typeface="Arial" panose="020B0604020202020204" pitchFamily="34" charset="0"/>
              </a:rPr>
              <a:t>hình thành và phát triển cho học sinh những phẩm chất </a:t>
            </a:r>
            <a:r>
              <a:rPr lang="vi-VN" altLang="x-none" b="0" dirty="0">
                <a:latin typeface="Arial" panose="020B0604020202020204" pitchFamily="34" charset="0"/>
              </a:rPr>
              <a:t>chủ yếu sau: yêu nước, nhân ái, chăm chỉ, trung thực, trách nhiệm.</a:t>
            </a:r>
          </a:p>
          <a:p>
            <a:pPr>
              <a:buNone/>
            </a:pPr>
            <a:r>
              <a:rPr lang="vi-VN" altLang="x-none" dirty="0">
                <a:latin typeface="Arial" panose="020B0604020202020204" pitchFamily="34" charset="0"/>
              </a:rPr>
              <a:t>2.</a:t>
            </a:r>
            <a:r>
              <a:rPr lang="vi-VN" altLang="x-none" b="0" dirty="0">
                <a:latin typeface="Arial" panose="020B0604020202020204" pitchFamily="34" charset="0"/>
              </a:rPr>
              <a:t> Chương trình giáo dục phổ thông </a:t>
            </a:r>
            <a:r>
              <a:rPr lang="vi-VN" altLang="x-none" sz="2400" b="0" dirty="0">
                <a:solidFill>
                  <a:srgbClr val="C00000"/>
                </a:solidFill>
                <a:latin typeface="Arial" panose="020B0604020202020204" pitchFamily="34" charset="0"/>
              </a:rPr>
              <a:t>hình thành và phát triển cho học sinh những năng lực cốt lõi </a:t>
            </a:r>
            <a:r>
              <a:rPr lang="vi-VN" altLang="x-none" b="0" dirty="0">
                <a:latin typeface="Arial" panose="020B0604020202020204" pitchFamily="34" charset="0"/>
              </a:rPr>
              <a:t>sau:</a:t>
            </a:r>
          </a:p>
          <a:p>
            <a:pPr>
              <a:buNone/>
            </a:pPr>
            <a:r>
              <a:rPr lang="vi-VN" altLang="x-none" sz="1300" b="0" dirty="0">
                <a:latin typeface="Arial" panose="020B0604020202020204" pitchFamily="34" charset="0"/>
              </a:rPr>
              <a:t>a) Những năng lực chung được hình thành, phát triển thông qua tất cả các môn học và hoạt động giáo dục: năng lực tự chủ và tự học, năng lực giao tiếp và hợp tác, năng lực giải quyết vấn đề và sáng tạo;</a:t>
            </a:r>
          </a:p>
          <a:p>
            <a:pPr>
              <a:buNone/>
            </a:pPr>
            <a:r>
              <a:rPr lang="vi-VN" altLang="x-none" sz="1300" b="0" dirty="0">
                <a:latin typeface="Arial" panose="020B0604020202020204" pitchFamily="34" charset="0"/>
              </a:rPr>
              <a:t>b) Những năng lực đặc thù được hình thành, phát triển chủ yếu thông qua một số môn học và hoạt động giáo dục nhất định: năng lực ngôn ngữ, năng lực tính toán, năng lực khoa học, năng lực công nghệ, năng lực tin học, năng lực thẩm mĩ, năng lực thể chất.</a:t>
            </a:r>
          </a:p>
          <a:p>
            <a:pPr>
              <a:buNone/>
            </a:pPr>
            <a:r>
              <a:rPr lang="vi-VN" altLang="x-none" sz="1300" b="0" dirty="0">
                <a:latin typeface="Arial" panose="020B0604020202020204" pitchFamily="34" charset="0"/>
              </a:rPr>
              <a:t>Bên cạnh việc hình thành, phát triển các năng lực cốt lõi, chương trình giáo dục phổ thông còn góp phần phát hiện, bồi dưỡng năng khiếu của học sinh.</a:t>
            </a:r>
          </a:p>
          <a:p>
            <a:pPr>
              <a:buNone/>
            </a:pPr>
            <a:r>
              <a:rPr lang="vi-VN" altLang="x-none" sz="1500" dirty="0">
                <a:latin typeface="Arial" panose="020B0604020202020204" pitchFamily="34" charset="0"/>
              </a:rPr>
              <a:t>3.</a:t>
            </a:r>
            <a:r>
              <a:rPr lang="vi-VN" altLang="x-none" sz="1500" b="0" dirty="0">
                <a:latin typeface="Arial" panose="020B0604020202020204" pitchFamily="34" charset="0"/>
              </a:rPr>
              <a:t> Những yêu cầu cần đạt cụ thể về phẩm chất chủ yếu và năng lực cốt lõi được quy định tại Chương trình tổng thể và tại các chương trình môn học, hoạt động giáo dục.</a:t>
            </a:r>
          </a:p>
        </p:txBody>
      </p:sp>
      <p:sp>
        <p:nvSpPr>
          <p:cNvPr id="25603" name="Rectangle 4"/>
          <p:cNvSpPr/>
          <p:nvPr/>
        </p:nvSpPr>
        <p:spPr>
          <a:xfrm>
            <a:off x="109538" y="665163"/>
            <a:ext cx="3705225" cy="618490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r>
              <a:rPr lang="vi-VN" altLang="en-US" dirty="0">
                <a:latin typeface="Arial" panose="020B0604020202020204" pitchFamily="34" charset="0"/>
              </a:rPr>
              <a:t>III. </a:t>
            </a:r>
            <a:r>
              <a:rPr lang="vi-VN" altLang="en-US" dirty="0">
                <a:solidFill>
                  <a:srgbClr val="0000FF"/>
                </a:solidFill>
                <a:latin typeface="Arial" panose="020B0604020202020204" pitchFamily="34" charset="0"/>
              </a:rPr>
              <a:t>CHUẨN KIẾN THỨC, KỸ NĂNG VÀ YÊU CẦU VỀ THÁI ĐỘ CỦA CHƯƠNG TRÌNH GIÁO DỤC PHỔ THÔNG</a:t>
            </a:r>
            <a:endParaRPr lang="vi-VN" altLang="en-US" b="0" dirty="0">
              <a:solidFill>
                <a:srgbClr val="0000FF"/>
              </a:solidFill>
              <a:latin typeface="Arial" panose="020B0604020202020204" pitchFamily="34" charset="0"/>
            </a:endParaRPr>
          </a:p>
          <a:p>
            <a:r>
              <a:rPr lang="en-US" altLang="en-US" sz="2400" b="0" dirty="0">
                <a:solidFill>
                  <a:srgbClr val="0000FF"/>
                </a:solidFill>
                <a:latin typeface="Times New Roman" panose="02020603050405020304" pitchFamily="18" charset="0"/>
                <a:cs typeface="Times New Roman" panose="02020603050405020304" pitchFamily="18" charset="0"/>
              </a:rPr>
              <a:t>- </a:t>
            </a:r>
            <a:r>
              <a:rPr lang="vi-VN" altLang="en-US" sz="2400" b="0" dirty="0">
                <a:solidFill>
                  <a:srgbClr val="0000FF"/>
                </a:solidFill>
                <a:latin typeface="Times New Roman" panose="02020603050405020304" pitchFamily="18" charset="0"/>
                <a:cs typeface="Times New Roman" panose="02020603050405020304" pitchFamily="18" charset="0"/>
              </a:rPr>
              <a:t>Chuẩn kiến thức, kỹ năng l</a:t>
            </a:r>
            <a:r>
              <a:rPr lang="vi-VN" altLang="en-US" sz="2400" b="0" dirty="0">
                <a:solidFill>
                  <a:srgbClr val="0000FF"/>
                </a:solidFill>
                <a:latin typeface="Times New Roman" panose="02020603050405020304" pitchFamily="18" charset="0"/>
                <a:ea typeface="Times New Roman" panose="02020603050405020304" pitchFamily="18" charset="0"/>
              </a:rPr>
              <a:t>à</a:t>
            </a:r>
            <a:r>
              <a:rPr lang="vi-VN" altLang="en-US" sz="2400" b="0" dirty="0">
                <a:solidFill>
                  <a:srgbClr val="0000FF"/>
                </a:solidFill>
                <a:latin typeface="Times New Roman" panose="02020603050405020304" pitchFamily="18" charset="0"/>
                <a:cs typeface="Times New Roman" panose="02020603050405020304" pitchFamily="18" charset="0"/>
              </a:rPr>
              <a:t> các yêu cầu cơ bản, tối thiểu về kiến thức, kĩ năng của môn học, hoạt động giáo dục</a:t>
            </a:r>
            <a:r>
              <a:rPr lang="vi-VN" altLang="en-US" sz="2400" b="0" dirty="0">
                <a:latin typeface="Times New Roman" panose="02020603050405020304" pitchFamily="18" charset="0"/>
                <a:cs typeface="Times New Roman" panose="02020603050405020304" pitchFamily="18" charset="0"/>
              </a:rPr>
              <a:t> </a:t>
            </a:r>
            <a:r>
              <a:rPr lang="vi-VN" altLang="en-US" sz="1400" b="0" dirty="0">
                <a:latin typeface="Arial" panose="020B0604020202020204" pitchFamily="34" charset="0"/>
              </a:rPr>
              <a:t>mà học sinh cần phải và có thể đạt được sau từng giai đoạn học tập. Mỗi cấp học có chuẩn kiến thức, kỹ năng và yêu cầu về thái độ mà học sinh cần phải đạt được.</a:t>
            </a:r>
          </a:p>
          <a:p>
            <a:r>
              <a:rPr lang="en-US" altLang="en-US" sz="2000" b="0" dirty="0">
                <a:solidFill>
                  <a:srgbClr val="0000FF"/>
                </a:solidFill>
                <a:latin typeface="Arial" panose="020B0604020202020204" pitchFamily="34" charset="0"/>
              </a:rPr>
              <a:t>- </a:t>
            </a:r>
            <a:r>
              <a:rPr lang="vi-VN" altLang="en-US" sz="2000" b="0" dirty="0">
                <a:solidFill>
                  <a:srgbClr val="0000FF"/>
                </a:solidFill>
                <a:latin typeface="Arial" panose="020B0604020202020204" pitchFamily="34" charset="0"/>
              </a:rPr>
              <a:t>Chuẩn kiến thức, kỹ năng là căn cứ để biên soạn sách giáo khoa, quản lý dạy học, đánh giá kết quả giáo dục ở từng môn học, hoạt động giáo dục nhằm bảo đảm tính thống nhất</a:t>
            </a:r>
            <a:r>
              <a:rPr lang="vi-VN" altLang="en-US" b="0" dirty="0">
                <a:latin typeface="Arial" panose="020B0604020202020204" pitchFamily="34" charset="0"/>
              </a:rPr>
              <a:t>, </a:t>
            </a:r>
            <a:r>
              <a:rPr lang="vi-VN" altLang="en-US" sz="1400" b="0" dirty="0">
                <a:latin typeface="Arial" panose="020B0604020202020204" pitchFamily="34" charset="0"/>
              </a:rPr>
              <a:t>tính khả thi của chương trình giáo dục phổ thông; bảo đảm chất lượng và hiệu quả của quá trình giáo dục.</a:t>
            </a:r>
          </a:p>
        </p:txBody>
      </p:sp>
      <p:sp>
        <p:nvSpPr>
          <p:cNvPr id="6" name="TextBox 5"/>
          <p:cNvSpPr txBox="1"/>
          <p:nvPr/>
        </p:nvSpPr>
        <p:spPr>
          <a:xfrm>
            <a:off x="381000" y="76200"/>
            <a:ext cx="3124200" cy="461963"/>
          </a:xfrm>
          <a:prstGeom prst="rect">
            <a:avLst/>
          </a:prstGeom>
          <a:solidFill>
            <a:schemeClr val="bg1">
              <a:lumMod val="95000"/>
            </a:schemeClr>
          </a:solidFill>
          <a:ln>
            <a:solidFill>
              <a:srgbClr val="3333CC"/>
            </a:solidFill>
          </a:ln>
        </p:spPr>
        <p:txBody>
          <a:bodyPr>
            <a:spAutoFit/>
          </a:bodyPr>
          <a:lstStyle/>
          <a:p>
            <a:pPr marR="0" algn="ctr" defTabSz="914400">
              <a:buClrTx/>
              <a:buSzTx/>
              <a:buFontTx/>
              <a:buNone/>
              <a:defRPr/>
            </a:pP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Chương</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latin typeface="Times New Roman" panose="02020603050405020304" pitchFamily="18" charset="0"/>
                <a:ea typeface="+mn-ea"/>
                <a:cs typeface="Times New Roman" panose="02020603050405020304" pitchFamily="18" charset="0"/>
              </a:rPr>
              <a:t>trình</a:t>
            </a:r>
            <a:r>
              <a:rPr kumimoji="0" lang="en-US" sz="2400" kern="1200" cap="none" spc="0" normalizeH="0" baseline="0" noProof="0" dirty="0">
                <a:latin typeface="Times New Roman" panose="02020603050405020304" pitchFamily="18" charset="0"/>
                <a:ea typeface="+mn-ea"/>
                <a:cs typeface="Times New Roman" panose="02020603050405020304" pitchFamily="18" charset="0"/>
              </a:rPr>
              <a:t> 2006 </a:t>
            </a:r>
          </a:p>
        </p:txBody>
      </p:sp>
      <p:sp>
        <p:nvSpPr>
          <p:cNvPr id="11" name="TextBox 10"/>
          <p:cNvSpPr txBox="1"/>
          <p:nvPr/>
        </p:nvSpPr>
        <p:spPr>
          <a:xfrm>
            <a:off x="5226050" y="76200"/>
            <a:ext cx="2863850" cy="461963"/>
          </a:xfrm>
          <a:prstGeom prst="rect">
            <a:avLst/>
          </a:prstGeom>
          <a:solidFill>
            <a:schemeClr val="accent4">
              <a:lumMod val="40000"/>
              <a:lumOff val="60000"/>
            </a:schemeClr>
          </a:solidFill>
          <a:ln>
            <a:solidFill>
              <a:srgbClr val="00B0F0"/>
            </a:solidFill>
          </a:ln>
        </p:spPr>
        <p:txBody>
          <a:bodyPr>
            <a:spAutoFit/>
          </a:bodyPr>
          <a:lstStyle/>
          <a:p>
            <a:pPr marR="0" algn="ctr" defTabSz="914400">
              <a:buClrTx/>
              <a:buSzTx/>
              <a:buFontTx/>
              <a:buNone/>
              <a:defRPr/>
            </a:pPr>
            <a:r>
              <a:rPr kumimoji="0" lang="en-US" sz="2400" kern="1200" cap="none" spc="0" normalizeH="0" baseline="0" noProof="0" dirty="0" err="1">
                <a:solidFill>
                  <a:srgbClr val="C00000"/>
                </a:solidFill>
                <a:latin typeface="Times New Roman" panose="02020603050405020304" pitchFamily="18" charset="0"/>
                <a:ea typeface="+mn-ea"/>
                <a:cs typeface="Times New Roman" panose="02020603050405020304" pitchFamily="18" charset="0"/>
              </a:rPr>
              <a:t>Chương</a:t>
            </a:r>
            <a:r>
              <a:rPr kumimoji="0" lang="en-US" sz="2400" kern="1200" cap="none" spc="0" normalizeH="0" baseline="0" noProof="0" dirty="0">
                <a:solidFill>
                  <a:srgbClr val="C00000"/>
                </a:solidFill>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err="1">
                <a:solidFill>
                  <a:srgbClr val="C00000"/>
                </a:solidFill>
                <a:latin typeface="Times New Roman" panose="02020603050405020304" pitchFamily="18" charset="0"/>
                <a:ea typeface="+mn-ea"/>
                <a:cs typeface="Times New Roman" panose="02020603050405020304" pitchFamily="18" charset="0"/>
              </a:rPr>
              <a:t>trình</a:t>
            </a:r>
            <a:r>
              <a:rPr kumimoji="0" lang="en-US" sz="2400" kern="1200" cap="none" spc="0" normalizeH="0" baseline="0" noProof="0" dirty="0">
                <a:solidFill>
                  <a:srgbClr val="C00000"/>
                </a:solidFill>
                <a:latin typeface="Times New Roman" panose="02020603050405020304" pitchFamily="18" charset="0"/>
                <a:ea typeface="+mn-ea"/>
                <a:cs typeface="Times New Roman" panose="02020603050405020304" pitchFamily="18" charset="0"/>
              </a:rPr>
              <a:t> 2018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71"/>
          <p:cNvSpPr/>
          <p:nvPr/>
        </p:nvSpPr>
        <p:spPr>
          <a:xfrm>
            <a:off x="152400" y="228600"/>
            <a:ext cx="8839200" cy="1246188"/>
          </a:xfrm>
          <a:prstGeom prst="roundRect">
            <a:avLst>
              <a:gd name="adj" fmla="val 16667"/>
            </a:avLst>
          </a:prstGeom>
          <a:gradFill rotWithShape="1">
            <a:gsLst>
              <a:gs pos="0">
                <a:srgbClr val="F4FCE2"/>
              </a:gs>
              <a:gs pos="100000">
                <a:schemeClr val="bg2"/>
              </a:gs>
            </a:gsLst>
            <a:lin ang="0" scaled="1"/>
            <a:tileRect/>
          </a:gradFill>
          <a:ln w="12700" cap="flat" cmpd="sng">
            <a:solidFill>
              <a:srgbClr val="00B0F0"/>
            </a:solidFill>
            <a:prstDash val="solid"/>
            <a:headEnd type="none" w="med" len="med"/>
            <a:tailEnd type="none" w="med" len="med"/>
          </a:ln>
          <a:effectLst>
            <a:outerShdw dist="99190" dir="2388334" algn="ctr" rotWithShape="0">
              <a:srgbClr val="333333">
                <a:alpha val="50000"/>
              </a:srgbClr>
            </a:outerShdw>
          </a:effectLst>
        </p:spPr>
        <p:txBody>
          <a:bodyPr wrap="none" anchor="ctr" anchorCtr="0"/>
          <a:lstStyle/>
          <a:p>
            <a:pPr eaLnBrk="1" hangingPunct="1"/>
            <a:endParaRPr lang="en-US" altLang="en-US" dirty="0">
              <a:solidFill>
                <a:srgbClr val="000000"/>
              </a:solidFill>
              <a:latin typeface="Arial" panose="020B0604020202020204" pitchFamily="34" charset="0"/>
            </a:endParaRPr>
          </a:p>
        </p:txBody>
      </p:sp>
      <p:sp>
        <p:nvSpPr>
          <p:cNvPr id="26627" name="Text Box 73"/>
          <p:cNvSpPr txBox="1"/>
          <p:nvPr/>
        </p:nvSpPr>
        <p:spPr>
          <a:xfrm>
            <a:off x="76200" y="233363"/>
            <a:ext cx="8991600" cy="1198562"/>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Chuyên đề 2. </a:t>
            </a:r>
            <a:r>
              <a:rPr lang="en-US" altLang="vi-VN" sz="3200" dirty="0">
                <a:solidFill>
                  <a:srgbClr val="000000"/>
                </a:solidFill>
                <a:latin typeface="Times New Roman" panose="02020603050405020304" pitchFamily="18" charset="0"/>
                <a:cs typeface="Times New Roman" panose="02020603050405020304" pitchFamily="18" charset="0"/>
              </a:rPr>
              <a:t>Dạy học kiểm tra đánh giá theo định hướng phát triển phẩm chất v</a:t>
            </a:r>
            <a:r>
              <a:rPr lang="en-US" altLang="vi-VN" sz="3200" dirty="0">
                <a:solidFill>
                  <a:srgbClr val="000000"/>
                </a:solidFill>
                <a:latin typeface="Times New Roman" panose="02020603050405020304" pitchFamily="18" charset="0"/>
                <a:ea typeface="Times New Roman" panose="02020603050405020304" pitchFamily="18" charset="0"/>
              </a:rPr>
              <a:t>à</a:t>
            </a:r>
            <a:r>
              <a:rPr lang="en-US" altLang="vi-VN" sz="3200" dirty="0">
                <a:solidFill>
                  <a:srgbClr val="000000"/>
                </a:solidFill>
                <a:latin typeface="Times New Roman" panose="02020603050405020304" pitchFamily="18" charset="0"/>
                <a:cs typeface="Times New Roman" panose="02020603050405020304" pitchFamily="18" charset="0"/>
              </a:rPr>
              <a:t> năng lực học sinh</a:t>
            </a:r>
            <a:r>
              <a:rPr lang="en-US" altLang="vi-VN" sz="3200" dirty="0">
                <a:solidFill>
                  <a:srgbClr val="0000FF"/>
                </a:solidFill>
                <a:latin typeface="Times New Roman" panose="02020603050405020304" pitchFamily="18" charset="0"/>
                <a:cs typeface="Times New Roman" panose="02020603050405020304" pitchFamily="18" charset="0"/>
              </a:rPr>
              <a:t>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
        <p:nvSpPr>
          <p:cNvPr id="26628" name="TextBox 1"/>
          <p:cNvSpPr txBox="1"/>
          <p:nvPr/>
        </p:nvSpPr>
        <p:spPr>
          <a:xfrm>
            <a:off x="604838" y="1511300"/>
            <a:ext cx="8077200" cy="646113"/>
          </a:xfrm>
          <a:prstGeom prst="rect">
            <a:avLst/>
          </a:prstGeom>
          <a:noFill/>
          <a:ln w="9525">
            <a:noFill/>
          </a:ln>
        </p:spPr>
        <p:txBody>
          <a:bodyPr>
            <a:spAutoFit/>
          </a:bodyPr>
          <a:lstStyle/>
          <a:p>
            <a:r>
              <a:rPr lang="en-US" altLang="en-US" sz="3600" dirty="0">
                <a:solidFill>
                  <a:srgbClr val="0000FF"/>
                </a:solidFill>
                <a:latin typeface="Times New Roman" panose="02020603050405020304" pitchFamily="18" charset="0"/>
                <a:cs typeface="Times New Roman" panose="02020603050405020304" pitchFamily="18" charset="0"/>
              </a:rPr>
              <a:t>Hiểu khái niệm Phẩm chất v</a:t>
            </a:r>
            <a:r>
              <a:rPr lang="en-US" altLang="en-US" sz="3600" dirty="0">
                <a:solidFill>
                  <a:srgbClr val="0000FF"/>
                </a:solidFill>
                <a:latin typeface="Times New Roman" panose="02020603050405020304" pitchFamily="18" charset="0"/>
                <a:ea typeface="Times New Roman" panose="02020603050405020304" pitchFamily="18" charset="0"/>
              </a:rPr>
              <a:t>à</a:t>
            </a:r>
            <a:r>
              <a:rPr lang="en-US" altLang="en-US" sz="3600" dirty="0">
                <a:solidFill>
                  <a:srgbClr val="0000FF"/>
                </a:solidFill>
                <a:latin typeface="Times New Roman" panose="02020603050405020304" pitchFamily="18" charset="0"/>
                <a:cs typeface="Times New Roman" panose="02020603050405020304" pitchFamily="18" charset="0"/>
              </a:rPr>
              <a:t> Năng lực</a:t>
            </a:r>
            <a:endParaRPr lang="en-US" altLang="en-US" sz="3600" dirty="0">
              <a:solidFill>
                <a:srgbClr val="0000FF"/>
              </a:solidFill>
              <a:latin typeface="Times New Roman" panose="02020603050405020304" pitchFamily="18" charset="0"/>
              <a:ea typeface="Times New Roman" panose="02020603050405020304" pitchFamily="18" charset="0"/>
            </a:endParaRPr>
          </a:p>
        </p:txBody>
      </p:sp>
      <p:pic>
        <p:nvPicPr>
          <p:cNvPr id="26629" name="Picture 3"/>
          <p:cNvPicPr>
            <a:picLocks noChangeAspect="1"/>
          </p:cNvPicPr>
          <p:nvPr/>
        </p:nvPicPr>
        <p:blipFill>
          <a:blip r:embed="rId3"/>
          <a:stretch>
            <a:fillRect/>
          </a:stretch>
        </p:blipFill>
        <p:spPr>
          <a:xfrm>
            <a:off x="381000" y="2057400"/>
            <a:ext cx="8301038" cy="468630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228600"/>
            <a:ext cx="8839200" cy="2268538"/>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1" name="Text Box 73"/>
          <p:cNvSpPr txBox="1"/>
          <p:nvPr/>
        </p:nvSpPr>
        <p:spPr>
          <a:xfrm>
            <a:off x="76200" y="385763"/>
            <a:ext cx="8991600" cy="2111375"/>
          </a:xfrm>
          <a:prstGeom prst="rect">
            <a:avLst/>
          </a:prstGeom>
          <a:noFill/>
          <a:ln w="9525">
            <a:noFill/>
          </a:ln>
        </p:spPr>
        <p:txBody>
          <a:bodyPr>
            <a:spAutoFit/>
          </a:bodyPr>
          <a:lstStyle/>
          <a:p>
            <a:pPr algn="ctr">
              <a:lnSpc>
                <a:spcPts val="4000"/>
              </a:lnSpc>
            </a:pPr>
            <a:r>
              <a:rPr lang="en-US" altLang="vi-VN" sz="3200" dirty="0">
                <a:latin typeface="Times New Roman" panose="02020603050405020304" pitchFamily="18" charset="0"/>
                <a:cs typeface="Times New Roman" panose="02020603050405020304" pitchFamily="18" charset="0"/>
              </a:rPr>
              <a:t>Dạy học kiểm tra đánh giá </a:t>
            </a:r>
          </a:p>
          <a:p>
            <a:pPr algn="ctr">
              <a:lnSpc>
                <a:spcPts val="4000"/>
              </a:lnSpc>
            </a:pPr>
            <a:r>
              <a:rPr lang="en-US" altLang="vi-VN" sz="3200" dirty="0">
                <a:latin typeface="Times New Roman" panose="02020603050405020304" pitchFamily="18" charset="0"/>
                <a:cs typeface="Times New Roman" panose="02020603050405020304" pitchFamily="18" charset="0"/>
              </a:rPr>
              <a:t>theo </a:t>
            </a:r>
            <a:r>
              <a:rPr lang="en-US" altLang="vi-VN" sz="3200" dirty="0">
                <a:solidFill>
                  <a:srgbClr val="0000FF"/>
                </a:solidFill>
                <a:latin typeface="Times New Roman" panose="02020603050405020304" pitchFamily="18" charset="0"/>
                <a:cs typeface="Times New Roman" panose="02020603050405020304" pitchFamily="18" charset="0"/>
              </a:rPr>
              <a:t>CHUẨN KIẾN THỨC – KỸ NĂNG </a:t>
            </a:r>
            <a:r>
              <a:rPr lang="en-US" altLang="vi-VN" sz="3200" dirty="0">
                <a:latin typeface="Times New Roman" panose="02020603050405020304" pitchFamily="18" charset="0"/>
                <a:cs typeface="Times New Roman" panose="02020603050405020304" pitchFamily="18" charset="0"/>
              </a:rPr>
              <a:t>v</a:t>
            </a:r>
            <a:r>
              <a:rPr lang="en-US" altLang="vi-VN" sz="3200" dirty="0">
                <a:latin typeface="Times New Roman" panose="02020603050405020304" pitchFamily="18" charset="0"/>
                <a:ea typeface="Times New Roman" panose="02020603050405020304" pitchFamily="18" charset="0"/>
              </a:rPr>
              <a:t>à</a:t>
            </a:r>
            <a:r>
              <a:rPr lang="en-US" altLang="vi-VN" sz="3200" dirty="0">
                <a:latin typeface="Times New Roman" panose="02020603050405020304" pitchFamily="18" charset="0"/>
                <a:cs typeface="Times New Roman" panose="02020603050405020304" pitchFamily="18" charset="0"/>
              </a:rPr>
              <a:t> </a:t>
            </a:r>
          </a:p>
          <a:p>
            <a:pPr algn="ctr">
              <a:lnSpc>
                <a:spcPts val="4000"/>
              </a:lnSpc>
            </a:pPr>
            <a:r>
              <a:rPr lang="en-US" altLang="vi-VN" sz="3200" dirty="0">
                <a:latin typeface="Times New Roman" panose="02020603050405020304" pitchFamily="18" charset="0"/>
                <a:cs typeface="Times New Roman" panose="02020603050405020304" pitchFamily="18" charset="0"/>
              </a:rPr>
              <a:t>theo </a:t>
            </a:r>
            <a:r>
              <a:rPr lang="en-US" altLang="vi-VN" sz="3200" dirty="0">
                <a:solidFill>
                  <a:srgbClr val="C00000"/>
                </a:solidFill>
                <a:latin typeface="Times New Roman" panose="02020603050405020304" pitchFamily="18" charset="0"/>
                <a:cs typeface="Times New Roman" panose="02020603050405020304" pitchFamily="18" charset="0"/>
              </a:rPr>
              <a:t>ĐỊNH HƯỚNG PHÁT TRIỂN PHẨM CHẤT VÀ NĂNG LỰC HỌC SINH </a:t>
            </a:r>
            <a:endParaRPr lang="en-US" altLang="vi-VN" sz="3200" dirty="0">
              <a:solidFill>
                <a:srgbClr val="C00000"/>
              </a:solidFill>
              <a:latin typeface="Times New Roman" panose="02020603050405020304" pitchFamily="18" charset="0"/>
              <a:ea typeface="Times New Roman" panose="02020603050405020304" pitchFamily="18" charset="0"/>
            </a:endParaRPr>
          </a:p>
        </p:txBody>
      </p:sp>
      <p:pic>
        <p:nvPicPr>
          <p:cNvPr id="27652" name="Picture 9" descr="KHUNG NĂNG LỰC TRONG ĐÀO TẠO NHÂN LỰC DU LỊCH"/>
          <p:cNvPicPr>
            <a:picLocks noChangeAspect="1"/>
          </p:cNvPicPr>
          <p:nvPr/>
        </p:nvPicPr>
        <p:blipFill>
          <a:blip r:embed="rId3"/>
          <a:stretch>
            <a:fillRect/>
          </a:stretch>
        </p:blipFill>
        <p:spPr>
          <a:xfrm>
            <a:off x="2057400" y="2654300"/>
            <a:ext cx="4953000" cy="4051300"/>
          </a:xfrm>
          <a:prstGeom prst="rect">
            <a:avLst/>
          </a:prstGeom>
          <a:noFill/>
          <a:ln w="9525"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Table 28673"/>
          <p:cNvGraphicFramePr/>
          <p:nvPr/>
        </p:nvGraphicFramePr>
        <p:xfrm>
          <a:off x="228600" y="796925"/>
          <a:ext cx="8763000" cy="5678488"/>
        </p:xfrm>
        <a:graphic>
          <a:graphicData uri="http://schemas.openxmlformats.org/drawingml/2006/table">
            <a:tbl>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15208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chuẩn kiến thức, kỹ năng</a:t>
                      </a:r>
                      <a:endParaRPr lang="en-US" altLang="en-US" sz="3200" dirty="0">
                        <a:solidFill>
                          <a:srgbClr val="0000FF"/>
                        </a:solidFill>
                        <a:latin typeface="Times New Roman" panose="02020603050405020304" pitchFamily="18" charset="0"/>
                        <a:ea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hướng phát triển phẩm chất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năng lực</a:t>
                      </a:r>
                      <a:endParaRPr lang="en-US" altLang="en-US" sz="3200" dirty="0">
                        <a:solidFill>
                          <a:srgbClr val="0000FF"/>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1576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ct val="107000"/>
                        </a:lnSpc>
                        <a:spcAft>
                          <a:spcPts val="1125"/>
                        </a:spcAft>
                        <a:buNone/>
                      </a:pPr>
                      <a:r>
                        <a:rPr lang="en-US" altLang="en-US" sz="2800" b="0" dirty="0">
                          <a:solidFill>
                            <a:srgbClr val="000000"/>
                          </a:solidFill>
                          <a:latin typeface="Times New Roman" panose="02020603050405020304" pitchFamily="18" charset="0"/>
                          <a:cs typeface="Times New Roman" panose="02020603050405020304" pitchFamily="18" charset="0"/>
                        </a:rPr>
                        <a:t>Hình th</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nh kiến thức, kỹ năng, thái độ; mục tiêu dạy học được mô tả không chi tiết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 khó có thể quan sát, đánh giá được.</a:t>
                      </a:r>
                      <a:endParaRPr lang="en-US" altLang="en-US" sz="2800" b="0" dirty="0">
                        <a:solidFill>
                          <a:srgbClr val="000000"/>
                        </a:solidFill>
                        <a:latin typeface="Calibri" panose="020F0502020204030204" pitchFamily="34" charset="0"/>
                        <a:cs typeface="Calibri" panose="020F0502020204030204" pitchFamily="34" charset="0"/>
                      </a:endParaRPr>
                    </a:p>
                    <a:p>
                      <a:pPr lvl="0" algn="just" eaLnBrk="1" hangingPunct="1">
                        <a:lnSpc>
                          <a:spcPts val="3365"/>
                        </a:lnSpc>
                        <a:buNone/>
                      </a:pPr>
                      <a:endParaRPr lang="en-US" altLang="en-US" sz="2800" b="0" dirty="0">
                        <a:solidFill>
                          <a:srgbClr val="000000"/>
                        </a:solidFill>
                        <a:latin typeface="Times New Roman" panose="02020603050405020304" pitchFamily="18" charset="0"/>
                        <a:cs typeface="Times New Roman" panose="02020603050405020304" pitchFamily="18" charset="0"/>
                      </a:endParaRPr>
                    </a:p>
                    <a:p>
                      <a:pPr lvl="0" algn="just" eaLnBrk="1" hangingPunct="1">
                        <a:lnSpc>
                          <a:spcPct val="107000"/>
                        </a:lnSpc>
                        <a:spcBef>
                          <a:spcPts val="1125"/>
                        </a:spcBef>
                        <a:spcAft>
                          <a:spcPts val="1125"/>
                        </a:spcAft>
                        <a:buNone/>
                      </a:pPr>
                      <a:r>
                        <a:rPr lang="en-US" altLang="en-US" sz="2800" b="0" dirty="0">
                          <a:solidFill>
                            <a:srgbClr val="000000"/>
                          </a:solidFill>
                          <a:latin typeface="Times New Roman" panose="02020603050405020304" pitchFamily="18" charset="0"/>
                          <a:cs typeface="Times New Roman" panose="02020603050405020304" pitchFamily="18" charset="0"/>
                        </a:rPr>
                        <a:t>- Lấy mục tiêu học để thi, </a:t>
                      </a:r>
                      <a:r>
                        <a:rPr lang="en-US" altLang="en-US" sz="2800" b="0" i="1" dirty="0">
                          <a:solidFill>
                            <a:srgbClr val="000000"/>
                          </a:solidFill>
                          <a:latin typeface="Times New Roman" panose="02020603050405020304" pitchFamily="18" charset="0"/>
                          <a:cs typeface="Times New Roman" panose="02020603050405020304" pitchFamily="18" charset="0"/>
                        </a:rPr>
                        <a:t>học để hiểu</a:t>
                      </a:r>
                      <a:endParaRPr lang="en-US" altLang="en-US" sz="2800" b="0" dirty="0">
                        <a:solidFill>
                          <a:srgbClr val="000000"/>
                        </a:solidFill>
                        <a:latin typeface="Verdana" panose="020B060403050404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ct val="107000"/>
                        </a:lnSpc>
                        <a:spcAft>
                          <a:spcPts val="1125"/>
                        </a:spcAft>
                        <a:buNone/>
                      </a:pPr>
                      <a:r>
                        <a:rPr lang="en-US" altLang="en-US" sz="2800" b="0" dirty="0">
                          <a:solidFill>
                            <a:srgbClr val="000000"/>
                          </a:solidFill>
                          <a:latin typeface="Times New Roman" panose="02020603050405020304" pitchFamily="18" charset="0"/>
                          <a:cs typeface="Times New Roman" panose="02020603050405020304" pitchFamily="18" charset="0"/>
                        </a:rPr>
                        <a:t>Hình th</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nh phẩm chất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 năng lực thông qua việc hình th</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nh kiến thức, kỹ năng; mục tiêu dạy học được mô tả chi tiết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 có thể quan sát, đánh giá được.</a:t>
                      </a:r>
                      <a:endParaRPr lang="en-US" altLang="en-US" sz="2800" b="0" dirty="0">
                        <a:solidFill>
                          <a:srgbClr val="000000"/>
                        </a:solidFill>
                        <a:latin typeface="Times New Roman" panose="02020603050405020304" pitchFamily="18" charset="0"/>
                        <a:cs typeface="Calibri" panose="020F0502020204030204" pitchFamily="34" charset="0"/>
                      </a:endParaRPr>
                    </a:p>
                    <a:p>
                      <a:pPr lvl="0" algn="just" eaLnBrk="1" hangingPunct="1">
                        <a:lnSpc>
                          <a:spcPct val="107000"/>
                        </a:lnSpc>
                        <a:spcBef>
                          <a:spcPts val="1125"/>
                        </a:spcBef>
                        <a:spcAft>
                          <a:spcPts val="1125"/>
                        </a:spcAft>
                        <a:buNone/>
                      </a:pPr>
                      <a:r>
                        <a:rPr lang="en-US" altLang="en-US" sz="2800" b="0" dirty="0">
                          <a:solidFill>
                            <a:srgbClr val="000000"/>
                          </a:solidFill>
                          <a:latin typeface="Times New Roman" panose="02020603050405020304" pitchFamily="18" charset="0"/>
                          <a:cs typeface="Times New Roman" panose="02020603050405020304" pitchFamily="18" charset="0"/>
                        </a:rPr>
                        <a:t>- Học để sống, </a:t>
                      </a:r>
                      <a:r>
                        <a:rPr lang="en-US" altLang="en-US" sz="2800" b="0" i="1" dirty="0">
                          <a:solidFill>
                            <a:srgbClr val="000000"/>
                          </a:solidFill>
                          <a:latin typeface="Times New Roman" panose="02020603050405020304" pitchFamily="18" charset="0"/>
                          <a:cs typeface="Times New Roman" panose="02020603050405020304" pitchFamily="18" charset="0"/>
                        </a:rPr>
                        <a:t>học để biết l</a:t>
                      </a:r>
                      <a:r>
                        <a:rPr lang="en-US" altLang="en-US" sz="2800" b="0" i="1" dirty="0">
                          <a:solidFill>
                            <a:srgbClr val="000000"/>
                          </a:solidFill>
                          <a:latin typeface="Times New Roman" panose="02020603050405020304" pitchFamily="18" charset="0"/>
                          <a:ea typeface="Times New Roman" panose="02020603050405020304" pitchFamily="18" charset="0"/>
                        </a:rPr>
                        <a:t>à</a:t>
                      </a:r>
                      <a:r>
                        <a:rPr lang="en-US" altLang="en-US" sz="2800" b="0" i="1" dirty="0">
                          <a:solidFill>
                            <a:srgbClr val="000000"/>
                          </a:solidFill>
                          <a:latin typeface="Times New Roman" panose="02020603050405020304" pitchFamily="18" charset="0"/>
                          <a:cs typeface="Times New Roman" panose="02020603050405020304" pitchFamily="18" charset="0"/>
                        </a:rPr>
                        <a:t>m</a:t>
                      </a:r>
                      <a:endParaRPr lang="en-US" altLang="en-US" sz="2800" b="0" dirty="0">
                        <a:solidFill>
                          <a:srgbClr val="000000"/>
                        </a:solidFill>
                        <a:latin typeface="Times New Roman" panose="02020603050405020304" pitchFamily="18" charset="0"/>
                        <a:ea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1"/>
                  </a:ext>
                </a:extLst>
              </a:tr>
            </a:tbl>
          </a:graphicData>
        </a:graphic>
      </p:graphicFrame>
      <p:sp>
        <p:nvSpPr>
          <p:cNvPr id="28685" name="Rectangle 2"/>
          <p:cNvSpPr/>
          <p:nvPr/>
        </p:nvSpPr>
        <p:spPr>
          <a:xfrm>
            <a:off x="3048000" y="58738"/>
            <a:ext cx="3124200" cy="6477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lang="en-US" altLang="en-US" sz="3600" dirty="0">
                <a:latin typeface="Times New Roman" panose="02020603050405020304" pitchFamily="18" charset="0"/>
                <a:cs typeface="Times New Roman" panose="02020603050405020304" pitchFamily="18" charset="0"/>
              </a:rPr>
              <a:t>1. Về mục tiêu</a:t>
            </a:r>
            <a:endParaRPr lang="en-US" altLang="en-US" sz="3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Table 29697"/>
          <p:cNvGraphicFramePr/>
          <p:nvPr/>
        </p:nvGraphicFramePr>
        <p:xfrm>
          <a:off x="228600" y="796925"/>
          <a:ext cx="8763000" cy="5772150"/>
        </p:xfrm>
        <a:graphic>
          <a:graphicData uri="http://schemas.openxmlformats.org/drawingml/2006/table">
            <a:tbl>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14128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chuẩn kiến thức, kỹ năng</a:t>
                      </a:r>
                      <a:endParaRPr lang="en-US" altLang="en-US" sz="3200" dirty="0">
                        <a:solidFill>
                          <a:srgbClr val="0000FF"/>
                        </a:solidFill>
                        <a:latin typeface="Times New Roman" panose="02020603050405020304" pitchFamily="18" charset="0"/>
                        <a:ea typeface="Calibri" panose="020F0502020204030204" pitchFamily="34"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hướng phát triển phẩm chất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năng lực</a:t>
                      </a:r>
                      <a:endParaRPr lang="en-US" altLang="en-US" sz="3200" dirty="0">
                        <a:solidFill>
                          <a:srgbClr val="0000FF"/>
                        </a:solidFill>
                        <a:latin typeface="Times New Roman" panose="02020603050405020304" pitchFamily="18" charset="0"/>
                        <a:ea typeface="Times New Roman" panose="02020603050405020304" pitchFamily="18"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3592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Nội dung được quy định chi tiết trong chương trình; chú trọng hệ thống kiến thức lý thuyết, sự phát triển tuần tự của các khái niệm, định luật, học thuyết. </a:t>
                      </a:r>
                    </a:p>
                    <a:p>
                      <a:pPr lvl="0" algn="just"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Quy định cứng nhắc những nội dung chi tiết trong chương trình; thiếu tính cập nhật. </a:t>
                      </a:r>
                      <a:endParaRPr lang="en-US" altLang="en-US" sz="2800" dirty="0">
                        <a:solidFill>
                          <a:srgbClr val="000000"/>
                        </a:solidFill>
                        <a:latin typeface="Times New Roman" panose="02020603050405020304" pitchFamily="18" charset="0"/>
                        <a:ea typeface="Times New Roman" panose="02020603050405020304" pitchFamily="18"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Nội dung được lựa chọn nhằm đạt được kết quả đầu ra đã quy định; chương trình chỉ quy định những nội dung chính; chú trọng các kỹ năng thực h</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nh, vận dụng lý thuyết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o thực tiễn. </a:t>
                      </a:r>
                    </a:p>
                    <a:p>
                      <a:pPr lvl="0" algn="just"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Nội dung không quá chi tiết, có tính mở; dễ cập nhật tri thức mới. </a:t>
                      </a:r>
                      <a:endParaRPr lang="en-US" altLang="en-US" sz="2800" b="0" dirty="0">
                        <a:solidFill>
                          <a:srgbClr val="000000"/>
                        </a:solidFill>
                        <a:latin typeface="Times New Roman" panose="02020603050405020304" pitchFamily="18" charset="0"/>
                        <a:ea typeface="Times New Roman" panose="02020603050405020304" pitchFamily="18"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1"/>
                  </a:ext>
                </a:extLst>
              </a:tr>
            </a:tbl>
          </a:graphicData>
        </a:graphic>
      </p:graphicFrame>
      <p:sp>
        <p:nvSpPr>
          <p:cNvPr id="29709" name="Rectangle 2"/>
          <p:cNvSpPr/>
          <p:nvPr/>
        </p:nvSpPr>
        <p:spPr>
          <a:xfrm>
            <a:off x="3048000" y="58738"/>
            <a:ext cx="3124200" cy="6477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lang="en-US" altLang="en-US" sz="3600" dirty="0">
                <a:latin typeface="Times New Roman" panose="02020603050405020304" pitchFamily="18" charset="0"/>
                <a:cs typeface="Times New Roman" panose="02020603050405020304" pitchFamily="18" charset="0"/>
              </a:rPr>
              <a:t>2. Về nội dung</a:t>
            </a:r>
            <a:endParaRPr lang="en-US" altLang="en-US" sz="3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Table 30721"/>
          <p:cNvGraphicFramePr/>
          <p:nvPr/>
        </p:nvGraphicFramePr>
        <p:xfrm>
          <a:off x="228600" y="796925"/>
          <a:ext cx="8763000" cy="5862939"/>
        </p:xfrm>
        <a:graphic>
          <a:graphicData uri="http://schemas.openxmlformats.org/drawingml/2006/table">
            <a:tbl>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14128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chuẩn kiến thức, kỹ năng</a:t>
                      </a:r>
                      <a:endParaRPr lang="en-US" altLang="en-US" sz="3200" dirty="0">
                        <a:solidFill>
                          <a:srgbClr val="0000FF"/>
                        </a:solidFill>
                        <a:latin typeface="Times New Roman" panose="02020603050405020304" pitchFamily="18" charset="0"/>
                        <a:ea typeface="Calibri" panose="020F0502020204030204" pitchFamily="34" charset="0"/>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hướng phát triển phẩm chất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năng lực</a:t>
                      </a:r>
                      <a:endParaRPr lang="en-US" altLang="en-US" sz="3200" dirty="0">
                        <a:solidFill>
                          <a:srgbClr val="0000FF"/>
                        </a:solidFill>
                        <a:latin typeface="Times New Roman" panose="02020603050405020304" pitchFamily="18" charset="0"/>
                        <a:ea typeface="Times New Roman" panose="02020603050405020304" pitchFamily="18" charset="0"/>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4497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ts val="600"/>
                        </a:spcBef>
                        <a:spcAft>
                          <a:spcPts val="600"/>
                        </a:spcAft>
                        <a:buNone/>
                      </a:pPr>
                      <a:r>
                        <a:rPr lang="en-US" altLang="en-US" sz="3200" b="0" dirty="0">
                          <a:solidFill>
                            <a:srgbClr val="000000"/>
                          </a:solidFill>
                          <a:latin typeface="Times New Roman" panose="02020603050405020304" pitchFamily="18" charset="0"/>
                          <a:cs typeface="Times New Roman" panose="02020603050405020304" pitchFamily="18" charset="0"/>
                        </a:rPr>
                        <a:t>- Thầy: Nặng về Truyền thụ một chiều;</a:t>
                      </a:r>
                    </a:p>
                    <a:p>
                      <a:pPr lvl="0" eaLnBrk="1" hangingPunct="1">
                        <a:spcBef>
                          <a:spcPts val="600"/>
                        </a:spcBef>
                        <a:spcAft>
                          <a:spcPts val="600"/>
                        </a:spcAft>
                        <a:buNone/>
                      </a:pPr>
                      <a:r>
                        <a:rPr lang="en-US" altLang="en-US" sz="3200" b="0" dirty="0">
                          <a:solidFill>
                            <a:srgbClr val="000000"/>
                          </a:solidFill>
                          <a:latin typeface="Times New Roman" panose="02020603050405020304" pitchFamily="18" charset="0"/>
                          <a:cs typeface="Times New Roman" panose="02020603050405020304" pitchFamily="18" charset="0"/>
                        </a:rPr>
                        <a:t>- Trò: Tiếp nhận “thụ động”, ít phản biện.</a:t>
                      </a:r>
                    </a:p>
                    <a:p>
                      <a:pPr lvl="0" eaLnBrk="1" hangingPunct="1">
                        <a:spcBef>
                          <a:spcPts val="600"/>
                        </a:spcBef>
                        <a:spcAft>
                          <a:spcPts val="600"/>
                        </a:spcAft>
                        <a:buNone/>
                      </a:pPr>
                      <a:r>
                        <a:rPr lang="en-US" altLang="en-US" sz="3200" b="0" dirty="0">
                          <a:solidFill>
                            <a:srgbClr val="000000"/>
                          </a:solidFill>
                          <a:latin typeface="Times New Roman" panose="02020603050405020304" pitchFamily="18" charset="0"/>
                          <a:cs typeface="Times New Roman" panose="02020603050405020304" pitchFamily="18" charset="0"/>
                        </a:rPr>
                        <a:t>- Ít hoạt động</a:t>
                      </a:r>
                    </a:p>
                    <a:p>
                      <a:pPr lvl="0" algn="just" eaLnBrk="1" hangingPunct="1">
                        <a:spcBef>
                          <a:spcPts val="600"/>
                        </a:spcBef>
                        <a:spcAft>
                          <a:spcPts val="600"/>
                        </a:spcAft>
                        <a:buNone/>
                      </a:pPr>
                      <a:endParaRPr lang="en-US" altLang="en-US" sz="3200" dirty="0">
                        <a:solidFill>
                          <a:srgbClr val="000000"/>
                        </a:solidFill>
                        <a:latin typeface="Times New Roman" panose="02020603050405020304" pitchFamily="18" charset="0"/>
                        <a:ea typeface="Times New Roman" panose="02020603050405020304" pitchFamily="18" charset="0"/>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ts val="600"/>
                        </a:spcBef>
                        <a:spcAft>
                          <a:spcPts val="600"/>
                        </a:spcAft>
                        <a:buNone/>
                      </a:pPr>
                      <a:r>
                        <a:rPr lang="en-US" altLang="en-US" sz="3200" b="0" dirty="0">
                          <a:solidFill>
                            <a:srgbClr val="000000"/>
                          </a:solidFill>
                          <a:latin typeface="Times New Roman" panose="02020603050405020304" pitchFamily="18" charset="0"/>
                          <a:cs typeface="Times New Roman" panose="02020603050405020304" pitchFamily="18" charset="0"/>
                        </a:rPr>
                        <a:t>- Thầy: chủ yếu l</a:t>
                      </a:r>
                      <a:r>
                        <a:rPr lang="en-US" altLang="en-US" sz="3200" b="0" dirty="0">
                          <a:solidFill>
                            <a:srgbClr val="000000"/>
                          </a:solidFill>
                          <a:latin typeface="Times New Roman" panose="02020603050405020304" pitchFamily="18" charset="0"/>
                          <a:ea typeface="Times New Roman" panose="02020603050405020304" pitchFamily="18" charset="0"/>
                        </a:rPr>
                        <a:t>à</a:t>
                      </a:r>
                      <a:r>
                        <a:rPr lang="en-US" altLang="en-US" sz="3200" b="0" dirty="0">
                          <a:solidFill>
                            <a:srgbClr val="000000"/>
                          </a:solidFill>
                          <a:latin typeface="Times New Roman" panose="02020603050405020304" pitchFamily="18" charset="0"/>
                          <a:cs typeface="Times New Roman" panose="02020603050405020304" pitchFamily="18" charset="0"/>
                        </a:rPr>
                        <a:t> tổ chức, hỗ trợ </a:t>
                      </a:r>
                    </a:p>
                    <a:p>
                      <a:pPr lvl="0" eaLnBrk="1" hangingPunct="1">
                        <a:spcBef>
                          <a:spcPts val="600"/>
                        </a:spcBef>
                        <a:spcAft>
                          <a:spcPts val="600"/>
                        </a:spcAft>
                        <a:buNone/>
                      </a:pPr>
                      <a:r>
                        <a:rPr lang="en-US" altLang="en-US" sz="3200" b="0" dirty="0">
                          <a:solidFill>
                            <a:srgbClr val="000000"/>
                          </a:solidFill>
                          <a:latin typeface="Times New Roman" panose="02020603050405020304" pitchFamily="18" charset="0"/>
                          <a:cs typeface="Times New Roman" panose="02020603050405020304" pitchFamily="18" charset="0"/>
                        </a:rPr>
                        <a:t>- Trò: chủ động chiếm lĩnh tri thức; phát triển năng lực giải quyết vấn đề.</a:t>
                      </a:r>
                    </a:p>
                    <a:p>
                      <a:pPr lvl="0" eaLnBrk="1" hangingPunct="1">
                        <a:spcBef>
                          <a:spcPts val="600"/>
                        </a:spcBef>
                        <a:spcAft>
                          <a:spcPts val="600"/>
                        </a:spcAft>
                        <a:buNone/>
                      </a:pPr>
                      <a:r>
                        <a:rPr lang="en-US" altLang="en-US" sz="3200" b="0" dirty="0">
                          <a:solidFill>
                            <a:srgbClr val="000000"/>
                          </a:solidFill>
                          <a:latin typeface="Times New Roman" panose="02020603050405020304" pitchFamily="18" charset="0"/>
                          <a:cs typeface="Times New Roman" panose="02020603050405020304" pitchFamily="18" charset="0"/>
                        </a:rPr>
                        <a:t>- Nhiều hoạt động</a:t>
                      </a:r>
                    </a:p>
                    <a:p>
                      <a:pPr lvl="0" algn="just" eaLnBrk="1" hangingPunct="1">
                        <a:spcBef>
                          <a:spcPts val="600"/>
                        </a:spcBef>
                        <a:spcAft>
                          <a:spcPts val="600"/>
                        </a:spcAft>
                        <a:buNone/>
                      </a:pPr>
                      <a:endParaRPr lang="en-US" altLang="en-US" sz="3200" b="0" dirty="0">
                        <a:solidFill>
                          <a:srgbClr val="000000"/>
                        </a:solidFill>
                        <a:latin typeface="Times New Roman" panose="02020603050405020304" pitchFamily="18" charset="0"/>
                        <a:ea typeface="Times New Roman" panose="02020603050405020304" pitchFamily="18" charset="0"/>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1"/>
                  </a:ext>
                </a:extLst>
              </a:tr>
            </a:tbl>
          </a:graphicData>
        </a:graphic>
      </p:graphicFrame>
      <p:sp>
        <p:nvSpPr>
          <p:cNvPr id="30733" name="Rectangle 2"/>
          <p:cNvSpPr/>
          <p:nvPr/>
        </p:nvSpPr>
        <p:spPr>
          <a:xfrm>
            <a:off x="1624013" y="90488"/>
            <a:ext cx="6019800" cy="5842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lang="en-US" altLang="en-US" sz="3200" dirty="0">
                <a:latin typeface="Times New Roman" panose="02020603050405020304" pitchFamily="18" charset="0"/>
                <a:cs typeface="Times New Roman" panose="02020603050405020304" pitchFamily="18" charset="0"/>
              </a:rPr>
              <a:t>3. Về phương pháp dạy học </a:t>
            </a:r>
            <a:endParaRPr lang="en-US" altLang="en-US"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Table 31745"/>
          <p:cNvGraphicFramePr/>
          <p:nvPr/>
        </p:nvGraphicFramePr>
        <p:xfrm>
          <a:off x="228600" y="796925"/>
          <a:ext cx="8763000" cy="5570538"/>
        </p:xfrm>
        <a:graphic>
          <a:graphicData uri="http://schemas.openxmlformats.org/drawingml/2006/table">
            <a:tbl>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14128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chuẩn kiến thức, kỹ năng</a:t>
                      </a:r>
                      <a:endParaRPr lang="en-US" altLang="en-US" sz="3200" dirty="0">
                        <a:solidFill>
                          <a:srgbClr val="0000FF"/>
                        </a:solidFill>
                        <a:latin typeface="Times New Roman" panose="02020603050405020304" pitchFamily="18" charset="0"/>
                        <a:ea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eaLnBrk="1" hangingPunct="1">
                        <a:lnSpc>
                          <a:spcPts val="3300"/>
                        </a:lnSpc>
                        <a:buNone/>
                      </a:pPr>
                      <a:r>
                        <a:rPr lang="en-US" altLang="en-US" sz="3200" dirty="0">
                          <a:solidFill>
                            <a:srgbClr val="0000FF"/>
                          </a:solidFill>
                          <a:latin typeface="Times New Roman" panose="02020603050405020304" pitchFamily="18" charset="0"/>
                          <a:cs typeface="Times New Roman" panose="02020603050405020304" pitchFamily="18" charset="0"/>
                        </a:rPr>
                        <a:t>Dạy học theo định hướng phát triển phẩm chất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năng lực</a:t>
                      </a:r>
                      <a:endParaRPr lang="en-US" altLang="en-US" sz="3200" dirty="0">
                        <a:solidFill>
                          <a:srgbClr val="0000FF"/>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1576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Tiêu chí đánh giá chủ yếu được xây dựng dựa trên </a:t>
                      </a:r>
                      <a:r>
                        <a:rPr lang="en-US" altLang="en-US" sz="2800" dirty="0">
                          <a:solidFill>
                            <a:srgbClr val="000000"/>
                          </a:solidFill>
                          <a:latin typeface="Times New Roman" panose="02020603050405020304" pitchFamily="18" charset="0"/>
                          <a:cs typeface="Times New Roman" panose="02020603050405020304" pitchFamily="18" charset="0"/>
                        </a:rPr>
                        <a:t>kiến thức, kỹ năng, thái độ </a:t>
                      </a:r>
                      <a:r>
                        <a:rPr lang="en-US" altLang="en-US" sz="2800" b="0" dirty="0">
                          <a:solidFill>
                            <a:srgbClr val="000000"/>
                          </a:solidFill>
                          <a:latin typeface="Times New Roman" panose="02020603050405020304" pitchFamily="18" charset="0"/>
                          <a:cs typeface="Times New Roman" panose="02020603050405020304" pitchFamily="18" charset="0"/>
                        </a:rPr>
                        <a:t>gắn với nội dung đã học, chưa quan tâm đầy đủ tới khả năng vận dụng kiến thức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o thực tiễn.</a:t>
                      </a:r>
                    </a:p>
                    <a:p>
                      <a:pPr lvl="0"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Người dạy thường được to</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n quyền trong đánh giá.</a:t>
                      </a:r>
                      <a:endParaRPr lang="en-US" altLang="en-US" sz="2800" dirty="0">
                        <a:solidFill>
                          <a:srgbClr val="00000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Tiêu chí đánh giá dựa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o kết quả “đầu ra”, quan tâm tới sự tiến bộ của người học, chú trọng </a:t>
                      </a:r>
                      <a:r>
                        <a:rPr lang="en-US" altLang="en-US" sz="2800" dirty="0">
                          <a:solidFill>
                            <a:srgbClr val="000000"/>
                          </a:solidFill>
                          <a:latin typeface="Times New Roman" panose="02020603050405020304" pitchFamily="18" charset="0"/>
                          <a:cs typeface="Times New Roman" panose="02020603050405020304" pitchFamily="18" charset="0"/>
                        </a:rPr>
                        <a:t>khả năng vận dụng </a:t>
                      </a:r>
                      <a:r>
                        <a:rPr lang="en-US" altLang="en-US" sz="2800" b="0" dirty="0">
                          <a:solidFill>
                            <a:srgbClr val="000000"/>
                          </a:solidFill>
                          <a:latin typeface="Times New Roman" panose="02020603050405020304" pitchFamily="18" charset="0"/>
                          <a:cs typeface="Times New Roman" panose="02020603050405020304" pitchFamily="18" charset="0"/>
                        </a:rPr>
                        <a:t>kiến thức đã học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o thực tiễn.</a:t>
                      </a:r>
                    </a:p>
                    <a:p>
                      <a:pPr lvl="0" eaLnBrk="1" hangingPunct="1">
                        <a:buNone/>
                      </a:pPr>
                      <a:r>
                        <a:rPr lang="en-US" altLang="en-US" sz="2800" b="0" dirty="0">
                          <a:solidFill>
                            <a:srgbClr val="000000"/>
                          </a:solidFill>
                          <a:latin typeface="Times New Roman" panose="02020603050405020304" pitchFamily="18" charset="0"/>
                          <a:cs typeface="Times New Roman" panose="02020603050405020304" pitchFamily="18" charset="0"/>
                        </a:rPr>
                        <a:t>- Người học được tham gia v</a:t>
                      </a:r>
                      <a:r>
                        <a:rPr lang="en-US" altLang="en-US" sz="2800" b="0" dirty="0">
                          <a:solidFill>
                            <a:srgbClr val="000000"/>
                          </a:solidFill>
                          <a:latin typeface="Times New Roman" panose="02020603050405020304" pitchFamily="18" charset="0"/>
                          <a:ea typeface="Times New Roman" panose="02020603050405020304" pitchFamily="18" charset="0"/>
                        </a:rPr>
                        <a:t>à</a:t>
                      </a:r>
                      <a:r>
                        <a:rPr lang="en-US" altLang="en-US" sz="2800" b="0" dirty="0">
                          <a:solidFill>
                            <a:srgbClr val="000000"/>
                          </a:solidFill>
                          <a:latin typeface="Times New Roman" panose="02020603050405020304" pitchFamily="18" charset="0"/>
                          <a:cs typeface="Times New Roman" panose="02020603050405020304" pitchFamily="18" charset="0"/>
                        </a:rPr>
                        <a:t>o đánh giá lẫn nhau.</a:t>
                      </a:r>
                      <a:endParaRPr lang="en-US" altLang="en-US" sz="2800" b="0" dirty="0">
                        <a:solidFill>
                          <a:srgbClr val="00000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1"/>
                  </a:ext>
                </a:extLst>
              </a:tr>
            </a:tbl>
          </a:graphicData>
        </a:graphic>
      </p:graphicFrame>
      <p:sp>
        <p:nvSpPr>
          <p:cNvPr id="31757" name="Rectangle 2"/>
          <p:cNvSpPr/>
          <p:nvPr/>
        </p:nvSpPr>
        <p:spPr>
          <a:xfrm>
            <a:off x="2667000" y="60325"/>
            <a:ext cx="3024188" cy="5842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lang="en-US" altLang="en-US" sz="3200" dirty="0">
                <a:latin typeface="Times New Roman" panose="02020603050405020304" pitchFamily="18" charset="0"/>
                <a:cs typeface="Times New Roman" panose="02020603050405020304" pitchFamily="18" charset="0"/>
              </a:rPr>
              <a:t>4. Về đánh giá </a:t>
            </a:r>
            <a:endParaRPr lang="en-US" altLang="en-US"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p:nvPr/>
        </p:nvSpPr>
        <p:spPr>
          <a:xfrm>
            <a:off x="381000" y="1066800"/>
            <a:ext cx="8382000" cy="4586288"/>
          </a:xfrm>
          <a:prstGeom prst="rect">
            <a:avLst/>
          </a:prstGeom>
          <a:noFill/>
          <a:ln w="9525" cap="flat" cmpd="sng">
            <a:solidFill>
              <a:srgbClr val="0000FF"/>
            </a:solidFill>
            <a:prstDash val="solid"/>
            <a:miter/>
            <a:headEnd type="none" w="med" len="med"/>
            <a:tailEnd type="none" w="med" len="med"/>
          </a:ln>
        </p:spPr>
        <p:txBody>
          <a:bodyPr>
            <a:spAutoFit/>
          </a:bodyPr>
          <a:lstStyle/>
          <a:p>
            <a:pPr algn="just">
              <a:spcBef>
                <a:spcPts val="600"/>
              </a:spcBef>
              <a:spcAft>
                <a:spcPts val="600"/>
              </a:spcAft>
            </a:pPr>
            <a:r>
              <a:rPr lang="en-US" altLang="en-US" sz="2800" b="0" dirty="0">
                <a:latin typeface="Times New Roman" panose="02020603050405020304" pitchFamily="18" charset="0"/>
                <a:cs typeface="Times New Roman" panose="02020603050405020304" pitchFamily="18" charset="0"/>
              </a:rPr>
              <a:t>Để chuyển từ dạy học, kiểm tra đánh giá kiến thức, kỹ năng (nội dung) sang cách đánh giá theo định hướng tiếp cận năng lực:</a:t>
            </a:r>
          </a:p>
          <a:p>
            <a:pPr algn="just">
              <a:spcBef>
                <a:spcPts val="600"/>
              </a:spcBef>
              <a:spcAft>
                <a:spcPts val="600"/>
              </a:spcAft>
            </a:pPr>
            <a:r>
              <a:rPr lang="en-US" altLang="en-US" sz="2800" b="0" dirty="0">
                <a:latin typeface="Times New Roman" panose="02020603050405020304" pitchFamily="18" charset="0"/>
                <a:cs typeface="Times New Roman" panose="02020603050405020304" pitchFamily="18" charset="0"/>
              </a:rPr>
              <a:t>- Đổi mới PPDH l</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chưa đủ;</a:t>
            </a:r>
          </a:p>
          <a:p>
            <a:pPr algn="just">
              <a:spcBef>
                <a:spcPts val="600"/>
              </a:spcBef>
              <a:spcAft>
                <a:spcPts val="600"/>
              </a:spcAft>
            </a:pPr>
            <a:r>
              <a:rPr lang="en-US" altLang="en-US" sz="2800" b="0" dirty="0">
                <a:latin typeface="Times New Roman" panose="02020603050405020304" pitchFamily="18" charset="0"/>
                <a:cs typeface="Times New Roman" panose="02020603050405020304" pitchFamily="18" charset="0"/>
              </a:rPr>
              <a:t>- Đổi mới cách tiếp cận, lựa chọn kiến thức, kỹ năng (</a:t>
            </a:r>
            <a:r>
              <a:rPr lang="en-US" altLang="en-US" sz="2800" b="0" i="1" dirty="0">
                <a:latin typeface="Times New Roman" panose="02020603050405020304" pitchFamily="18" charset="0"/>
                <a:cs typeface="Times New Roman" panose="02020603050405020304" pitchFamily="18" charset="0"/>
              </a:rPr>
              <a:t>gắn sát</a:t>
            </a:r>
            <a:r>
              <a:rPr lang="en-US" altLang="en-US" sz="2800" b="0" dirty="0">
                <a:latin typeface="Times New Roman" panose="02020603050405020304" pitchFamily="18" charset="0"/>
                <a:cs typeface="Times New Roman" panose="02020603050405020304" pitchFamily="18" charset="0"/>
              </a:rPr>
              <a:t> </a:t>
            </a:r>
            <a:r>
              <a:rPr lang="en-US" altLang="en-US" sz="2800" b="0" i="1" dirty="0">
                <a:latin typeface="Times New Roman" panose="02020603050405020304" pitchFamily="18" charset="0"/>
                <a:cs typeface="Times New Roman" panose="02020603050405020304" pitchFamily="18" charset="0"/>
              </a:rPr>
              <a:t>thực tế</a:t>
            </a:r>
            <a:r>
              <a:rPr lang="en-US" altLang="en-US" sz="2800" b="0" dirty="0">
                <a:latin typeface="Times New Roman" panose="02020603050405020304" pitchFamily="18" charset="0"/>
                <a:cs typeface="Times New Roman" panose="02020603050405020304" pitchFamily="18" charset="0"/>
              </a:rPr>
              <a:t>) để học sinh l</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m được gì sau mỗi giai đoạn học tập (không phải hiểu biết được gì).</a:t>
            </a:r>
          </a:p>
          <a:p>
            <a:pPr algn="just">
              <a:spcBef>
                <a:spcPts val="600"/>
              </a:spcBef>
              <a:spcAft>
                <a:spcPts val="600"/>
              </a:spcAft>
            </a:pPr>
            <a:r>
              <a:rPr lang="en-US" altLang="en-US" sz="2800" dirty="0">
                <a:solidFill>
                  <a:srgbClr val="C00000"/>
                </a:solidFill>
                <a:latin typeface="Times New Roman" panose="02020603050405020304" pitchFamily="18" charset="0"/>
                <a:cs typeface="Times New Roman" panose="02020603050405020304" pitchFamily="18" charset="0"/>
              </a:rPr>
              <a:t>- Đổi mới quan điểm, phương pháp đánh giá học sinh</a:t>
            </a:r>
          </a:p>
          <a:p>
            <a:pPr algn="just">
              <a:spcBef>
                <a:spcPts val="600"/>
              </a:spcBef>
              <a:spcAft>
                <a:spcPts val="600"/>
              </a:spcAft>
            </a:pPr>
            <a:r>
              <a:rPr lang="en-US" altLang="en-US" sz="2800" b="0" dirty="0">
                <a:latin typeface="Times New Roman" panose="02020603050405020304" pitchFamily="18" charset="0"/>
                <a:cs typeface="Times New Roman" panose="02020603050405020304" pitchFamily="18" charset="0"/>
              </a:rPr>
              <a:t>- Đổi mới công tác quản lý</a:t>
            </a:r>
            <a:endParaRPr lang="en-US" altLang="en-US" sz="2800" b="0" dirty="0">
              <a:latin typeface="Times New Roman" panose="02020603050405020304" pitchFamily="18" charset="0"/>
              <a:ea typeface="Times New Roman" panose="02020603050405020304" pitchFamily="18" charset="0"/>
            </a:endParaRPr>
          </a:p>
        </p:txBody>
      </p:sp>
      <p:sp>
        <p:nvSpPr>
          <p:cNvPr id="32771" name="TextBox 1"/>
          <p:cNvSpPr txBox="1"/>
          <p:nvPr/>
        </p:nvSpPr>
        <p:spPr>
          <a:xfrm>
            <a:off x="3390900" y="409575"/>
            <a:ext cx="1943100" cy="646113"/>
          </a:xfrm>
          <a:prstGeom prst="rect">
            <a:avLst/>
          </a:prstGeom>
          <a:noFill/>
          <a:ln w="9525">
            <a:noFill/>
          </a:ln>
        </p:spPr>
        <p:txBody>
          <a:bodyPr>
            <a:spAutoFit/>
          </a:bodyPr>
          <a:lstStyle/>
          <a:p>
            <a:r>
              <a:rPr lang="en-US" altLang="en-US" sz="3600" dirty="0">
                <a:solidFill>
                  <a:srgbClr val="C00000"/>
                </a:solidFill>
                <a:latin typeface="Times New Roman" panose="02020603050405020304" pitchFamily="18" charset="0"/>
                <a:cs typeface="Times New Roman" panose="02020603050405020304" pitchFamily="18" charset="0"/>
              </a:rPr>
              <a:t>Yêu cầu</a:t>
            </a:r>
            <a:endParaRPr lang="en-US" altLang="en-US" sz="36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685800"/>
            <a:ext cx="8839200" cy="6019800"/>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ts val="1900"/>
              </a:lnSpc>
              <a:spcBef>
                <a:spcPts val="0"/>
              </a:spcBef>
              <a:spcAft>
                <a:spcPts val="0"/>
              </a:spcAft>
              <a:buClrTx/>
              <a:buSzTx/>
              <a:buFontTx/>
              <a:buNone/>
              <a:defRPr/>
            </a:pPr>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5363" name="Text Box 73"/>
          <p:cNvSpPr txBox="1"/>
          <p:nvPr/>
        </p:nvSpPr>
        <p:spPr>
          <a:xfrm>
            <a:off x="352425" y="1309688"/>
            <a:ext cx="8458200" cy="5334000"/>
          </a:xfrm>
          <a:prstGeom prst="rect">
            <a:avLst/>
          </a:prstGeom>
          <a:noFill/>
          <a:ln w="9525">
            <a:noFill/>
          </a:ln>
        </p:spPr>
        <p:txBody>
          <a:bodyPr>
            <a:spAutoFit/>
          </a:bodyPr>
          <a:lstStyle/>
          <a:p>
            <a:pPr algn="just">
              <a:lnSpc>
                <a:spcPts val="4700"/>
              </a:lnSpc>
              <a:spcBef>
                <a:spcPts val="600"/>
              </a:spcBef>
              <a:spcAft>
                <a:spcPts val="600"/>
              </a:spcAft>
            </a:pPr>
            <a:r>
              <a:rPr lang="en-US" altLang="vi-VN" sz="3600" i="1" dirty="0">
                <a:solidFill>
                  <a:srgbClr val="FF0000"/>
                </a:solidFill>
                <a:latin typeface="Times New Roman" panose="02020603050405020304" pitchFamily="18" charset="0"/>
                <a:cs typeface="Times New Roman" panose="02020603050405020304" pitchFamily="18" charset="0"/>
              </a:rPr>
              <a:t>Chuyên đề 1: </a:t>
            </a:r>
            <a:r>
              <a:rPr lang="en-US" altLang="vi-VN" sz="3600" i="1" dirty="0">
                <a:latin typeface="Times New Roman" panose="02020603050405020304" pitchFamily="18" charset="0"/>
                <a:cs typeface="Times New Roman" panose="02020603050405020304" pitchFamily="18" charset="0"/>
              </a:rPr>
              <a:t>Chương trình GDPT 2018</a:t>
            </a:r>
          </a:p>
          <a:p>
            <a:pPr algn="just">
              <a:lnSpc>
                <a:spcPts val="4700"/>
              </a:lnSpc>
              <a:spcBef>
                <a:spcPts val="600"/>
              </a:spcBef>
              <a:spcAft>
                <a:spcPts val="600"/>
              </a:spcAft>
            </a:pPr>
            <a:r>
              <a:rPr lang="en-US" altLang="vi-VN" sz="3600" i="1" dirty="0">
                <a:solidFill>
                  <a:srgbClr val="FF0000"/>
                </a:solidFill>
                <a:latin typeface="Times New Roman" panose="02020603050405020304" pitchFamily="18" charset="0"/>
                <a:cs typeface="Times New Roman" panose="02020603050405020304" pitchFamily="18" charset="0"/>
              </a:rPr>
              <a:t>Chuyên đề 2.</a:t>
            </a:r>
            <a:r>
              <a:rPr lang="en-US" altLang="vi-VN" sz="3600" b="0" dirty="0">
                <a:latin typeface="Times New Roman" panose="02020603050405020304" pitchFamily="18" charset="0"/>
                <a:cs typeface="Times New Roman" panose="02020603050405020304" pitchFamily="18" charset="0"/>
              </a:rPr>
              <a:t> </a:t>
            </a:r>
            <a:r>
              <a:rPr lang="en-US" altLang="vi-VN" sz="3600" dirty="0">
                <a:latin typeface="Times New Roman" panose="02020603050405020304" pitchFamily="18" charset="0"/>
                <a:cs typeface="Times New Roman" panose="02020603050405020304" pitchFamily="18" charset="0"/>
              </a:rPr>
              <a:t>Dạy học kiểm tra đánh giá theo định hướng phát triển phẩm chất v</a:t>
            </a:r>
            <a:r>
              <a:rPr lang="en-US" altLang="vi-VN" sz="3600" dirty="0">
                <a:latin typeface="Times New Roman" panose="02020603050405020304" pitchFamily="18" charset="0"/>
                <a:ea typeface="Times New Roman" panose="02020603050405020304" pitchFamily="18" charset="0"/>
              </a:rPr>
              <a:t>à</a:t>
            </a:r>
            <a:r>
              <a:rPr lang="en-US" altLang="vi-VN" sz="3600" dirty="0">
                <a:latin typeface="Times New Roman" panose="02020603050405020304" pitchFamily="18" charset="0"/>
                <a:cs typeface="Times New Roman" panose="02020603050405020304" pitchFamily="18" charset="0"/>
              </a:rPr>
              <a:t> năng lực học sinh.</a:t>
            </a:r>
          </a:p>
          <a:p>
            <a:pPr algn="just">
              <a:lnSpc>
                <a:spcPts val="4700"/>
              </a:lnSpc>
              <a:spcBef>
                <a:spcPts val="600"/>
              </a:spcBef>
              <a:spcAft>
                <a:spcPts val="600"/>
              </a:spcAft>
            </a:pPr>
            <a:r>
              <a:rPr lang="en-US" altLang="vi-VN" sz="3600" i="1" dirty="0">
                <a:solidFill>
                  <a:srgbClr val="FF0000"/>
                </a:solidFill>
                <a:latin typeface="Times New Roman" panose="02020603050405020304" pitchFamily="18" charset="0"/>
                <a:cs typeface="Times New Roman" panose="02020603050405020304" pitchFamily="18" charset="0"/>
              </a:rPr>
              <a:t>Chuyên đề 3.</a:t>
            </a:r>
            <a:r>
              <a:rPr lang="en-US" altLang="vi-VN" sz="3600" i="1" dirty="0">
                <a:latin typeface="Times New Roman" panose="02020603050405020304" pitchFamily="18" charset="0"/>
                <a:cs typeface="Times New Roman" panose="02020603050405020304" pitchFamily="18" charset="0"/>
              </a:rPr>
              <a:t> </a:t>
            </a:r>
            <a:r>
              <a:rPr lang="en-US" altLang="vi-VN" sz="3600" dirty="0">
                <a:latin typeface="Times New Roman" panose="02020603050405020304" pitchFamily="18" charset="0"/>
                <a:cs typeface="Times New Roman" panose="02020603050405020304" pitchFamily="18" charset="0"/>
              </a:rPr>
              <a:t>Sinh hoạt tổ chuyên môn theo nghiên cứu b</a:t>
            </a:r>
            <a:r>
              <a:rPr lang="en-US" altLang="vi-VN" sz="3600" dirty="0">
                <a:latin typeface="Times New Roman" panose="02020603050405020304" pitchFamily="18" charset="0"/>
                <a:ea typeface="Times New Roman" panose="02020603050405020304" pitchFamily="18" charset="0"/>
              </a:rPr>
              <a:t>à</a:t>
            </a:r>
            <a:r>
              <a:rPr lang="en-US" altLang="vi-VN" sz="3600" dirty="0">
                <a:latin typeface="Times New Roman" panose="02020603050405020304" pitchFamily="18" charset="0"/>
                <a:cs typeface="Times New Roman" panose="02020603050405020304" pitchFamily="18" charset="0"/>
              </a:rPr>
              <a:t>i học.</a:t>
            </a:r>
          </a:p>
          <a:p>
            <a:pPr algn="just">
              <a:lnSpc>
                <a:spcPts val="4700"/>
              </a:lnSpc>
              <a:spcBef>
                <a:spcPts val="600"/>
              </a:spcBef>
              <a:spcAft>
                <a:spcPts val="600"/>
              </a:spcAft>
            </a:pPr>
            <a:r>
              <a:rPr lang="en-US" altLang="vi-VN" sz="3600" i="1" dirty="0">
                <a:solidFill>
                  <a:srgbClr val="FF0000"/>
                </a:solidFill>
                <a:latin typeface="Times New Roman" panose="02020603050405020304" pitchFamily="18" charset="0"/>
                <a:cs typeface="Times New Roman" panose="02020603050405020304" pitchFamily="18" charset="0"/>
              </a:rPr>
              <a:t>Chuyên đề 4.</a:t>
            </a:r>
            <a:r>
              <a:rPr lang="en-US" altLang="vi-VN" sz="3600" b="0" dirty="0">
                <a:latin typeface="Times New Roman" panose="02020603050405020304" pitchFamily="18" charset="0"/>
                <a:cs typeface="Times New Roman" panose="02020603050405020304" pitchFamily="18" charset="0"/>
              </a:rPr>
              <a:t> </a:t>
            </a:r>
            <a:r>
              <a:rPr lang="en-US" altLang="vi-VN" sz="3600" dirty="0">
                <a:latin typeface="Times New Roman" panose="02020603050405020304" pitchFamily="18" charset="0"/>
                <a:cs typeface="Times New Roman" panose="02020603050405020304" pitchFamily="18" charset="0"/>
              </a:rPr>
              <a:t>Xây dựng kế hoạch giáo dục; thực hiện hồ sơ sổ sách.</a:t>
            </a:r>
            <a:endParaRPr lang="en-US" altLang="vi-VN" sz="3600" dirty="0">
              <a:latin typeface="Times New Roman" panose="02020603050405020304" pitchFamily="18" charset="0"/>
              <a:ea typeface="Times New Roman" panose="02020603050405020304" pitchFamily="18" charset="0"/>
            </a:endParaRPr>
          </a:p>
        </p:txBody>
      </p:sp>
      <p:sp>
        <p:nvSpPr>
          <p:cNvPr id="15364" name="Rectangle 2"/>
          <p:cNvSpPr>
            <a:spLocks noGrp="1"/>
          </p:cNvSpPr>
          <p:nvPr>
            <p:ph type="title"/>
          </p:nvPr>
        </p:nvSpPr>
        <p:spPr>
          <a:xfrm>
            <a:off x="1452563" y="123825"/>
            <a:ext cx="6324600" cy="457200"/>
          </a:xfrm>
          <a:ln/>
        </p:spPr>
        <p:txBody>
          <a:bodyPr vert="horz" wrap="square" lIns="91440" tIns="45720" rIns="91440" bIns="45720" anchor="ctr" anchorCtr="0"/>
          <a:lstStyle/>
          <a:p>
            <a:pPr algn="ctr" eaLnBrk="1" hangingPunct="1"/>
            <a:r>
              <a:rPr lang="en-US" altLang="vi-VN" dirty="0">
                <a:solidFill>
                  <a:srgbClr val="0000FF"/>
                </a:solidFill>
              </a:rPr>
              <a:t>NỘI DUNG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152400"/>
            <a:ext cx="8839200" cy="674688"/>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795" name="Text Box 73"/>
          <p:cNvSpPr txBox="1"/>
          <p:nvPr/>
        </p:nvSpPr>
        <p:spPr>
          <a:xfrm>
            <a:off x="147638" y="180975"/>
            <a:ext cx="8991600" cy="620713"/>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Đánh giá năng lực học sinh như thế n</a:t>
            </a:r>
            <a:r>
              <a:rPr lang="en-US" altLang="vi-VN" sz="3200" dirty="0">
                <a:solidFill>
                  <a:srgbClr val="0000FF"/>
                </a:solidFill>
                <a:latin typeface="Times New Roman" panose="02020603050405020304" pitchFamily="18" charset="0"/>
                <a:ea typeface="Times New Roman" panose="02020603050405020304" pitchFamily="18" charset="0"/>
              </a:rPr>
              <a:t>à</a:t>
            </a:r>
            <a:r>
              <a:rPr lang="en-US" altLang="vi-VN" sz="3200" dirty="0">
                <a:solidFill>
                  <a:srgbClr val="0000FF"/>
                </a:solidFill>
                <a:latin typeface="Times New Roman" panose="02020603050405020304" pitchFamily="18" charset="0"/>
                <a:cs typeface="Times New Roman" panose="02020603050405020304" pitchFamily="18" charset="0"/>
              </a:rPr>
              <a:t>o?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
        <p:nvSpPr>
          <p:cNvPr id="33796" name="Rectangle 2"/>
          <p:cNvSpPr/>
          <p:nvPr/>
        </p:nvSpPr>
        <p:spPr>
          <a:xfrm>
            <a:off x="457200" y="2286000"/>
            <a:ext cx="8305800" cy="1570038"/>
          </a:xfrm>
          <a:prstGeom prst="rect">
            <a:avLst/>
          </a:prstGeom>
          <a:noFill/>
          <a:ln w="9525" cap="flat" cmpd="sng">
            <a:solidFill>
              <a:srgbClr val="7030A0"/>
            </a:solidFill>
            <a:prstDash val="solid"/>
            <a:miter/>
            <a:headEnd type="none" w="med" len="med"/>
            <a:tailEnd type="none" w="med" len="med"/>
          </a:ln>
        </p:spPr>
        <p:txBody>
          <a:bodyPr>
            <a:spAutoFit/>
          </a:bodyPr>
          <a:lstStyle/>
          <a:p>
            <a:pPr algn="just"/>
            <a:r>
              <a:rPr lang="en-US" altLang="en-US" sz="3200" b="0" dirty="0">
                <a:latin typeface="Times New Roman" panose="02020603050405020304" pitchFamily="18" charset="0"/>
                <a:cs typeface="Times New Roman" panose="02020603050405020304" pitchFamily="18" charset="0"/>
              </a:rPr>
              <a:t>Đánh giá theo định hướng tiếp cận năng lực l</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 đánh giá </a:t>
            </a:r>
            <a:r>
              <a:rPr lang="en-US" altLang="en-US" sz="3200" dirty="0">
                <a:latin typeface="Times New Roman" panose="02020603050405020304" pitchFamily="18" charset="0"/>
                <a:cs typeface="Times New Roman" panose="02020603050405020304" pitchFamily="18" charset="0"/>
              </a:rPr>
              <a:t>kiến thức, kĩ năng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thái độ </a:t>
            </a:r>
            <a:r>
              <a:rPr lang="en-US" altLang="en-US" sz="3200" b="0" dirty="0">
                <a:latin typeface="Times New Roman" panose="02020603050405020304" pitchFamily="18" charset="0"/>
                <a:cs typeface="Times New Roman" panose="02020603050405020304" pitchFamily="18" charset="0"/>
              </a:rPr>
              <a:t>trong những bối cảnh có ý nghĩa. </a:t>
            </a:r>
            <a:endParaRPr lang="en-US" altLang="en-US" sz="3200" b="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61913"/>
            <a:ext cx="8839200" cy="674688"/>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4819" name="Text Box 73"/>
          <p:cNvSpPr txBox="1"/>
          <p:nvPr/>
        </p:nvSpPr>
        <p:spPr>
          <a:xfrm>
            <a:off x="147638" y="66675"/>
            <a:ext cx="8991600" cy="620713"/>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Đánh giá năng lực học sinh như thế n</a:t>
            </a:r>
            <a:r>
              <a:rPr lang="en-US" altLang="vi-VN" sz="3200" dirty="0">
                <a:solidFill>
                  <a:srgbClr val="0000FF"/>
                </a:solidFill>
                <a:latin typeface="Times New Roman" panose="02020603050405020304" pitchFamily="18" charset="0"/>
                <a:ea typeface="Times New Roman" panose="02020603050405020304" pitchFamily="18" charset="0"/>
              </a:rPr>
              <a:t>à</a:t>
            </a:r>
            <a:r>
              <a:rPr lang="en-US" altLang="vi-VN" sz="3200" dirty="0">
                <a:solidFill>
                  <a:srgbClr val="0000FF"/>
                </a:solidFill>
                <a:latin typeface="Times New Roman" panose="02020603050405020304" pitchFamily="18" charset="0"/>
                <a:cs typeface="Times New Roman" panose="02020603050405020304" pitchFamily="18" charset="0"/>
              </a:rPr>
              <a:t>o?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
        <p:nvSpPr>
          <p:cNvPr id="34820" name="Rectangle 1"/>
          <p:cNvSpPr/>
          <p:nvPr/>
        </p:nvSpPr>
        <p:spPr>
          <a:xfrm>
            <a:off x="176213" y="971550"/>
            <a:ext cx="8843962" cy="1816100"/>
          </a:xfrm>
          <a:prstGeom prst="rect">
            <a:avLst/>
          </a:prstGeom>
          <a:noFill/>
          <a:ln w="9525" cap="flat" cmpd="sng">
            <a:solidFill>
              <a:srgbClr val="002060"/>
            </a:solidFill>
            <a:prstDash val="solid"/>
            <a:miter/>
            <a:headEnd type="none" w="med" len="med"/>
            <a:tailEnd type="none" w="med" len="med"/>
          </a:ln>
        </p:spPr>
        <p:txBody>
          <a:bodyPr>
            <a:spAutoFit/>
          </a:bodyPr>
          <a:lstStyle/>
          <a:p>
            <a:r>
              <a:rPr lang="en-US" altLang="en-US" sz="2800" b="0" dirty="0">
                <a:latin typeface="Times New Roman" panose="02020603050405020304" pitchFamily="18" charset="0"/>
                <a:cs typeface="Times New Roman" panose="02020603050405020304" pitchFamily="18" charset="0"/>
              </a:rPr>
              <a:t>- Xét về bản chất thì không có mâu thuẫn giữa đánh giá theo định hướng tiếp cận năng lực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đánh giá theo chuẩn KT, KN. Đánh giá Tiếp cận năng lực( TCNL) được coi l</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bước phát triển hơn so với đánh giá theo CKTKN. </a:t>
            </a:r>
            <a:endParaRPr lang="en-US" altLang="en-US" sz="2800" b="0" dirty="0">
              <a:latin typeface="Arial" panose="020B0604020202020204" pitchFamily="34" charset="0"/>
            </a:endParaRPr>
          </a:p>
        </p:txBody>
      </p:sp>
      <p:sp>
        <p:nvSpPr>
          <p:cNvPr id="34821" name="Rectangle 2"/>
          <p:cNvSpPr/>
          <p:nvPr/>
        </p:nvSpPr>
        <p:spPr>
          <a:xfrm>
            <a:off x="152400" y="3143250"/>
            <a:ext cx="8839200" cy="3540125"/>
          </a:xfrm>
          <a:prstGeom prst="rect">
            <a:avLst/>
          </a:prstGeom>
          <a:noFill/>
          <a:ln w="9525" cap="flat" cmpd="sng">
            <a:solidFill>
              <a:srgbClr val="7030A0"/>
            </a:solidFill>
            <a:prstDash val="solid"/>
            <a:miter/>
            <a:headEnd type="none" w="med" len="med"/>
            <a:tailEnd type="none" w="med" len="med"/>
          </a:ln>
        </p:spPr>
        <p:txBody>
          <a:bodyPr>
            <a:spAutoFit/>
          </a:bodyPr>
          <a:lstStyle/>
          <a:p>
            <a:pPr algn="just"/>
            <a:r>
              <a:rPr lang="en-US" altLang="en-US" sz="3200" b="0" dirty="0">
                <a:latin typeface="Times New Roman" panose="02020603050405020304" pitchFamily="18" charset="0"/>
                <a:cs typeface="Times New Roman" panose="02020603050405020304" pitchFamily="18" charset="0"/>
              </a:rPr>
              <a:t>Đánh giá TCNL không ho</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n to</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n phải dựa v</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o chương trình giáo dục của từng môn học như đánh giá chuẩn KT, KN, bởi năng lực l</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 tổng hòa, kết tinh kiến thức, kĩ năng, thái độ, tình cảm, giá trị, chuẩn mực đạo đức,</a:t>
            </a:r>
            <a:r>
              <a:rPr lang="en-US" altLang="en-US" sz="3200" b="0" dirty="0">
                <a:latin typeface="Times New Roman" panose="02020603050405020304" pitchFamily="18" charset="0"/>
                <a:ea typeface="Times New Roman" panose="02020603050405020304" pitchFamily="18" charset="0"/>
              </a:rPr>
              <a:t>…</a:t>
            </a:r>
            <a:r>
              <a:rPr lang="en-US" altLang="en-US" sz="3200" b="0" dirty="0">
                <a:latin typeface="Times New Roman" panose="02020603050405020304" pitchFamily="18" charset="0"/>
                <a:cs typeface="Times New Roman" panose="02020603050405020304" pitchFamily="18" charset="0"/>
              </a:rPr>
              <a:t> được hình th</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nh từ nhiều môn học, lĩnh vực học tập khác nhau, v</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 từ sự phát triển tự nhiên về mặt xã hội của một con người.</a:t>
            </a:r>
            <a:endParaRPr lang="en-US" altLang="en-US" sz="3200" b="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61913"/>
            <a:ext cx="8839200" cy="674688"/>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843" name="Text Box 73"/>
          <p:cNvSpPr txBox="1"/>
          <p:nvPr/>
        </p:nvSpPr>
        <p:spPr>
          <a:xfrm>
            <a:off x="147638" y="66675"/>
            <a:ext cx="8991600" cy="620713"/>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Đánh giá năng lực học sinh như thế n</a:t>
            </a:r>
            <a:r>
              <a:rPr lang="en-US" altLang="vi-VN" sz="3200" dirty="0">
                <a:solidFill>
                  <a:srgbClr val="0000FF"/>
                </a:solidFill>
                <a:latin typeface="Times New Roman" panose="02020603050405020304" pitchFamily="18" charset="0"/>
                <a:ea typeface="Times New Roman" panose="02020603050405020304" pitchFamily="18" charset="0"/>
              </a:rPr>
              <a:t>à</a:t>
            </a:r>
            <a:r>
              <a:rPr lang="en-US" altLang="vi-VN" sz="3200" dirty="0">
                <a:solidFill>
                  <a:srgbClr val="0000FF"/>
                </a:solidFill>
                <a:latin typeface="Times New Roman" panose="02020603050405020304" pitchFamily="18" charset="0"/>
                <a:cs typeface="Times New Roman" panose="02020603050405020304" pitchFamily="18" charset="0"/>
              </a:rPr>
              <a:t>o?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graphicFrame>
        <p:nvGraphicFramePr>
          <p:cNvPr id="35844" name="Table 35843"/>
          <p:cNvGraphicFramePr/>
          <p:nvPr/>
        </p:nvGraphicFramePr>
        <p:xfrm>
          <a:off x="76200" y="871538"/>
          <a:ext cx="8991600" cy="5834063"/>
        </p:xfrm>
        <a:graphic>
          <a:graphicData uri="http://schemas.openxmlformats.org/drawingml/2006/table">
            <a:tbl>
              <a:tblPr/>
              <a:tblGrid>
                <a:gridCol w="533400">
                  <a:extLst>
                    <a:ext uri="{9D8B030D-6E8A-4147-A177-3AD203B41FA5}">
                      <a16:colId xmlns:a16="http://schemas.microsoft.com/office/drawing/2014/main" xmlns="" val="20000"/>
                    </a:ext>
                  </a:extLst>
                </a:gridCol>
                <a:gridCol w="4133850">
                  <a:extLst>
                    <a:ext uri="{9D8B030D-6E8A-4147-A177-3AD203B41FA5}">
                      <a16:colId xmlns:a16="http://schemas.microsoft.com/office/drawing/2014/main" xmlns="" val="20001"/>
                    </a:ext>
                  </a:extLst>
                </a:gridCol>
                <a:gridCol w="4324350">
                  <a:extLst>
                    <a:ext uri="{9D8B030D-6E8A-4147-A177-3AD203B41FA5}">
                      <a16:colId xmlns:a16="http://schemas.microsoft.com/office/drawing/2014/main" xmlns="" val="20002"/>
                    </a:ext>
                  </a:extLst>
                </a:gridCol>
              </a:tblGrid>
              <a:tr h="5429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0000FF"/>
                          </a:solidFill>
                          <a:latin typeface="Verdana" panose="020B0604030504040204" pitchFamily="34" charset="0"/>
                        </a:rPr>
                        <a:t>STT</a:t>
                      </a:r>
                      <a:endParaRPr lang="en-US" altLang="x-none" sz="160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0000FF"/>
                          </a:solidFill>
                          <a:latin typeface="Verdana" panose="020B0604030504040204" pitchFamily="34" charset="0"/>
                        </a:rPr>
                        <a:t>Đánh giá theo chuẩn kiến thức kỹ năng</a:t>
                      </a:r>
                      <a:endParaRPr lang="en-US" altLang="x-none" sz="160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C00000"/>
                          </a:solidFill>
                          <a:latin typeface="Verdana" panose="020B0604030504040204" pitchFamily="34" charset="0"/>
                        </a:rPr>
                        <a:t>Đánh giá theo định hướng</a:t>
                      </a:r>
                    </a:p>
                    <a:p>
                      <a:pPr lvl="0" algn="ctr" eaLnBrk="1" hangingPunct="1">
                        <a:lnSpc>
                          <a:spcPct val="107000"/>
                        </a:lnSpc>
                        <a:buNone/>
                      </a:pPr>
                      <a:r>
                        <a:rPr lang="en-US" altLang="x-none" sz="1600" dirty="0">
                          <a:solidFill>
                            <a:srgbClr val="C00000"/>
                          </a:solidFill>
                          <a:latin typeface="Verdana" panose="020B0604030504040204" pitchFamily="34" charset="0"/>
                        </a:rPr>
                        <a:t>Phát triển phẩm chất và năng lực</a:t>
                      </a:r>
                      <a:endParaRPr lang="en-US" altLang="x-none" sz="1600" dirty="0">
                        <a:solidFill>
                          <a:srgbClr val="C00000"/>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937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1</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Bài kiểm tra trên giấy vào cuối một chủ đề, một chương, một học kì,...</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Bài kiểm tra đa dạng trong suốt quá trình học tập</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1"/>
                  </a:ext>
                </a:extLst>
              </a:tr>
              <a:tr h="2714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2</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Nhấn mạnh sự cạnh tranh</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5E7"/>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Nhấn mạnh sự hợp tác</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5E7"/>
                    </a:solidFill>
                  </a:tcPr>
                </a:tc>
                <a:extLst>
                  <a:ext uri="{0D108BD9-81ED-4DB2-BD59-A6C34878D82A}">
                    <a16:rowId xmlns:a16="http://schemas.microsoft.com/office/drawing/2014/main" xmlns="" val="10002"/>
                  </a:ext>
                </a:extLst>
              </a:tr>
              <a:tr h="773112">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3</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Quan tâm đến mục tiêu cuối cùng của việc dạy học</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Quan tâm đến đến phương pháp học tập, phương pháp rèn luyện của học sinh</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3"/>
                  </a:ext>
                </a:extLst>
              </a:tr>
              <a:tr h="7937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4</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Chú trọng vào điểm số</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5E7"/>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Chú trọng vào quá trình, ý tưởng sáng tạo, các chi tiết của s. phẩm để nhận xét</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5E7"/>
                    </a:solidFill>
                  </a:tcPr>
                </a:tc>
                <a:extLst>
                  <a:ext uri="{0D108BD9-81ED-4DB2-BD59-A6C34878D82A}">
                    <a16:rowId xmlns:a16="http://schemas.microsoft.com/office/drawing/2014/main" xmlns="" val="10004"/>
                  </a:ext>
                </a:extLst>
              </a:tr>
              <a:tr h="5429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5</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Tập trung vào kiến thức hàn lâm</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Tập trung vào năng lực thực tế và sáng tạo</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5"/>
                  </a:ext>
                </a:extLst>
              </a:tr>
              <a:tr h="10572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6</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Đánh giá bởi các cấp quản lí và do giáo viên là chủ yếu, còn tự đánh giá của học sinh ít được công nhận</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5E7"/>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Giáo viên và học sinh chủ động trong đánh giá, khuyến khích tự đánh giá và đánh giá chéo của học sinh</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5E7"/>
                    </a:solidFill>
                  </a:tcPr>
                </a:tc>
                <a:extLst>
                  <a:ext uri="{0D108BD9-81ED-4DB2-BD59-A6C34878D82A}">
                    <a16:rowId xmlns:a16="http://schemas.microsoft.com/office/drawing/2014/main" xmlns="" val="10006"/>
                  </a:ext>
                </a:extLst>
              </a:tr>
              <a:tr h="10588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07000"/>
                        </a:lnSpc>
                        <a:buNone/>
                      </a:pPr>
                      <a:r>
                        <a:rPr lang="en-US" altLang="x-none" sz="1600" dirty="0">
                          <a:solidFill>
                            <a:srgbClr val="FFFFFF"/>
                          </a:solidFill>
                          <a:latin typeface="Verdana" panose="020B0604030504040204" pitchFamily="34" charset="0"/>
                        </a:rPr>
                        <a:t>7</a:t>
                      </a:r>
                      <a:endParaRPr lang="en-US" altLang="x-none" sz="1600" dirty="0">
                        <a:solidFill>
                          <a:srgbClr val="FFFF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solidFill>
                            <a:srgbClr val="0000FF"/>
                          </a:solidFill>
                          <a:latin typeface="Verdana" panose="020B0604030504040204" pitchFamily="34" charset="0"/>
                        </a:rPr>
                        <a:t>Đánh giá đạo đức chú trọng đến việc chấp hành nội quy nhà trường, tham gia phong trào thi đua…</a:t>
                      </a:r>
                      <a:endParaRPr lang="en-US" altLang="x-none" sz="1600" b="0" dirty="0">
                        <a:solidFill>
                          <a:srgbClr val="0000FF"/>
                        </a:solidFill>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lnSpc>
                          <a:spcPct val="107000"/>
                        </a:lnSpc>
                        <a:spcAft>
                          <a:spcPts val="375"/>
                        </a:spcAft>
                        <a:buNone/>
                      </a:pPr>
                      <a:r>
                        <a:rPr lang="en-US" altLang="x-none" sz="1600" b="0" dirty="0">
                          <a:latin typeface="Verdana" panose="020B0604030504040204" pitchFamily="34" charset="0"/>
                        </a:rPr>
                        <a:t>Đánh giá phẩm chất toàn diện, chú trọng đến năng lực cá nhân, khuyến khích thể hiện cá tính và năng lực bản thân</a:t>
                      </a:r>
                      <a:endParaRPr lang="en-US" altLang="x-none" sz="1600" b="0" dirty="0">
                        <a:latin typeface="Calibri" panose="020F0502020204030204" pitchFamily="34" charset="0"/>
                        <a:ea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EACB"/>
                    </a:solidFill>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838" y="1062038"/>
            <a:ext cx="8715375" cy="2400300"/>
          </a:xfrm>
          <a:prstGeom prst="rect">
            <a:avLst/>
          </a:prstGeom>
          <a:solidFill>
            <a:schemeClr val="accent6">
              <a:lumMod val="20000"/>
              <a:lumOff val="80000"/>
            </a:schemeClr>
          </a:solidFill>
          <a:ln>
            <a:solidFill>
              <a:srgbClr val="00B050"/>
            </a:solidFill>
          </a:ln>
        </p:spPr>
        <p:txBody>
          <a:bodyPr>
            <a:spAutoFit/>
          </a:bodyPr>
          <a:lstStyle/>
          <a:p>
            <a:pPr algn="just">
              <a:lnSpc>
                <a:spcPts val="3600"/>
              </a:lnSpc>
              <a:spcBef>
                <a:spcPts val="600"/>
              </a:spcBef>
              <a:spcAft>
                <a:spcPts val="600"/>
              </a:spcAft>
              <a:buNone/>
            </a:pPr>
            <a:r>
              <a:rPr lang="en-US" altLang="en-US" sz="2800" b="0" dirty="0">
                <a:latin typeface="Times New Roman" panose="02020603050405020304" pitchFamily="18" charset="0"/>
                <a:cs typeface="Times New Roman" panose="02020603050405020304" pitchFamily="18" charset="0"/>
              </a:rPr>
              <a:t>(1) Chuyển từ chủ yếu đánh giá kết quả học tập cuối môn, khóa (đánh giá tổng kết) nhằm mục đích xếp hạng, phân loại sang các hình thức đánh giá thường xuyên, đánh giá định kỳ sau từng chủ đề, từng chương nhằm mục đích phản hồi điều chỉnh quá trình dạy học (đánh giá quá trình)</a:t>
            </a:r>
            <a:endParaRPr lang="en-US" altLang="en-US" sz="2800" b="0" dirty="0">
              <a:latin typeface="Times New Roman" panose="02020603050405020304" pitchFamily="18" charset="0"/>
              <a:ea typeface="Calibri" panose="020F0502020204030204" pitchFamily="34" charset="0"/>
            </a:endParaRPr>
          </a:p>
        </p:txBody>
      </p:sp>
      <p:sp>
        <p:nvSpPr>
          <p:cNvPr id="36867" name="Rectangle 4"/>
          <p:cNvSpPr/>
          <p:nvPr/>
        </p:nvSpPr>
        <p:spPr>
          <a:xfrm>
            <a:off x="381000" y="57150"/>
            <a:ext cx="8229600" cy="862013"/>
          </a:xfrm>
          <a:prstGeom prst="rect">
            <a:avLst/>
          </a:prstGeom>
          <a:solidFill>
            <a:srgbClr val="0000FF"/>
          </a:solidFill>
          <a:ln w="9525" cap="flat" cmpd="sng">
            <a:solidFill>
              <a:srgbClr val="C00000"/>
            </a:solidFill>
            <a:prstDash val="solid"/>
            <a:miter/>
            <a:headEnd type="none" w="med" len="med"/>
            <a:tailEnd type="none" w="med" len="med"/>
          </a:ln>
        </p:spPr>
        <p:txBody>
          <a:bodyPr>
            <a:spAutoFit/>
          </a:bodyPr>
          <a:lstStyle/>
          <a:p>
            <a:pPr algn="ctr">
              <a:lnSpc>
                <a:spcPts val="3000"/>
              </a:lnSpc>
              <a:spcBef>
                <a:spcPts val="600"/>
              </a:spcBef>
              <a:spcAft>
                <a:spcPts val="600"/>
              </a:spcAft>
              <a:buNone/>
            </a:pPr>
            <a:r>
              <a:rPr lang="en-US" altLang="en-US" sz="2800" dirty="0">
                <a:solidFill>
                  <a:srgbClr val="FFFF00"/>
                </a:solidFill>
                <a:latin typeface="Times New Roman" panose="02020603050405020304" pitchFamily="18" charset="0"/>
                <a:cs typeface="Times New Roman" panose="02020603050405020304" pitchFamily="18" charset="0"/>
              </a:rPr>
              <a:t>Định hướng việc kiểm tra, đánh giá theo hướng phát triển phẩm chất v</a:t>
            </a:r>
            <a:r>
              <a:rPr lang="en-US" altLang="en-US" sz="2800" dirty="0">
                <a:solidFill>
                  <a:srgbClr val="FFFF00"/>
                </a:solidFill>
                <a:latin typeface="Times New Roman" panose="02020603050405020304" pitchFamily="18" charset="0"/>
                <a:ea typeface="Times New Roman" panose="02020603050405020304" pitchFamily="18" charset="0"/>
              </a:rPr>
              <a:t>à</a:t>
            </a:r>
            <a:r>
              <a:rPr lang="en-US" altLang="en-US" sz="2800" dirty="0">
                <a:solidFill>
                  <a:srgbClr val="FFFF00"/>
                </a:solidFill>
                <a:latin typeface="Times New Roman" panose="02020603050405020304" pitchFamily="18" charset="0"/>
                <a:cs typeface="Times New Roman" panose="02020603050405020304" pitchFamily="18" charset="0"/>
              </a:rPr>
              <a:t> năng lực học sinh</a:t>
            </a:r>
            <a:endParaRPr lang="en-US" altLang="en-US" sz="2800" dirty="0">
              <a:solidFill>
                <a:srgbClr val="FFFF00"/>
              </a:solidFill>
              <a:latin typeface="Calibri" panose="020F0502020204030204" pitchFamily="34" charset="0"/>
              <a:ea typeface="Calibri" panose="020F0502020204030204" pitchFamily="34" charset="0"/>
            </a:endParaRPr>
          </a:p>
        </p:txBody>
      </p:sp>
      <p:sp>
        <p:nvSpPr>
          <p:cNvPr id="36868" name="Rectangle 5"/>
          <p:cNvSpPr/>
          <p:nvPr/>
        </p:nvSpPr>
        <p:spPr>
          <a:xfrm>
            <a:off x="223838" y="3657600"/>
            <a:ext cx="8720137" cy="2862263"/>
          </a:xfrm>
          <a:prstGeom prst="rect">
            <a:avLst/>
          </a:prstGeom>
          <a:solidFill>
            <a:schemeClr val="bg2"/>
          </a:solidFill>
          <a:ln w="9525" cap="flat" cmpd="sng">
            <a:solidFill>
              <a:srgbClr val="7030A0"/>
            </a:solidFill>
            <a:prstDash val="solid"/>
            <a:miter/>
            <a:headEnd type="none" w="med" len="med"/>
            <a:tailEnd type="none" w="med" len="med"/>
          </a:ln>
        </p:spPr>
        <p:txBody>
          <a:bodyPr>
            <a:spAutoFit/>
          </a:bodyPr>
          <a:lstStyle/>
          <a:p>
            <a:pPr algn="just">
              <a:lnSpc>
                <a:spcPts val="3600"/>
              </a:lnSpc>
              <a:spcBef>
                <a:spcPts val="600"/>
              </a:spcBef>
              <a:spcAft>
                <a:spcPts val="600"/>
              </a:spcAft>
              <a:buNone/>
            </a:pPr>
            <a:r>
              <a:rPr lang="en-US" altLang="en-US" sz="2800" b="0" dirty="0">
                <a:latin typeface="Times New Roman" panose="02020603050405020304" pitchFamily="18" charset="0"/>
                <a:cs typeface="Times New Roman" panose="02020603050405020304" pitchFamily="18" charset="0"/>
              </a:rPr>
              <a:t>(2) Chuyển từ chủ yếu đánh giá kiến thức, kĩ năng sang đánh giá năng lực của người học (</a:t>
            </a:r>
            <a:r>
              <a:rPr lang="en-US" altLang="en-US" sz="2800" b="0" i="1" dirty="0">
                <a:solidFill>
                  <a:srgbClr val="0000FF"/>
                </a:solidFill>
                <a:latin typeface="Times New Roman" panose="02020603050405020304" pitchFamily="18" charset="0"/>
                <a:cs typeface="Times New Roman" panose="02020603050405020304" pitchFamily="18" charset="0"/>
              </a:rPr>
              <a:t>chuyển trọng tâm đánh giá chủ yếu từ ghi nhớ, hiểu kiến thức</a:t>
            </a:r>
            <a:r>
              <a:rPr lang="en-US" altLang="en-US" sz="2800" b="0" dirty="0">
                <a:latin typeface="Times New Roman" panose="02020603050405020304" pitchFamily="18" charset="0"/>
                <a:cs typeface="Times New Roman" panose="02020603050405020304" pitchFamily="18" charset="0"/>
              </a:rPr>
              <a:t>, </a:t>
            </a:r>
            <a:r>
              <a:rPr lang="en-US" altLang="en-US" sz="2800" b="0" dirty="0">
                <a:latin typeface="Times New Roman" panose="02020603050405020304" pitchFamily="18" charset="0"/>
                <a:ea typeface="Times New Roman" panose="02020603050405020304" pitchFamily="18" charset="0"/>
              </a:rPr>
              <a:t>…</a:t>
            </a:r>
            <a:r>
              <a:rPr lang="en-US" altLang="en-US" sz="2800" b="0" dirty="0">
                <a:latin typeface="Times New Roman" panose="02020603050405020304" pitchFamily="18" charset="0"/>
                <a:cs typeface="Times New Roman" panose="02020603050405020304" pitchFamily="18" charset="0"/>
              </a:rPr>
              <a:t> sang </a:t>
            </a:r>
            <a:r>
              <a:rPr lang="en-US" altLang="en-US" sz="2800" dirty="0">
                <a:solidFill>
                  <a:srgbClr val="C00000"/>
                </a:solidFill>
                <a:latin typeface="Times New Roman" panose="02020603050405020304" pitchFamily="18" charset="0"/>
                <a:cs typeface="Times New Roman" panose="02020603050405020304" pitchFamily="18" charset="0"/>
              </a:rPr>
              <a:t>đánh giá năng lực vận dụng, giải quyết những vấn đề của thực tiễn, </a:t>
            </a:r>
            <a:r>
              <a:rPr lang="en-US" altLang="en-US" sz="2800" b="0" dirty="0">
                <a:latin typeface="Times New Roman" panose="02020603050405020304" pitchFamily="18" charset="0"/>
                <a:cs typeface="Times New Roman" panose="02020603050405020304" pitchFamily="18" charset="0"/>
              </a:rPr>
              <a:t>đặc biệt chú trọng đánh giá các năng lực tư duy bậc cao như tư duy sáng tạo)</a:t>
            </a:r>
            <a:endParaRPr lang="en-US" altLang="en-US" sz="2800" b="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1638"/>
            <a:ext cx="8610600" cy="1446213"/>
          </a:xfrm>
          <a:prstGeom prst="rect">
            <a:avLst/>
          </a:prstGeom>
          <a:solidFill>
            <a:schemeClr val="accent1">
              <a:lumMod val="20000"/>
              <a:lumOff val="80000"/>
            </a:schemeClr>
          </a:solidFill>
          <a:ln>
            <a:solidFill>
              <a:srgbClr val="00B0F0"/>
            </a:solidFill>
          </a:ln>
        </p:spPr>
        <p:txBody>
          <a:bodyPr>
            <a:spAutoFit/>
          </a:bodyPr>
          <a:lstStyle/>
          <a:p>
            <a:pPr algn="just">
              <a:lnSpc>
                <a:spcPts val="3600"/>
              </a:lnSpc>
              <a:spcBef>
                <a:spcPts val="600"/>
              </a:spcBef>
              <a:spcAft>
                <a:spcPts val="600"/>
              </a:spcAft>
            </a:pPr>
            <a:r>
              <a:rPr lang="en-US" altLang="en-US" sz="2800" b="0" dirty="0">
                <a:latin typeface="Times New Roman" panose="02020603050405020304" pitchFamily="18" charset="0"/>
                <a:cs typeface="Times New Roman" panose="02020603050405020304" pitchFamily="18" charset="0"/>
              </a:rPr>
              <a:t>(3) Chuyển đánh giá từ một hoạt động gần như độc lập với quá trình dạy học sang việc tích hợp đánh giá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o quá trình dạy học, xem đánh giá như l</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một phương pháp dạy học;</a:t>
            </a:r>
            <a:endParaRPr lang="en-US" altLang="en-US" sz="2800" b="0" dirty="0">
              <a:latin typeface="Times New Roman" panose="02020603050405020304" pitchFamily="18" charset="0"/>
              <a:ea typeface="Times New Roman" panose="02020603050405020304" pitchFamily="18" charset="0"/>
            </a:endParaRPr>
          </a:p>
        </p:txBody>
      </p:sp>
      <p:sp>
        <p:nvSpPr>
          <p:cNvPr id="37891" name="Rectangle 4"/>
          <p:cNvSpPr/>
          <p:nvPr/>
        </p:nvSpPr>
        <p:spPr>
          <a:xfrm>
            <a:off x="381000" y="228600"/>
            <a:ext cx="8229600" cy="862013"/>
          </a:xfrm>
          <a:prstGeom prst="rect">
            <a:avLst/>
          </a:prstGeom>
          <a:solidFill>
            <a:srgbClr val="0000FF"/>
          </a:solidFill>
          <a:ln w="9525" cap="flat" cmpd="sng">
            <a:solidFill>
              <a:srgbClr val="C00000"/>
            </a:solidFill>
            <a:prstDash val="solid"/>
            <a:miter/>
            <a:headEnd type="none" w="med" len="med"/>
            <a:tailEnd type="none" w="med" len="med"/>
          </a:ln>
        </p:spPr>
        <p:txBody>
          <a:bodyPr>
            <a:spAutoFit/>
          </a:bodyPr>
          <a:lstStyle/>
          <a:p>
            <a:pPr algn="ctr">
              <a:lnSpc>
                <a:spcPts val="3000"/>
              </a:lnSpc>
              <a:spcBef>
                <a:spcPts val="600"/>
              </a:spcBef>
              <a:spcAft>
                <a:spcPts val="600"/>
              </a:spcAft>
              <a:buNone/>
            </a:pPr>
            <a:r>
              <a:rPr lang="en-US" altLang="en-US" sz="2800" dirty="0">
                <a:solidFill>
                  <a:srgbClr val="FFFF00"/>
                </a:solidFill>
                <a:latin typeface="Times New Roman" panose="02020603050405020304" pitchFamily="18" charset="0"/>
                <a:cs typeface="Times New Roman" panose="02020603050405020304" pitchFamily="18" charset="0"/>
              </a:rPr>
              <a:t>Định hướng việc kiểm tra, đánh giá theo hướng phát triển phẩm chất v</a:t>
            </a:r>
            <a:r>
              <a:rPr lang="en-US" altLang="en-US" sz="2800" dirty="0">
                <a:solidFill>
                  <a:srgbClr val="FFFF00"/>
                </a:solidFill>
                <a:latin typeface="Times New Roman" panose="02020603050405020304" pitchFamily="18" charset="0"/>
                <a:ea typeface="Times New Roman" panose="02020603050405020304" pitchFamily="18" charset="0"/>
              </a:rPr>
              <a:t>à</a:t>
            </a:r>
            <a:r>
              <a:rPr lang="en-US" altLang="en-US" sz="2800" dirty="0">
                <a:solidFill>
                  <a:srgbClr val="FFFF00"/>
                </a:solidFill>
                <a:latin typeface="Times New Roman" panose="02020603050405020304" pitchFamily="18" charset="0"/>
                <a:cs typeface="Times New Roman" panose="02020603050405020304" pitchFamily="18" charset="0"/>
              </a:rPr>
              <a:t> năng lực học sinh</a:t>
            </a:r>
            <a:endParaRPr lang="en-US" altLang="en-US" sz="2800" dirty="0">
              <a:solidFill>
                <a:srgbClr val="FFFF00"/>
              </a:solidFill>
              <a:latin typeface="Calibri" panose="020F0502020204030204" pitchFamily="34" charset="0"/>
              <a:ea typeface="Calibri" panose="020F0502020204030204" pitchFamily="34" charset="0"/>
            </a:endParaRPr>
          </a:p>
        </p:txBody>
      </p:sp>
      <p:sp>
        <p:nvSpPr>
          <p:cNvPr id="6" name="Rectangle 5"/>
          <p:cNvSpPr/>
          <p:nvPr/>
        </p:nvSpPr>
        <p:spPr>
          <a:xfrm>
            <a:off x="228600" y="3649663"/>
            <a:ext cx="8610600" cy="2370138"/>
          </a:xfrm>
          <a:prstGeom prst="rect">
            <a:avLst/>
          </a:prstGeom>
          <a:solidFill>
            <a:schemeClr val="accent6">
              <a:lumMod val="20000"/>
              <a:lumOff val="80000"/>
            </a:schemeClr>
          </a:solidFill>
          <a:ln>
            <a:solidFill>
              <a:schemeClr val="tx1">
                <a:lumMod val="95000"/>
                <a:lumOff val="5000"/>
              </a:schemeClr>
            </a:solidFill>
          </a:ln>
        </p:spPr>
        <p:txBody>
          <a:bodyPr>
            <a:spAutoFit/>
          </a:bodyPr>
          <a:lstStyle/>
          <a:p>
            <a:pPr algn="just">
              <a:lnSpc>
                <a:spcPts val="3600"/>
              </a:lnSpc>
              <a:spcBef>
                <a:spcPts val="600"/>
              </a:spcBef>
              <a:spcAft>
                <a:spcPts val="600"/>
              </a:spcAft>
            </a:pPr>
            <a:r>
              <a:rPr lang="en-US" altLang="en-US" sz="2800" b="0" dirty="0">
                <a:latin typeface="Times New Roman" panose="02020603050405020304" pitchFamily="18" charset="0"/>
                <a:cs typeface="Times New Roman" panose="02020603050405020304" pitchFamily="18" charset="0"/>
              </a:rPr>
              <a:t>(4) Tăng cường sử dụng công nghệ thông tin trong kiểm tra, đánh giá: sử dụng các phần mềm thẩm định các đặc tính đo lường của công cụ (độ tin cậy, độ khó, độ phân biệt, độ giá trị)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sử dụng các mô hình thống kê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o xử lý phân tích, lý giải kết quả đánh giá.</a:t>
            </a:r>
            <a:endParaRPr lang="en-US" altLang="en-US" sz="2800" b="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p:nvPr/>
        </p:nvSpPr>
        <p:spPr>
          <a:xfrm>
            <a:off x="304800" y="214313"/>
            <a:ext cx="8458200" cy="1077912"/>
          </a:xfrm>
          <a:prstGeom prst="rect">
            <a:avLst/>
          </a:prstGeom>
          <a:noFill/>
          <a:ln w="9525">
            <a:noFill/>
          </a:ln>
        </p:spPr>
        <p:txBody>
          <a:bodyPr>
            <a:spAutoFit/>
          </a:bodyPr>
          <a:lstStyle/>
          <a:p>
            <a:pPr algn="ctr"/>
            <a:r>
              <a:rPr lang="en-US" altLang="x-none" sz="3200" dirty="0">
                <a:solidFill>
                  <a:srgbClr val="0000FF"/>
                </a:solidFill>
                <a:latin typeface="Times New Roman" panose="02020603050405020304" pitchFamily="18" charset="0"/>
                <a:cs typeface="Times New Roman" panose="02020603050405020304" pitchFamily="18" charset="0"/>
              </a:rPr>
              <a:t>DẠY HỌC VÀ ĐÁNH GIÁ HỌC SINH KHUYẾT TẬT </a:t>
            </a:r>
            <a:endParaRPr lang="en-US" altLang="x-none" sz="3200" dirty="0">
              <a:solidFill>
                <a:srgbClr val="0000FF"/>
              </a:solidFill>
              <a:latin typeface="Times New Roman" panose="02020603050405020304" pitchFamily="18" charset="0"/>
              <a:ea typeface="Times New Roman" panose="02020603050405020304" pitchFamily="18" charset="0"/>
            </a:endParaRPr>
          </a:p>
        </p:txBody>
      </p:sp>
      <p:pic>
        <p:nvPicPr>
          <p:cNvPr id="38915" name="Picture 7"/>
          <p:cNvPicPr>
            <a:picLocks noChangeAspect="1"/>
          </p:cNvPicPr>
          <p:nvPr/>
        </p:nvPicPr>
        <p:blipFill>
          <a:blip r:embed="rId2"/>
          <a:srcRect l="27161" t="33333" r="25401" b="8333"/>
          <a:stretch>
            <a:fillRect/>
          </a:stretch>
        </p:blipFill>
        <p:spPr>
          <a:xfrm>
            <a:off x="304800" y="1292225"/>
            <a:ext cx="8458200" cy="5413375"/>
          </a:xfrm>
          <a:prstGeom prst="rect">
            <a:avLst/>
          </a:prstGeom>
          <a:noFill/>
          <a:ln w="9525">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2"/>
          <a:srcRect l="30673" t="37500" r="30087" b="20834"/>
          <a:stretch>
            <a:fillRect/>
          </a:stretch>
        </p:blipFill>
        <p:spPr>
          <a:xfrm>
            <a:off x="304800" y="304800"/>
            <a:ext cx="8458200" cy="6172200"/>
          </a:xfrm>
          <a:prstGeom prst="rect">
            <a:avLst/>
          </a:prstGeom>
          <a:noFill/>
          <a:ln w="9525">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3"/>
          <p:cNvSpPr txBox="1">
            <a:spLocks noChangeArrowheads="1"/>
          </p:cNvSpPr>
          <p:nvPr/>
        </p:nvSpPr>
        <p:spPr bwMode="gray">
          <a:xfrm>
            <a:off x="514350" y="2514600"/>
            <a:ext cx="8172450" cy="1200150"/>
          </a:xfrm>
          <a:prstGeom prst="rect">
            <a:avLst/>
          </a:prstGeom>
          <a:solidFill>
            <a:schemeClr val="accent4">
              <a:lumMod val="20000"/>
              <a:lumOff val="80000"/>
            </a:schemeClr>
          </a:solidFill>
          <a:ln w="9525" algn="ctr">
            <a:solidFill>
              <a:schemeClr val="accent5">
                <a:lumMod val="50000"/>
              </a:schemeClr>
            </a:solidFill>
            <a:miter lim="800000"/>
          </a:ln>
          <a:effectLst/>
        </p:spPr>
        <p:txBody>
          <a:bodyPr>
            <a:spAutoFit/>
          </a:bodyPr>
          <a:lstStyle/>
          <a:p>
            <a:pPr algn="ctr">
              <a:buNone/>
            </a:pPr>
            <a:r>
              <a:rPr lang="en-US" altLang="x-none" sz="3600" dirty="0">
                <a:solidFill>
                  <a:srgbClr val="0000FF"/>
                </a:solidFill>
                <a:latin typeface="Times New Roman" panose="02020603050405020304" pitchFamily="18" charset="0"/>
                <a:cs typeface="Times New Roman" panose="02020603050405020304" pitchFamily="18" charset="0"/>
              </a:rPr>
              <a:t>III. Kiểm tra, đánh giá học sinh </a:t>
            </a:r>
            <a:r>
              <a:rPr lang="en-US" altLang="x-none" sz="3600" dirty="0" err="1">
                <a:solidFill>
                  <a:srgbClr val="0000FF"/>
                </a:solidFill>
                <a:latin typeface="Times New Roman" panose="02020603050405020304" pitchFamily="18" charset="0"/>
                <a:cs typeface="Times New Roman" panose="02020603050405020304" pitchFamily="18" charset="0"/>
              </a:rPr>
              <a:t>theo</a:t>
            </a:r>
            <a:r>
              <a:rPr lang="en-US" altLang="x-none" sz="3600" dirty="0">
                <a:solidFill>
                  <a:srgbClr val="0000FF"/>
                </a:solidFill>
                <a:latin typeface="Times New Roman" panose="02020603050405020304" pitchFamily="18" charset="0"/>
                <a:cs typeface="Times New Roman" panose="02020603050405020304" pitchFamily="18" charset="0"/>
              </a:rPr>
              <a:t> </a:t>
            </a:r>
            <a:r>
              <a:rPr lang="en-US" altLang="x-none" sz="3600" dirty="0" smtClean="0">
                <a:solidFill>
                  <a:srgbClr val="0000FF"/>
                </a:solidFill>
                <a:latin typeface="Times New Roman" panose="02020603050405020304" pitchFamily="18" charset="0"/>
                <a:cs typeface="Times New Roman" panose="02020603050405020304" pitchFamily="18" charset="0"/>
              </a:rPr>
              <a:t>       </a:t>
            </a:r>
            <a:r>
              <a:rPr lang="en-US" altLang="x-none" sz="3600" dirty="0" err="1" smtClean="0">
                <a:solidFill>
                  <a:srgbClr val="0000FF"/>
                </a:solidFill>
                <a:latin typeface="Times New Roman" panose="02020603050405020304" pitchFamily="18" charset="0"/>
                <a:cs typeface="Times New Roman" panose="02020603050405020304" pitchFamily="18" charset="0"/>
              </a:rPr>
              <a:t>Thông</a:t>
            </a:r>
            <a:r>
              <a:rPr lang="en-US" altLang="x-none" sz="3600" dirty="0" smtClean="0">
                <a:solidFill>
                  <a:srgbClr val="0000FF"/>
                </a:solidFill>
                <a:latin typeface="Times New Roman" panose="02020603050405020304" pitchFamily="18" charset="0"/>
                <a:cs typeface="Times New Roman" panose="02020603050405020304" pitchFamily="18" charset="0"/>
              </a:rPr>
              <a:t> </a:t>
            </a:r>
            <a:r>
              <a:rPr lang="en-US" altLang="x-none" sz="3600" dirty="0">
                <a:solidFill>
                  <a:srgbClr val="0000FF"/>
                </a:solidFill>
                <a:latin typeface="Times New Roman" panose="02020603050405020304" pitchFamily="18" charset="0"/>
                <a:cs typeface="Times New Roman" panose="02020603050405020304" pitchFamily="18" charset="0"/>
              </a:rPr>
              <a:t>tư 22/2021 </a:t>
            </a:r>
            <a:endParaRPr lang="en-US" altLang="x-none" sz="36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srcRect l="28917" t="33333" r="23061" b="38542"/>
          <a:stretch>
            <a:fillRect/>
          </a:stretch>
        </p:blipFill>
        <p:spPr>
          <a:xfrm>
            <a:off x="400050" y="209550"/>
            <a:ext cx="8286750" cy="3048000"/>
          </a:xfrm>
          <a:prstGeom prst="rect">
            <a:avLst/>
          </a:prstGeom>
          <a:noFill/>
          <a:ln w="9525" cap="flat" cmpd="sng">
            <a:solidFill>
              <a:srgbClr val="C00000"/>
            </a:solidFill>
            <a:prstDash val="solid"/>
            <a:miter/>
            <a:headEnd type="none" w="med" len="med"/>
            <a:tailEnd type="none" w="med" len="med"/>
          </a:ln>
        </p:spPr>
      </p:pic>
      <p:pic>
        <p:nvPicPr>
          <p:cNvPr id="41987" name="Picture 4"/>
          <p:cNvPicPr>
            <a:picLocks noChangeAspect="1"/>
          </p:cNvPicPr>
          <p:nvPr/>
        </p:nvPicPr>
        <p:blipFill>
          <a:blip r:embed="rId3"/>
          <a:srcRect l="29868" t="39584" r="27380" b="39583"/>
          <a:stretch>
            <a:fillRect/>
          </a:stretch>
        </p:blipFill>
        <p:spPr>
          <a:xfrm>
            <a:off x="400050" y="3471863"/>
            <a:ext cx="8286750" cy="3005137"/>
          </a:xfrm>
          <a:prstGeom prst="rect">
            <a:avLst/>
          </a:prstGeom>
          <a:noFill/>
          <a:ln w="9525" cap="flat" cmpd="sng">
            <a:solidFill>
              <a:srgbClr val="0000FF"/>
            </a:solidFill>
            <a:prstDash val="solid"/>
            <a:miter/>
            <a:headEnd type="none" w="med" len="med"/>
            <a:tailEnd type="none" w="med" len="med"/>
          </a:ln>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470951" y="2320470"/>
              <a:ext cx="2846070" cy="515160"/>
            </p14:xfrm>
          </p:contentPart>
        </mc:Choice>
        <mc:Fallback xmlns="">
          <p:pic>
            <p:nvPicPr>
              <p:cNvPr id="7" name="Ink 6"/>
            </p:nvPicPr>
            <p:blipFill>
              <a:blip r:embed="rId5"/>
            </p:blipFill>
            <p:spPr>
              <a:xfrm>
                <a:off x="3470951" y="2320470"/>
                <a:ext cx="2846070" cy="51516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792821" y="5923710"/>
              <a:ext cx="2165130" cy="544320"/>
            </p14:xfrm>
          </p:contentPart>
        </mc:Choice>
        <mc:Fallback xmlns="">
          <p:pic>
            <p:nvPicPr>
              <p:cNvPr id="9" name="Ink 8"/>
            </p:nvPicPr>
            <p:blipFill>
              <a:blip r:embed="rId7"/>
            </p:blipFill>
            <p:spPr>
              <a:xfrm>
                <a:off x="792821" y="5923710"/>
                <a:ext cx="2165130" cy="544320"/>
              </a:xfrm>
              <a:prstGeom prst="rect"/>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p:nvPr/>
        </p:nvSpPr>
        <p:spPr>
          <a:xfrm>
            <a:off x="571500" y="1931988"/>
            <a:ext cx="2914650" cy="1354137"/>
          </a:xfrm>
          <a:prstGeom prst="rect">
            <a:avLst/>
          </a:prstGeom>
          <a:noFill/>
          <a:ln w="9525" cap="flat" cmpd="sng">
            <a:solidFill>
              <a:srgbClr val="FF0000"/>
            </a:solidFill>
            <a:prstDash val="solid"/>
            <a:miter/>
            <a:headEnd type="none" w="med" len="med"/>
            <a:tailEnd type="none" w="med" len="med"/>
          </a:ln>
        </p:spPr>
        <p:txBody>
          <a:bodyPr>
            <a:spAutoFit/>
          </a:bodyPr>
          <a:lstStyle/>
          <a:p>
            <a:pPr>
              <a:spcBef>
                <a:spcPts val="600"/>
              </a:spcBef>
              <a:spcAft>
                <a:spcPts val="600"/>
              </a:spcAft>
            </a:pPr>
            <a:r>
              <a:rPr lang="en-US" altLang="en-US" sz="3600" dirty="0">
                <a:solidFill>
                  <a:srgbClr val="FF0000"/>
                </a:solidFill>
                <a:latin typeface="Times New Roman" panose="02020603050405020304" pitchFamily="18" charset="0"/>
                <a:cs typeface="Times New Roman" panose="02020603050405020304" pitchFamily="18" charset="0"/>
              </a:rPr>
              <a:t>- Hạnh kiểm</a:t>
            </a:r>
          </a:p>
          <a:p>
            <a:pPr>
              <a:spcBef>
                <a:spcPts val="600"/>
              </a:spcBef>
              <a:spcAft>
                <a:spcPts val="600"/>
              </a:spcAft>
            </a:pPr>
            <a:r>
              <a:rPr lang="en-US" altLang="en-US" sz="3600" dirty="0">
                <a:solidFill>
                  <a:srgbClr val="FF0000"/>
                </a:solidFill>
                <a:latin typeface="Times New Roman" panose="02020603050405020304" pitchFamily="18" charset="0"/>
                <a:cs typeface="Times New Roman" panose="02020603050405020304" pitchFamily="18" charset="0"/>
              </a:rPr>
              <a:t>- Học lực</a:t>
            </a:r>
            <a:endParaRPr lang="en-US" altLang="en-US" sz="3600" dirty="0">
              <a:solidFill>
                <a:srgbClr val="FF0000"/>
              </a:solidFill>
              <a:latin typeface="Times New Roman" panose="02020603050405020304" pitchFamily="18" charset="0"/>
              <a:ea typeface="Times New Roman" panose="02020603050405020304" pitchFamily="18" charset="0"/>
            </a:endParaRPr>
          </a:p>
        </p:txBody>
      </p:sp>
      <p:sp>
        <p:nvSpPr>
          <p:cNvPr id="43011" name="TextBox 4"/>
          <p:cNvSpPr txBox="1"/>
          <p:nvPr/>
        </p:nvSpPr>
        <p:spPr>
          <a:xfrm>
            <a:off x="3486150" y="2286000"/>
            <a:ext cx="171450" cy="646113"/>
          </a:xfrm>
          <a:prstGeom prst="rect">
            <a:avLst/>
          </a:prstGeom>
          <a:noFill/>
          <a:ln w="9525">
            <a:noFill/>
          </a:ln>
        </p:spPr>
        <p:txBody>
          <a:bodyPr>
            <a:spAutoFit/>
          </a:bodyPr>
          <a:lstStyle/>
          <a:p>
            <a:r>
              <a:rPr lang="en-US" altLang="en-US" sz="3600" dirty="0">
                <a:latin typeface="Arial" panose="020B0604020202020204" pitchFamily="34" charset="0"/>
              </a:rPr>
              <a:t>=</a:t>
            </a:r>
          </a:p>
        </p:txBody>
      </p:sp>
      <p:sp>
        <p:nvSpPr>
          <p:cNvPr id="43012" name="Oval 5"/>
          <p:cNvSpPr/>
          <p:nvPr/>
        </p:nvSpPr>
        <p:spPr>
          <a:xfrm>
            <a:off x="4325938" y="1398588"/>
            <a:ext cx="4589462" cy="3062287"/>
          </a:xfrm>
          <a:prstGeom prst="ellipse">
            <a:avLst/>
          </a:prstGeom>
          <a:solidFill>
            <a:schemeClr val="bg1"/>
          </a:solidFill>
          <a:ln w="9525" cap="flat" cmpd="sng">
            <a:solidFill>
              <a:schemeClr val="tx1"/>
            </a:solidFill>
            <a:prstDash val="solid"/>
            <a:headEnd type="none" w="med" len="med"/>
            <a:tailEnd type="none" w="med" len="med"/>
          </a:ln>
        </p:spPr>
        <p:txBody>
          <a:bodyPr/>
          <a:lstStyle/>
          <a:p>
            <a:pPr eaLnBrk="1" hangingPunct="1"/>
            <a:endParaRPr lang="en-US" altLang="en-US" dirty="0">
              <a:latin typeface="Arial" panose="020B0604020202020204" pitchFamily="34" charset="0"/>
            </a:endParaRPr>
          </a:p>
        </p:txBody>
      </p:sp>
      <p:sp>
        <p:nvSpPr>
          <p:cNvPr id="43013" name="TextBox 6"/>
          <p:cNvSpPr txBox="1"/>
          <p:nvPr/>
        </p:nvSpPr>
        <p:spPr>
          <a:xfrm>
            <a:off x="4495800" y="2343150"/>
            <a:ext cx="4343400" cy="1200150"/>
          </a:xfrm>
          <a:prstGeom prst="rect">
            <a:avLst/>
          </a:prstGeom>
          <a:noFill/>
          <a:ln w="9525">
            <a:noFill/>
          </a:ln>
        </p:spPr>
        <p:txBody>
          <a:bodyPr>
            <a:spAutoFit/>
          </a:bodyPr>
          <a:lstStyle/>
          <a:p>
            <a:r>
              <a:rPr lang="en-US" altLang="en-US" sz="3600" dirty="0">
                <a:solidFill>
                  <a:srgbClr val="0000FF"/>
                </a:solidFill>
                <a:latin typeface="Times New Roman" panose="02020603050405020304" pitchFamily="18" charset="0"/>
                <a:cs typeface="Times New Roman" panose="02020603050405020304" pitchFamily="18" charset="0"/>
              </a:rPr>
              <a:t>- Kết quả rèn luyện</a:t>
            </a:r>
          </a:p>
          <a:p>
            <a:r>
              <a:rPr lang="en-US" altLang="en-US" sz="3600" dirty="0">
                <a:solidFill>
                  <a:srgbClr val="0000FF"/>
                </a:solidFill>
                <a:latin typeface="Times New Roman" panose="02020603050405020304" pitchFamily="18" charset="0"/>
                <a:cs typeface="Times New Roman" panose="02020603050405020304" pitchFamily="18" charset="0"/>
              </a:rPr>
              <a:t>- Kết quả học tập</a:t>
            </a:r>
            <a:endParaRPr lang="en-US" altLang="en-US" sz="3600" dirty="0">
              <a:solidFill>
                <a:srgbClr val="0000FF"/>
              </a:solidFill>
              <a:latin typeface="Times New Roman" panose="02020603050405020304" pitchFamily="18" charset="0"/>
              <a:ea typeface="Times New Roman" panose="02020603050405020304" pitchFamily="18" charset="0"/>
            </a:endParaRPr>
          </a:p>
        </p:txBody>
      </p:sp>
      <p:sp>
        <p:nvSpPr>
          <p:cNvPr id="43014" name="TextBox 7"/>
          <p:cNvSpPr txBox="1"/>
          <p:nvPr/>
        </p:nvSpPr>
        <p:spPr>
          <a:xfrm>
            <a:off x="914400" y="1174750"/>
            <a:ext cx="2914650" cy="584200"/>
          </a:xfrm>
          <a:prstGeom prst="rect">
            <a:avLst/>
          </a:prstGeom>
          <a:noFill/>
          <a:ln w="9525">
            <a:noFill/>
          </a:ln>
        </p:spPr>
        <p:txBody>
          <a:bodyPr>
            <a:spAutoFit/>
          </a:bodyPr>
          <a:lstStyle/>
          <a:p>
            <a:r>
              <a:rPr lang="en-US" altLang="en-US" sz="3200" dirty="0">
                <a:solidFill>
                  <a:srgbClr val="FF0000"/>
                </a:solidFill>
                <a:latin typeface="Arial" panose="020B0604020202020204" pitchFamily="34" charset="0"/>
              </a:rPr>
              <a:t>Xếp loại </a:t>
            </a:r>
          </a:p>
        </p:txBody>
      </p:sp>
      <p:sp>
        <p:nvSpPr>
          <p:cNvPr id="43015" name="TextBox 8"/>
          <p:cNvSpPr txBox="1"/>
          <p:nvPr/>
        </p:nvSpPr>
        <p:spPr>
          <a:xfrm>
            <a:off x="5791200" y="1639888"/>
            <a:ext cx="1905000" cy="584200"/>
          </a:xfrm>
          <a:prstGeom prst="rect">
            <a:avLst/>
          </a:prstGeom>
          <a:noFill/>
          <a:ln w="9525">
            <a:noFill/>
          </a:ln>
        </p:spPr>
        <p:txBody>
          <a:bodyPr>
            <a:spAutoFit/>
          </a:bodyPr>
          <a:lstStyle/>
          <a:p>
            <a:r>
              <a:rPr lang="en-US" altLang="en-US" sz="3200" dirty="0">
                <a:solidFill>
                  <a:srgbClr val="0000FF"/>
                </a:solidFill>
                <a:latin typeface="Arial" panose="020B0604020202020204" pitchFamily="34" charset="0"/>
              </a:rPr>
              <a:t>Đánh giá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152400" y="685800"/>
            <a:ext cx="8839200" cy="6019800"/>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ts val="1900"/>
              </a:lnSpc>
              <a:spcBef>
                <a:spcPts val="0"/>
              </a:spcBef>
              <a:spcAft>
                <a:spcPts val="0"/>
              </a:spcAft>
              <a:buClrTx/>
              <a:buSzTx/>
              <a:buFontTx/>
              <a:buNone/>
              <a:defRPr/>
            </a:pPr>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6387" name="Text Box 73"/>
          <p:cNvSpPr txBox="1"/>
          <p:nvPr/>
        </p:nvSpPr>
        <p:spPr>
          <a:xfrm>
            <a:off x="352425" y="1309688"/>
            <a:ext cx="8458200" cy="1450975"/>
          </a:xfrm>
          <a:prstGeom prst="rect">
            <a:avLst/>
          </a:prstGeom>
          <a:noFill/>
          <a:ln w="9525">
            <a:noFill/>
          </a:ln>
        </p:spPr>
        <p:txBody>
          <a:bodyPr>
            <a:spAutoFit/>
          </a:bodyPr>
          <a:lstStyle/>
          <a:p>
            <a:pPr algn="just">
              <a:lnSpc>
                <a:spcPts val="4700"/>
              </a:lnSpc>
              <a:spcBef>
                <a:spcPts val="600"/>
              </a:spcBef>
              <a:spcAft>
                <a:spcPts val="600"/>
              </a:spcAft>
            </a:pPr>
            <a:r>
              <a:rPr lang="en-US" altLang="vi-VN" sz="3600" i="1" dirty="0">
                <a:solidFill>
                  <a:srgbClr val="FF0000"/>
                </a:solidFill>
                <a:latin typeface="Times New Roman" panose="02020603050405020304" pitchFamily="18" charset="0"/>
                <a:cs typeface="Times New Roman" panose="02020603050405020304" pitchFamily="18" charset="0"/>
              </a:rPr>
              <a:t>Chuyên đề 1: </a:t>
            </a:r>
            <a:r>
              <a:rPr lang="en-US" altLang="vi-VN" sz="3600" i="1" dirty="0">
                <a:latin typeface="Times New Roman" panose="02020603050405020304" pitchFamily="18" charset="0"/>
                <a:cs typeface="Times New Roman" panose="02020603050405020304" pitchFamily="18" charset="0"/>
              </a:rPr>
              <a:t>Khái quát chung về Chương</a:t>
            </a:r>
          </a:p>
          <a:p>
            <a:pPr algn="just">
              <a:lnSpc>
                <a:spcPts val="4700"/>
              </a:lnSpc>
              <a:spcBef>
                <a:spcPts val="600"/>
              </a:spcBef>
              <a:spcAft>
                <a:spcPts val="600"/>
              </a:spcAft>
            </a:pPr>
            <a:r>
              <a:rPr lang="en-US" altLang="vi-VN" sz="3600" i="1" dirty="0">
                <a:latin typeface="Times New Roman" panose="02020603050405020304" pitchFamily="18" charset="0"/>
                <a:cs typeface="Times New Roman" panose="02020603050405020304" pitchFamily="18" charset="0"/>
              </a:rPr>
              <a:t>                                trình GDPT 2018</a:t>
            </a:r>
            <a:endParaRPr lang="en-US" altLang="vi-VN" sz="3600" i="1" dirty="0">
              <a:latin typeface="Times New Roman" panose="02020603050405020304" pitchFamily="18" charset="0"/>
              <a:ea typeface="Times New Roman" panose="02020603050405020304" pitchFamily="18" charset="0"/>
            </a:endParaRPr>
          </a:p>
        </p:txBody>
      </p:sp>
      <p:sp>
        <p:nvSpPr>
          <p:cNvPr id="16388" name="Rectangle 2"/>
          <p:cNvSpPr>
            <a:spLocks noGrp="1"/>
          </p:cNvSpPr>
          <p:nvPr>
            <p:ph type="title"/>
          </p:nvPr>
        </p:nvSpPr>
        <p:spPr>
          <a:xfrm>
            <a:off x="1452563" y="123825"/>
            <a:ext cx="6324600" cy="457200"/>
          </a:xfrm>
          <a:ln/>
        </p:spPr>
        <p:txBody>
          <a:bodyPr vert="horz" wrap="square" lIns="91440" tIns="45720" rIns="91440" bIns="45720" anchor="ctr" anchorCtr="0"/>
          <a:lstStyle/>
          <a:p>
            <a:pPr algn="ctr" eaLnBrk="1" hangingPunct="1"/>
            <a:r>
              <a:rPr lang="en-US" altLang="vi-VN" dirty="0">
                <a:solidFill>
                  <a:srgbClr val="0000FF"/>
                </a:solidFill>
              </a:rPr>
              <a:t>NỘI DUNG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2138" y="1250950"/>
            <a:ext cx="4545012" cy="584200"/>
          </a:xfrm>
          <a:prstGeom prst="rect">
            <a:avLst/>
          </a:prstGeom>
          <a:noFill/>
          <a:ln w="9525">
            <a:noFill/>
          </a:ln>
        </p:spPr>
        <p:txBody>
          <a:bodyPr wrap="non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Điều 4. Yêu cầu đánh giá</a:t>
            </a:r>
            <a:endParaRPr lang="en-US" altLang="en-US" sz="3200" dirty="0">
              <a:solidFill>
                <a:srgbClr val="0000CC"/>
              </a:solidFill>
              <a:latin typeface="Times New Roman" panose="02020603050405020304" pitchFamily="18" charset="0"/>
              <a:ea typeface="Times New Roman" panose="02020603050405020304" pitchFamily="18" charset="0"/>
            </a:endParaRPr>
          </a:p>
        </p:txBody>
      </p:sp>
      <p:grpSp>
        <p:nvGrpSpPr>
          <p:cNvPr id="33" name="Group 32"/>
          <p:cNvGrpSpPr/>
          <p:nvPr/>
        </p:nvGrpSpPr>
        <p:grpSpPr>
          <a:xfrm>
            <a:off x="6743700" y="1617663"/>
            <a:ext cx="2286000" cy="5173662"/>
            <a:chOff x="8644730" y="2045461"/>
            <a:chExt cx="2725680" cy="4073481"/>
          </a:xfrm>
        </p:grpSpPr>
        <p:grpSp>
          <p:nvGrpSpPr>
            <p:cNvPr id="44056" name="Group 19"/>
            <p:cNvGrpSpPr/>
            <p:nvPr/>
          </p:nvGrpSpPr>
          <p:grpSpPr>
            <a:xfrm>
              <a:off x="8644730" y="2045461"/>
              <a:ext cx="2725680" cy="4060592"/>
              <a:chOff x="7588541" y="2284494"/>
              <a:chExt cx="2725680" cy="4060592"/>
            </a:xfrm>
          </p:grpSpPr>
          <p:sp>
            <p:nvSpPr>
              <p:cNvPr id="18" name="Rounded Rectangle 17"/>
              <p:cNvSpPr/>
              <p:nvPr/>
            </p:nvSpPr>
            <p:spPr>
              <a:xfrm>
                <a:off x="7588541" y="2879455"/>
                <a:ext cx="2725680" cy="3466021"/>
              </a:xfrm>
              <a:prstGeom prst="roundRect">
                <a:avLst>
                  <a:gd name="adj" fmla="val 24641"/>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9" name="Oval 18"/>
              <p:cNvSpPr/>
              <p:nvPr/>
            </p:nvSpPr>
            <p:spPr>
              <a:xfrm>
                <a:off x="8648528" y="2284494"/>
                <a:ext cx="914239" cy="703703"/>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a:t>
                </a:r>
              </a:p>
            </p:txBody>
          </p:sp>
        </p:grpSp>
        <p:sp>
          <p:nvSpPr>
            <p:cNvPr id="26" name="Rectangle 25"/>
            <p:cNvSpPr/>
            <p:nvPr/>
          </p:nvSpPr>
          <p:spPr>
            <a:xfrm>
              <a:off x="8669337" y="2847908"/>
              <a:ext cx="2642395" cy="3271034"/>
            </a:xfrm>
            <a:prstGeom prst="rect">
              <a:avLst/>
            </a:prstGeom>
          </p:spPr>
          <p:txBody>
            <a:bodyPr>
              <a:spAutoFit/>
            </a:bodyPr>
            <a:lstStyle/>
            <a:p>
              <a:pPr algn="just">
                <a:buNone/>
              </a:pPr>
              <a:r>
                <a:rPr lang="en-US" altLang="x-none" sz="2400" b="0" dirty="0">
                  <a:solidFill>
                    <a:srgbClr val="FF0000"/>
                  </a:solidFill>
                  <a:latin typeface="Times New Roman" panose="02020603050405020304" pitchFamily="18" charset="0"/>
                  <a:cs typeface="Times New Roman" panose="02020603050405020304" pitchFamily="18" charset="0"/>
                </a:rPr>
                <a:t>Đánh giá vì sự tiến bộ của học sinh; coi trọng việc động viên, khuyến khích sự cố gắng trong rèn luyện v</a:t>
              </a:r>
              <a:r>
                <a:rPr lang="en-US" altLang="x-none" sz="2400" b="0" dirty="0">
                  <a:solidFill>
                    <a:srgbClr val="FF0000"/>
                  </a:solidFill>
                  <a:latin typeface="Times New Roman" panose="02020603050405020304" pitchFamily="18" charset="0"/>
                  <a:ea typeface="Times New Roman" panose="02020603050405020304" pitchFamily="18" charset="0"/>
                </a:rPr>
                <a:t>à</a:t>
              </a:r>
              <a:r>
                <a:rPr lang="en-US" altLang="x-none" sz="2400" b="0" dirty="0">
                  <a:solidFill>
                    <a:srgbClr val="FF0000"/>
                  </a:solidFill>
                  <a:latin typeface="Times New Roman" panose="02020603050405020304" pitchFamily="18" charset="0"/>
                  <a:cs typeface="Times New Roman" panose="02020603050405020304" pitchFamily="18" charset="0"/>
                </a:rPr>
                <a:t> học tập của học sinh; không so sánh học sinh với nhau.</a:t>
              </a:r>
              <a:endParaRPr lang="en-US" altLang="x-none" sz="2400" b="0" dirty="0">
                <a:solidFill>
                  <a:srgbClr val="FF0000"/>
                </a:solidFill>
                <a:latin typeface="Times New Roman" panose="02020603050405020304" pitchFamily="18" charset="0"/>
                <a:ea typeface="Times New Roman" panose="02020603050405020304" pitchFamily="18" charset="0"/>
              </a:endParaRPr>
            </a:p>
          </p:txBody>
        </p:sp>
      </p:grpSp>
      <p:grpSp>
        <p:nvGrpSpPr>
          <p:cNvPr id="32" name="Group 31"/>
          <p:cNvGrpSpPr/>
          <p:nvPr/>
        </p:nvGrpSpPr>
        <p:grpSpPr>
          <a:xfrm>
            <a:off x="4303713" y="1878013"/>
            <a:ext cx="2260600" cy="4833937"/>
            <a:chOff x="6426360" y="2195822"/>
            <a:chExt cx="2400249" cy="3805370"/>
          </a:xfrm>
        </p:grpSpPr>
        <p:grpSp>
          <p:nvGrpSpPr>
            <p:cNvPr id="44052" name="Group 20"/>
            <p:cNvGrpSpPr/>
            <p:nvPr/>
          </p:nvGrpSpPr>
          <p:grpSpPr>
            <a:xfrm>
              <a:off x="6426360" y="2195822"/>
              <a:ext cx="2400249" cy="3805370"/>
              <a:chOff x="1094318" y="2536877"/>
              <a:chExt cx="2400249" cy="3805370"/>
            </a:xfrm>
          </p:grpSpPr>
          <p:sp>
            <p:nvSpPr>
              <p:cNvPr id="16" name="Rounded Rectangle 15"/>
              <p:cNvSpPr/>
              <p:nvPr/>
            </p:nvSpPr>
            <p:spPr>
              <a:xfrm>
                <a:off x="1094318" y="2875548"/>
                <a:ext cx="2400249" cy="3466699"/>
              </a:xfrm>
              <a:prstGeom prst="roundRect">
                <a:avLst>
                  <a:gd name="adj" fmla="val 24641"/>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7" name="Oval 16"/>
              <p:cNvSpPr/>
              <p:nvPr/>
            </p:nvSpPr>
            <p:spPr>
              <a:xfrm>
                <a:off x="1758432" y="2536877"/>
                <a:ext cx="913578" cy="73108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a:t>
                </a:r>
              </a:p>
            </p:txBody>
          </p:sp>
        </p:grpSp>
        <p:sp>
          <p:nvSpPr>
            <p:cNvPr id="27" name="Rectangle 26"/>
            <p:cNvSpPr/>
            <p:nvPr/>
          </p:nvSpPr>
          <p:spPr>
            <a:xfrm>
              <a:off x="6471870" y="2944399"/>
              <a:ext cx="2319342" cy="2689378"/>
            </a:xfrm>
            <a:prstGeom prst="rect">
              <a:avLst/>
            </a:prstGeom>
          </p:spPr>
          <p:txBody>
            <a:bodyPr>
              <a:spAutoFit/>
            </a:bodyPr>
            <a:lstStyle/>
            <a:p>
              <a:pPr algn="ctr">
                <a:buNone/>
              </a:pPr>
              <a:r>
                <a:rPr lang="en-US" altLang="x-none" sz="2400" b="0" dirty="0">
                  <a:solidFill>
                    <a:srgbClr val="0070C0"/>
                  </a:solidFill>
                  <a:latin typeface="Times New Roman" panose="02020603050405020304" pitchFamily="18" charset="0"/>
                  <a:cs typeface="Times New Roman" panose="02020603050405020304" pitchFamily="18" charset="0"/>
                </a:rPr>
                <a:t>Đánh giá bằng nhiều phương pháp, hình thức, kĩ thuật v</a:t>
              </a:r>
              <a:r>
                <a:rPr lang="en-US" altLang="x-none" sz="2400" b="0" dirty="0">
                  <a:solidFill>
                    <a:srgbClr val="0070C0"/>
                  </a:solidFill>
                  <a:latin typeface="Times New Roman" panose="02020603050405020304" pitchFamily="18" charset="0"/>
                  <a:ea typeface="Times New Roman" panose="02020603050405020304" pitchFamily="18" charset="0"/>
                </a:rPr>
                <a:t>à</a:t>
              </a:r>
              <a:r>
                <a:rPr lang="en-US" altLang="x-none" sz="2400" b="0" dirty="0">
                  <a:solidFill>
                    <a:srgbClr val="0070C0"/>
                  </a:solidFill>
                  <a:latin typeface="Times New Roman" panose="02020603050405020304" pitchFamily="18" charset="0"/>
                  <a:cs typeface="Times New Roman" panose="02020603050405020304" pitchFamily="18" charset="0"/>
                </a:rPr>
                <a:t> công cụ khác nhau; kết hợp giữa đánh giá thường xuyên v</a:t>
              </a:r>
              <a:r>
                <a:rPr lang="en-US" altLang="x-none" sz="2400" b="0" dirty="0">
                  <a:solidFill>
                    <a:srgbClr val="0070C0"/>
                  </a:solidFill>
                  <a:latin typeface="Times New Roman" panose="02020603050405020304" pitchFamily="18" charset="0"/>
                  <a:ea typeface="Times New Roman" panose="02020603050405020304" pitchFamily="18" charset="0"/>
                </a:rPr>
                <a:t>à</a:t>
              </a:r>
              <a:r>
                <a:rPr lang="en-US" altLang="x-none" sz="2400" b="0" dirty="0">
                  <a:solidFill>
                    <a:srgbClr val="0070C0"/>
                  </a:solidFill>
                  <a:latin typeface="Times New Roman" panose="02020603050405020304" pitchFamily="18" charset="0"/>
                  <a:cs typeface="Times New Roman" panose="02020603050405020304" pitchFamily="18" charset="0"/>
                </a:rPr>
                <a:t> đánh giá định kì.</a:t>
              </a:r>
              <a:endParaRPr lang="en-US" altLang="x-none" sz="2400" b="0" dirty="0">
                <a:solidFill>
                  <a:srgbClr val="0070C0"/>
                </a:solidFill>
                <a:latin typeface="Times New Roman" panose="02020603050405020304" pitchFamily="18" charset="0"/>
                <a:ea typeface="Times New Roman" panose="02020603050405020304" pitchFamily="18" charset="0"/>
              </a:endParaRPr>
            </a:p>
          </p:txBody>
        </p:sp>
      </p:grpSp>
      <p:grpSp>
        <p:nvGrpSpPr>
          <p:cNvPr id="31" name="Group 30"/>
          <p:cNvGrpSpPr/>
          <p:nvPr/>
        </p:nvGrpSpPr>
        <p:grpSpPr>
          <a:xfrm>
            <a:off x="2286000" y="1836738"/>
            <a:ext cx="1800225" cy="4738687"/>
            <a:chOff x="2908438" y="2407971"/>
            <a:chExt cx="2400249" cy="3786294"/>
          </a:xfrm>
        </p:grpSpPr>
        <p:grpSp>
          <p:nvGrpSpPr>
            <p:cNvPr id="44048" name="Group 21"/>
            <p:cNvGrpSpPr/>
            <p:nvPr/>
          </p:nvGrpSpPr>
          <p:grpSpPr>
            <a:xfrm>
              <a:off x="2908438" y="2407971"/>
              <a:ext cx="2400249" cy="3786294"/>
              <a:chOff x="645062" y="2450102"/>
              <a:chExt cx="2400249" cy="3786294"/>
            </a:xfrm>
          </p:grpSpPr>
          <p:sp>
            <p:nvSpPr>
              <p:cNvPr id="14" name="Rounded Rectangle 13"/>
              <p:cNvSpPr/>
              <p:nvPr/>
            </p:nvSpPr>
            <p:spPr>
              <a:xfrm>
                <a:off x="645062" y="2717743"/>
                <a:ext cx="2400249" cy="3518653"/>
              </a:xfrm>
              <a:prstGeom prst="roundRect">
                <a:avLst>
                  <a:gd name="adj" fmla="val 24641"/>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5" name="Oval 14"/>
              <p:cNvSpPr/>
              <p:nvPr/>
            </p:nvSpPr>
            <p:spPr>
              <a:xfrm>
                <a:off x="1292748" y="2450102"/>
                <a:ext cx="914381" cy="764869"/>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p>
            </p:txBody>
          </p:sp>
        </p:grpSp>
        <p:sp>
          <p:nvSpPr>
            <p:cNvPr id="28" name="Rectangle 27"/>
            <p:cNvSpPr/>
            <p:nvPr/>
          </p:nvSpPr>
          <p:spPr>
            <a:xfrm>
              <a:off x="3173016" y="3278121"/>
              <a:ext cx="2135671" cy="2434137"/>
            </a:xfrm>
            <a:prstGeom prst="rect">
              <a:avLst/>
            </a:prstGeom>
          </p:spPr>
          <p:txBody>
            <a:bodyPr>
              <a:spAutoFit/>
            </a:bodyPr>
            <a:lstStyle/>
            <a:p>
              <a:pPr algn="just">
                <a:buNone/>
              </a:pPr>
              <a:r>
                <a:rPr lang="en-US" altLang="x-none" sz="2400" b="0" dirty="0">
                  <a:solidFill>
                    <a:srgbClr val="0000CC"/>
                  </a:solidFill>
                  <a:latin typeface="Times New Roman" panose="02020603050405020304" pitchFamily="18" charset="0"/>
                  <a:cs typeface="Times New Roman" panose="02020603050405020304" pitchFamily="18" charset="0"/>
                </a:rPr>
                <a:t>Đánh giá bảo đảm chính xác, to</a:t>
              </a:r>
              <a:r>
                <a:rPr lang="en-US" altLang="x-none" sz="2400" b="0" dirty="0">
                  <a:solidFill>
                    <a:srgbClr val="0000CC"/>
                  </a:solidFill>
                  <a:latin typeface="Times New Roman" panose="02020603050405020304" pitchFamily="18" charset="0"/>
                  <a:ea typeface="Times New Roman" panose="02020603050405020304" pitchFamily="18" charset="0"/>
                </a:rPr>
                <a:t>à</a:t>
              </a:r>
              <a:r>
                <a:rPr lang="en-US" altLang="x-none" sz="2400" b="0" dirty="0">
                  <a:solidFill>
                    <a:srgbClr val="0000CC"/>
                  </a:solidFill>
                  <a:latin typeface="Times New Roman" panose="02020603050405020304" pitchFamily="18" charset="0"/>
                  <a:cs typeface="Times New Roman" panose="02020603050405020304" pitchFamily="18" charset="0"/>
                </a:rPr>
                <a:t>n diện, công bằng, trung thực v</a:t>
              </a:r>
              <a:r>
                <a:rPr lang="en-US" altLang="x-none" sz="2400" b="0" dirty="0">
                  <a:solidFill>
                    <a:srgbClr val="0000CC"/>
                  </a:solidFill>
                  <a:latin typeface="Times New Roman" panose="02020603050405020304" pitchFamily="18" charset="0"/>
                  <a:ea typeface="Times New Roman" panose="02020603050405020304" pitchFamily="18" charset="0"/>
                </a:rPr>
                <a:t>à</a:t>
              </a:r>
              <a:r>
                <a:rPr lang="en-US" altLang="x-none" sz="2400" b="0" dirty="0">
                  <a:solidFill>
                    <a:srgbClr val="0000CC"/>
                  </a:solidFill>
                  <a:latin typeface="Times New Roman" panose="02020603050405020304" pitchFamily="18" charset="0"/>
                  <a:cs typeface="Times New Roman" panose="02020603050405020304" pitchFamily="18" charset="0"/>
                </a:rPr>
                <a:t> khách quan.</a:t>
              </a:r>
              <a:endParaRPr lang="en-US" altLang="x-none" sz="2400" b="0" dirty="0">
                <a:solidFill>
                  <a:srgbClr val="0000CC"/>
                </a:solidFill>
                <a:latin typeface="Times New Roman" panose="02020603050405020304" pitchFamily="18" charset="0"/>
                <a:ea typeface="Times New Roman" panose="02020603050405020304" pitchFamily="18" charset="0"/>
              </a:endParaRPr>
            </a:p>
          </p:txBody>
        </p:sp>
      </p:grpSp>
      <p:grpSp>
        <p:nvGrpSpPr>
          <p:cNvPr id="30" name="Group 29"/>
          <p:cNvGrpSpPr/>
          <p:nvPr/>
        </p:nvGrpSpPr>
        <p:grpSpPr>
          <a:xfrm>
            <a:off x="76200" y="1706563"/>
            <a:ext cx="1981200" cy="5005387"/>
            <a:chOff x="118950" y="2413520"/>
            <a:chExt cx="2641544" cy="3939478"/>
          </a:xfrm>
        </p:grpSpPr>
        <p:grpSp>
          <p:nvGrpSpPr>
            <p:cNvPr id="44044" name="Group 22"/>
            <p:cNvGrpSpPr/>
            <p:nvPr/>
          </p:nvGrpSpPr>
          <p:grpSpPr>
            <a:xfrm>
              <a:off x="118950" y="2413520"/>
              <a:ext cx="2641544" cy="3939478"/>
              <a:chOff x="437102" y="2074239"/>
              <a:chExt cx="2641544" cy="3939478"/>
            </a:xfrm>
          </p:grpSpPr>
          <p:sp>
            <p:nvSpPr>
              <p:cNvPr id="12" name="Rounded Rectangle 11"/>
              <p:cNvSpPr/>
              <p:nvPr/>
            </p:nvSpPr>
            <p:spPr>
              <a:xfrm>
                <a:off x="437102" y="2547776"/>
                <a:ext cx="2641544" cy="3465941"/>
              </a:xfrm>
              <a:prstGeom prst="roundRect">
                <a:avLst>
                  <a:gd name="adj" fmla="val 24641"/>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1307034" y="2074239"/>
                <a:ext cx="914381" cy="73217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a:t>
                </a:r>
              </a:p>
            </p:txBody>
          </p:sp>
        </p:grpSp>
        <p:sp>
          <p:nvSpPr>
            <p:cNvPr id="29" name="Rectangle 28"/>
            <p:cNvSpPr/>
            <p:nvPr/>
          </p:nvSpPr>
          <p:spPr>
            <a:xfrm>
              <a:off x="421628" y="3145691"/>
              <a:ext cx="2072172" cy="2737519"/>
            </a:xfrm>
            <a:prstGeom prst="rect">
              <a:avLst/>
            </a:prstGeom>
          </p:spPr>
          <p:txBody>
            <a:bodyPr>
              <a:spAutoFit/>
            </a:bodyPr>
            <a:lstStyle/>
            <a:p>
              <a:pPr algn="ctr">
                <a:buNone/>
              </a:pPr>
              <a:r>
                <a:rPr lang="en-US" altLang="x-none" sz="2400" b="0" dirty="0">
                  <a:solidFill>
                    <a:srgbClr val="0000CC"/>
                  </a:solidFill>
                  <a:latin typeface="Times New Roman" panose="02020603050405020304" pitchFamily="18" charset="0"/>
                  <a:cs typeface="Times New Roman" panose="02020603050405020304" pitchFamily="18" charset="0"/>
                </a:rPr>
                <a:t>Đánh giá căn cứ v</a:t>
              </a:r>
              <a:r>
                <a:rPr lang="en-US" altLang="x-none" sz="2400" b="0" dirty="0">
                  <a:solidFill>
                    <a:srgbClr val="0000CC"/>
                  </a:solidFill>
                  <a:latin typeface="Times New Roman" panose="02020603050405020304" pitchFamily="18" charset="0"/>
                  <a:ea typeface="Times New Roman" panose="02020603050405020304" pitchFamily="18" charset="0"/>
                </a:rPr>
                <a:t>à</a:t>
              </a:r>
              <a:r>
                <a:rPr lang="en-US" altLang="x-none" sz="2400" b="0" dirty="0">
                  <a:solidFill>
                    <a:srgbClr val="0000CC"/>
                  </a:solidFill>
                  <a:latin typeface="Times New Roman" panose="02020603050405020304" pitchFamily="18" charset="0"/>
                  <a:cs typeface="Times New Roman" panose="02020603050405020304" pitchFamily="18" charset="0"/>
                </a:rPr>
                <a:t>o yêu cầu cần đạt được quy định trong Chương trình GDPT</a:t>
              </a:r>
              <a:r>
                <a:rPr lang="en-US" altLang="x-none" sz="2800" b="0" dirty="0">
                  <a:solidFill>
                    <a:srgbClr val="0000CC"/>
                  </a:solidFill>
                  <a:latin typeface="Times New Roman" panose="02020603050405020304" pitchFamily="18" charset="0"/>
                  <a:cs typeface="Times New Roman" panose="02020603050405020304" pitchFamily="18" charset="0"/>
                </a:rPr>
                <a:t>. </a:t>
              </a:r>
              <a:endParaRPr lang="en-US" altLang="x-none" sz="2800" b="0" dirty="0">
                <a:solidFill>
                  <a:srgbClr val="0000CC"/>
                </a:solidFill>
                <a:latin typeface="Times New Roman" panose="02020603050405020304" pitchFamily="18" charset="0"/>
                <a:ea typeface="Times New Roman" panose="02020603050405020304" pitchFamily="18" charset="0"/>
              </a:endParaRPr>
            </a:p>
          </p:txBody>
        </p:sp>
      </p:grpSp>
      <p:grpSp>
        <p:nvGrpSpPr>
          <p:cNvPr id="44039" name="Group 2"/>
          <p:cNvGrpSpPr/>
          <p:nvPr/>
        </p:nvGrpSpPr>
        <p:grpSpPr>
          <a:xfrm>
            <a:off x="436563" y="-180975"/>
            <a:ext cx="8467725" cy="1782763"/>
            <a:chOff x="212652" y="-141300"/>
            <a:chExt cx="11289537" cy="1781788"/>
          </a:xfrm>
        </p:grpSpPr>
        <p:sp>
          <p:nvSpPr>
            <p:cNvPr id="8" name="Rounded Rectangle 4"/>
            <p:cNvSpPr/>
            <p:nvPr/>
          </p:nvSpPr>
          <p:spPr>
            <a:xfrm>
              <a:off x="212652" y="182378"/>
              <a:ext cx="10313582" cy="1098107"/>
            </a:xfrm>
            <a:prstGeom prst="roundRect">
              <a:avLst>
                <a:gd name="adj" fmla="val 50000"/>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r>
                <a:rPr lang="vi-VN" altLang="x-none" sz="2800" dirty="0">
                  <a:solidFill>
                    <a:srgbClr val="0000CC"/>
                  </a:solidFill>
                  <a:latin typeface="Verdana" panose="020B0604030504040204" pitchFamily="34" charset="0"/>
                </a:rPr>
                <a:t>MỘT SỐ LƯU Ý VỀ THÔNG TƯ SỐ 22/2021/TT-BGDĐT</a:t>
              </a:r>
            </a:p>
          </p:txBody>
        </p:sp>
        <p:pic>
          <p:nvPicPr>
            <p:cNvPr id="9" name="Picture 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20401" y="-141300"/>
              <a:ext cx="1781788" cy="1781788"/>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2138" y="1250950"/>
            <a:ext cx="4919662" cy="584200"/>
          </a:xfrm>
          <a:prstGeom prst="rect">
            <a:avLst/>
          </a:prstGeom>
          <a:noFill/>
          <a:ln w="9525">
            <a:noFill/>
          </a:ln>
        </p:spPr>
        <p:txBody>
          <a:bodyPr wrap="non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Điều 5. Hình thức đánh giá</a:t>
            </a:r>
            <a:endParaRPr lang="en-US" altLang="en-US" sz="3200" dirty="0">
              <a:solidFill>
                <a:srgbClr val="0000CC"/>
              </a:solidFill>
              <a:latin typeface="Times New Roman" panose="02020603050405020304" pitchFamily="18" charset="0"/>
              <a:ea typeface="Times New Roman" panose="02020603050405020304" pitchFamily="18" charset="0"/>
            </a:endParaRPr>
          </a:p>
        </p:txBody>
      </p:sp>
      <p:graphicFrame>
        <p:nvGraphicFramePr>
          <p:cNvPr id="4" name="Diagram 3"/>
          <p:cNvGraphicFramePr/>
          <p:nvPr/>
        </p:nvGraphicFramePr>
        <p:xfrm>
          <a:off x="1595771" y="1251297"/>
          <a:ext cx="6096000" cy="5198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4"/>
          <p:cNvSpPr/>
          <p:nvPr/>
        </p:nvSpPr>
        <p:spPr bwMode="auto">
          <a:xfrm>
            <a:off x="435769" y="142880"/>
            <a:ext cx="7735709" cy="1098708"/>
          </a:xfrm>
          <a:prstGeom prst="roundRect">
            <a:avLst>
              <a:gd name="adj" fmla="val 50000"/>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r>
              <a:rPr lang="vi-VN" altLang="x-none" sz="2800" dirty="0">
                <a:solidFill>
                  <a:srgbClr val="0000CC"/>
                </a:solidFill>
                <a:latin typeface="Verdana" panose="020B0604030504040204" pitchFamily="34" charset="0"/>
              </a:rPr>
              <a:t>MỘT SỐ LƯU Ý VỀ THÔNG TƯ SỐ 22/2021/TT-BGDĐT</a:t>
            </a:r>
          </a:p>
        </p:txBody>
      </p:sp>
      <p:pic>
        <p:nvPicPr>
          <p:cNvPr id="10" name="Picture 9"/>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66747" y="-180753"/>
            <a:ext cx="1336342" cy="178178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800600"/>
            <a:ext cx="8991600" cy="1438275"/>
          </a:xfrm>
          <a:prstGeom prst="rect">
            <a:avLst/>
          </a:prstGeom>
          <a:noFill/>
          <a:ln w="9525">
            <a:noFill/>
          </a:ln>
        </p:spPr>
        <p:txBody>
          <a:bodyPr>
            <a:spAutoFit/>
          </a:bodyPr>
          <a:lstStyle/>
          <a:p>
            <a:pPr algn="just">
              <a:lnSpc>
                <a:spcPts val="3500"/>
              </a:lnSpc>
              <a:buNone/>
            </a:pPr>
            <a:r>
              <a:rPr lang="en-US" altLang="en-US" sz="2000" b="0" dirty="0">
                <a:solidFill>
                  <a:srgbClr val="FF0000"/>
                </a:solidFill>
                <a:latin typeface="Times New Roman" panose="02020603050405020304" pitchFamily="18" charset="0"/>
                <a:cs typeface="Calibri" panose="020F0502020204030204" pitchFamily="34" charset="0"/>
              </a:rPr>
              <a:t>Chỉ ghi những ưu, nhược điểm nổi bật (</a:t>
            </a:r>
            <a:r>
              <a:rPr lang="en-US" altLang="en-US" sz="2000" b="0" i="1" dirty="0">
                <a:solidFill>
                  <a:srgbClr val="FF0000"/>
                </a:solidFill>
                <a:latin typeface="Times New Roman" panose="02020603050405020304" pitchFamily="18" charset="0"/>
                <a:cs typeface="Calibri" panose="020F0502020204030204" pitchFamily="34" charset="0"/>
              </a:rPr>
              <a:t>không nhất thiết phải ghi tất cả HS</a:t>
            </a:r>
            <a:r>
              <a:rPr lang="en-US" altLang="en-US" sz="2000" b="0" dirty="0">
                <a:solidFill>
                  <a:srgbClr val="FF0000"/>
                </a:solidFill>
                <a:latin typeface="Times New Roman" panose="02020603050405020304" pitchFamily="18" charset="0"/>
                <a:cs typeface="Calibri" panose="020F0502020204030204" pitchFamily="34" charset="0"/>
              </a:rPr>
              <a:t>). </a:t>
            </a:r>
          </a:p>
          <a:p>
            <a:pPr algn="just">
              <a:lnSpc>
                <a:spcPts val="3500"/>
              </a:lnSpc>
              <a:buNone/>
            </a:pPr>
            <a:r>
              <a:rPr lang="en-US" altLang="en-US" sz="2000" b="0" dirty="0">
                <a:solidFill>
                  <a:srgbClr val="FF0000"/>
                </a:solidFill>
                <a:latin typeface="Times New Roman" panose="02020603050405020304" pitchFamily="18" charset="0"/>
                <a:cs typeface="Calibri" panose="020F0502020204030204" pitchFamily="34" charset="0"/>
              </a:rPr>
              <a:t>Mục đích ghi l</a:t>
            </a:r>
            <a:r>
              <a:rPr lang="en-US" altLang="en-US" sz="2000" b="0" dirty="0">
                <a:solidFill>
                  <a:srgbClr val="FF0000"/>
                </a:solidFill>
                <a:latin typeface="Times New Roman" panose="02020603050405020304" pitchFamily="18" charset="0"/>
                <a:ea typeface="Calibri" panose="020F0502020204030204" pitchFamily="34" charset="0"/>
              </a:rPr>
              <a:t>à</a:t>
            </a:r>
            <a:r>
              <a:rPr lang="en-US" altLang="en-US" sz="2000" b="0" dirty="0">
                <a:solidFill>
                  <a:srgbClr val="FF0000"/>
                </a:solidFill>
                <a:latin typeface="Times New Roman" panose="02020603050405020304" pitchFamily="18" charset="0"/>
                <a:cs typeface="Calibri" panose="020F0502020204030204" pitchFamily="34" charset="0"/>
              </a:rPr>
              <a:t> để lưu ý, giúp đỡ → Nh</a:t>
            </a:r>
            <a:r>
              <a:rPr lang="en-US" altLang="en-US" sz="2000" b="0" dirty="0">
                <a:solidFill>
                  <a:srgbClr val="FF0000"/>
                </a:solidFill>
                <a:latin typeface="Times New Roman" panose="02020603050405020304" pitchFamily="18" charset="0"/>
                <a:ea typeface="Calibri" panose="020F0502020204030204" pitchFamily="34" charset="0"/>
              </a:rPr>
              <a:t>à</a:t>
            </a:r>
            <a:r>
              <a:rPr lang="en-US" altLang="en-US" sz="2000" b="0" dirty="0">
                <a:solidFill>
                  <a:srgbClr val="FF0000"/>
                </a:solidFill>
                <a:latin typeface="Times New Roman" panose="02020603050405020304" pitchFamily="18" charset="0"/>
                <a:cs typeface="Calibri" panose="020F0502020204030204" pitchFamily="34" charset="0"/>
              </a:rPr>
              <a:t> trường hoặc đo</a:t>
            </a:r>
            <a:r>
              <a:rPr lang="en-US" altLang="en-US" sz="2000" b="0" dirty="0">
                <a:solidFill>
                  <a:srgbClr val="FF0000"/>
                </a:solidFill>
                <a:latin typeface="Times New Roman" panose="02020603050405020304" pitchFamily="18" charset="0"/>
                <a:ea typeface="Calibri" panose="020F0502020204030204" pitchFamily="34" charset="0"/>
              </a:rPr>
              <a:t>à</a:t>
            </a:r>
            <a:r>
              <a:rPr lang="en-US" altLang="en-US" sz="2000" b="0" dirty="0">
                <a:solidFill>
                  <a:srgbClr val="FF0000"/>
                </a:solidFill>
                <a:latin typeface="Times New Roman" panose="02020603050405020304" pitchFamily="18" charset="0"/>
                <a:cs typeface="Calibri" panose="020F0502020204030204" pitchFamily="34" charset="0"/>
              </a:rPr>
              <a:t>n kiểm tra không được góp ý, phê bình, không bắt buộc giáo viên phải phê hết học sinh.</a:t>
            </a:r>
            <a:endParaRPr lang="en-US" altLang="en-US" sz="2000" b="0" dirty="0">
              <a:solidFill>
                <a:srgbClr val="FF0000"/>
              </a:solidFill>
              <a:latin typeface="Times New Roman" panose="02020603050405020304" pitchFamily="18" charset="0"/>
              <a:ea typeface="Calibri" panose="020F0502020204030204" pitchFamily="34" charset="0"/>
            </a:endParaRPr>
          </a:p>
        </p:txBody>
      </p:sp>
      <p:graphicFrame>
        <p:nvGraphicFramePr>
          <p:cNvPr id="8" name="Diagram 7"/>
          <p:cNvGraphicFramePr/>
          <p:nvPr/>
        </p:nvGraphicFramePr>
        <p:xfrm>
          <a:off x="2269288" y="1330483"/>
          <a:ext cx="6499151" cy="423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4" name="Rectangle 6"/>
          <p:cNvSpPr/>
          <p:nvPr/>
        </p:nvSpPr>
        <p:spPr>
          <a:xfrm>
            <a:off x="514350" y="1239838"/>
            <a:ext cx="4919663" cy="584200"/>
          </a:xfrm>
          <a:prstGeom prst="rect">
            <a:avLst/>
          </a:prstGeom>
          <a:noFill/>
          <a:ln w="9525">
            <a:noFill/>
          </a:ln>
        </p:spPr>
        <p:txBody>
          <a:bodyPr wrap="none">
            <a:spAutoFit/>
          </a:bodyPr>
          <a:lstStyle/>
          <a:p>
            <a:r>
              <a:rPr lang="en-US" altLang="en-US" sz="3200" dirty="0">
                <a:solidFill>
                  <a:srgbClr val="0000FF"/>
                </a:solidFill>
                <a:latin typeface="Times New Roman" panose="02020603050405020304" pitchFamily="18" charset="0"/>
                <a:cs typeface="Times New Roman" panose="02020603050405020304" pitchFamily="18" charset="0"/>
              </a:rPr>
              <a:t>Điều 5. Hình thức đánh giá</a:t>
            </a:r>
            <a:endParaRPr lang="en-US" altLang="en-US" sz="3200" dirty="0">
              <a:solidFill>
                <a:srgbClr val="0000FF"/>
              </a:solidFill>
              <a:latin typeface="Times New Roman" panose="02020603050405020304" pitchFamily="18" charset="0"/>
              <a:ea typeface="Times New Roman" panose="02020603050405020304" pitchFamily="18" charset="0"/>
            </a:endParaRPr>
          </a:p>
        </p:txBody>
      </p:sp>
      <p:grpSp>
        <p:nvGrpSpPr>
          <p:cNvPr id="46085" name="Group 2"/>
          <p:cNvGrpSpPr/>
          <p:nvPr/>
        </p:nvGrpSpPr>
        <p:grpSpPr>
          <a:xfrm>
            <a:off x="436563" y="-180975"/>
            <a:ext cx="8467725" cy="1782763"/>
            <a:chOff x="212652" y="-141300"/>
            <a:chExt cx="11289537" cy="1781788"/>
          </a:xfrm>
        </p:grpSpPr>
        <p:sp>
          <p:nvSpPr>
            <p:cNvPr id="10" name="Rounded Rectangle 4"/>
            <p:cNvSpPr/>
            <p:nvPr/>
          </p:nvSpPr>
          <p:spPr>
            <a:xfrm>
              <a:off x="212652" y="182378"/>
              <a:ext cx="10313582" cy="1098107"/>
            </a:xfrm>
            <a:prstGeom prst="roundRect">
              <a:avLst>
                <a:gd name="adj" fmla="val 50000"/>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r>
                <a:rPr lang="vi-VN" altLang="x-none" sz="2800" dirty="0">
                  <a:solidFill>
                    <a:srgbClr val="0000CC"/>
                  </a:solidFill>
                  <a:latin typeface="Verdana" panose="020B0604030504040204" pitchFamily="34" charset="0"/>
                </a:rPr>
                <a:t>MỘT SỐ LƯU Ý VỀ THÔNG TƯ SỐ 22/2021/TT-BGDĐT</a:t>
              </a:r>
            </a:p>
          </p:txBody>
        </p:sp>
        <p:pic>
          <p:nvPicPr>
            <p:cNvPr id="11" name="Picture 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20401" y="-141300"/>
              <a:ext cx="1781788" cy="1781788"/>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713" y="1268413"/>
            <a:ext cx="7397750" cy="584200"/>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Điều 6. Đánh giá thường xuyên</a:t>
            </a:r>
            <a:endParaRPr lang="en-US" altLang="en-US" sz="3200" dirty="0">
              <a:solidFill>
                <a:srgbClr val="0000CC"/>
              </a:solidFill>
              <a:latin typeface="Times New Roman" panose="02020603050405020304" pitchFamily="18" charset="0"/>
              <a:ea typeface="Calibri" panose="020F0502020204030204" pitchFamily="34" charset="0"/>
            </a:endParaRPr>
          </a:p>
        </p:txBody>
      </p:sp>
      <p:sp>
        <p:nvSpPr>
          <p:cNvPr id="28" name="Rectangle 27"/>
          <p:cNvSpPr/>
          <p:nvPr/>
        </p:nvSpPr>
        <p:spPr>
          <a:xfrm>
            <a:off x="398463" y="1784350"/>
            <a:ext cx="8505825" cy="1077913"/>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 Hình thức phong phú: hỏi – đáp, viết, thuyết trình, thực h</a:t>
            </a:r>
            <a:r>
              <a:rPr lang="en-US" altLang="en-US" sz="3200" dirty="0">
                <a:solidFill>
                  <a:srgbClr val="0000CC"/>
                </a:solidFill>
                <a:latin typeface="Times New Roman" panose="02020603050405020304" pitchFamily="18" charset="0"/>
                <a:ea typeface="Calibri" panose="020F0502020204030204" pitchFamily="34" charset="0"/>
              </a:rPr>
              <a:t>à</a:t>
            </a:r>
            <a:r>
              <a:rPr lang="en-US" altLang="en-US" sz="3200" dirty="0">
                <a:solidFill>
                  <a:srgbClr val="0000CC"/>
                </a:solidFill>
                <a:latin typeface="Times New Roman" panose="02020603050405020304" pitchFamily="18" charset="0"/>
                <a:cs typeface="Calibri" panose="020F0502020204030204" pitchFamily="34" charset="0"/>
              </a:rPr>
              <a:t>nh, thí nghiệm, sản phẩm học tập.</a:t>
            </a:r>
            <a:endParaRPr lang="en-US" altLang="en-US" sz="3200" dirty="0">
              <a:solidFill>
                <a:srgbClr val="0000CC"/>
              </a:solidFill>
              <a:latin typeface="Times New Roman" panose="02020603050405020304" pitchFamily="18" charset="0"/>
              <a:ea typeface="Calibri" panose="020F0502020204030204" pitchFamily="34" charset="0"/>
            </a:endParaRPr>
          </a:p>
        </p:txBody>
      </p:sp>
      <p:sp>
        <p:nvSpPr>
          <p:cNvPr id="29" name="Rectangle 28"/>
          <p:cNvSpPr/>
          <p:nvPr/>
        </p:nvSpPr>
        <p:spPr>
          <a:xfrm>
            <a:off x="344488" y="4746625"/>
            <a:ext cx="8493125" cy="1200150"/>
          </a:xfrm>
          <a:prstGeom prst="rect">
            <a:avLst/>
          </a:prstGeom>
          <a:noFill/>
          <a:ln w="9525">
            <a:noFill/>
          </a:ln>
        </p:spPr>
        <p:txBody>
          <a:bodyPr>
            <a:spAutoFit/>
          </a:bodyPr>
          <a:lstStyle/>
          <a:p>
            <a:pPr algn="just">
              <a:buNone/>
            </a:pPr>
            <a:r>
              <a:rPr lang="en-US" altLang="en-US" sz="2400" b="0" dirty="0">
                <a:solidFill>
                  <a:srgbClr val="FF0000"/>
                </a:solidFill>
                <a:latin typeface="Times New Roman" panose="02020603050405020304" pitchFamily="18" charset="0"/>
                <a:cs typeface="Calibri" panose="020F0502020204030204" pitchFamily="34" charset="0"/>
              </a:rPr>
              <a:t>- Đối với môn học có 35/ năm: có 02 ĐĐGtx.</a:t>
            </a:r>
          </a:p>
          <a:p>
            <a:pPr algn="just">
              <a:buNone/>
            </a:pPr>
            <a:r>
              <a:rPr lang="en-US" altLang="en-US" sz="2400" b="0" dirty="0">
                <a:solidFill>
                  <a:srgbClr val="FF0000"/>
                </a:solidFill>
                <a:latin typeface="Times New Roman" panose="02020603050405020304" pitchFamily="18" charset="0"/>
                <a:cs typeface="Calibri" panose="020F0502020204030204" pitchFamily="34" charset="0"/>
              </a:rPr>
              <a:t>- Đối với môn học từ trên 35 – 70 tiết/năm: có 03 ĐĐGtx.</a:t>
            </a:r>
          </a:p>
          <a:p>
            <a:pPr algn="just">
              <a:buNone/>
            </a:pPr>
            <a:r>
              <a:rPr lang="en-US" altLang="en-US" sz="2400" b="0" dirty="0">
                <a:solidFill>
                  <a:srgbClr val="FF0000"/>
                </a:solidFill>
                <a:latin typeface="Times New Roman" panose="02020603050405020304" pitchFamily="18" charset="0"/>
                <a:cs typeface="Calibri" panose="020F0502020204030204" pitchFamily="34" charset="0"/>
              </a:rPr>
              <a:t>- Đối với môn học có trên 70 tiết/năm: có 04 ĐĐGtx.</a:t>
            </a:r>
            <a:endParaRPr lang="en-US" altLang="en-US" sz="2400" b="0" dirty="0">
              <a:solidFill>
                <a:srgbClr val="FF0000"/>
              </a:solidFill>
              <a:latin typeface="Times New Roman" panose="02020603050405020304" pitchFamily="18" charset="0"/>
              <a:ea typeface="Calibri" panose="020F0502020204030204" pitchFamily="34" charset="0"/>
            </a:endParaRPr>
          </a:p>
        </p:txBody>
      </p:sp>
      <p:pic>
        <p:nvPicPr>
          <p:cNvPr id="31" name="Picture 30"/>
          <p:cNvPicPr>
            <a:picLocks noChangeAspect="1"/>
          </p:cNvPicPr>
          <p:nvPr/>
        </p:nvPicPr>
        <p:blipFill>
          <a:blip r:embed="rId2"/>
          <a:stretch>
            <a:fillRect/>
          </a:stretch>
        </p:blipFill>
        <p:spPr>
          <a:xfrm>
            <a:off x="179388" y="3005138"/>
            <a:ext cx="2139950" cy="1714500"/>
          </a:xfrm>
          <a:prstGeom prst="rect">
            <a:avLst/>
          </a:prstGeom>
          <a:noFill/>
          <a:ln w="9525" cap="flat" cmpd="sng">
            <a:solidFill>
              <a:srgbClr val="000000"/>
            </a:solidFill>
            <a:prstDash val="solid"/>
            <a:miter/>
            <a:headEnd type="none" w="med" len="med"/>
            <a:tailEnd type="none" w="med" len="med"/>
          </a:ln>
        </p:spPr>
      </p:pic>
      <p:pic>
        <p:nvPicPr>
          <p:cNvPr id="1026" name="Picture 2" descr="Thuyết trình cuốn hút với content mapping và storytelling • LEAN PM School"/>
          <p:cNvPicPr>
            <a:picLocks noChangeAspect="1"/>
          </p:cNvPicPr>
          <p:nvPr/>
        </p:nvPicPr>
        <p:blipFill>
          <a:blip r:embed="rId3"/>
          <a:stretch>
            <a:fillRect/>
          </a:stretch>
        </p:blipFill>
        <p:spPr>
          <a:xfrm>
            <a:off x="2478088" y="2928938"/>
            <a:ext cx="1865312" cy="1836737"/>
          </a:xfrm>
          <a:prstGeom prst="rect">
            <a:avLst/>
          </a:prstGeom>
          <a:noFill/>
          <a:ln w="9525" cap="flat" cmpd="sng">
            <a:solidFill>
              <a:srgbClr val="000000"/>
            </a:solidFill>
            <a:prstDash val="solid"/>
            <a:miter/>
            <a:headEnd type="none" w="med" len="med"/>
            <a:tailEnd type="none" w="med" len="med"/>
          </a:ln>
        </p:spPr>
      </p:pic>
      <p:pic>
        <p:nvPicPr>
          <p:cNvPr id="1028" name="Picture 4" descr="Khám phá 111+ hình nền nhóm học tập siêu đỉnh - POPPY"/>
          <p:cNvPicPr>
            <a:picLocks noChangeAspect="1"/>
          </p:cNvPicPr>
          <p:nvPr/>
        </p:nvPicPr>
        <p:blipFill>
          <a:blip r:embed="rId4"/>
          <a:srcRect t="26584"/>
          <a:stretch>
            <a:fillRect/>
          </a:stretch>
        </p:blipFill>
        <p:spPr>
          <a:xfrm>
            <a:off x="4591050" y="2954338"/>
            <a:ext cx="2055813" cy="1773237"/>
          </a:xfrm>
          <a:prstGeom prst="rect">
            <a:avLst/>
          </a:prstGeom>
          <a:noFill/>
          <a:ln w="9525" cap="flat" cmpd="sng">
            <a:solidFill>
              <a:srgbClr val="000000"/>
            </a:solidFill>
            <a:prstDash val="solid"/>
            <a:miter/>
            <a:headEnd type="none" w="med" len="med"/>
            <a:tailEnd type="none" w="med" len="med"/>
          </a:ln>
        </p:spPr>
      </p:pic>
      <p:pic>
        <p:nvPicPr>
          <p:cNvPr id="1024" name="Picture 1023"/>
          <p:cNvPicPr>
            <a:picLocks noChangeAspect="1"/>
          </p:cNvPicPr>
          <p:nvPr/>
        </p:nvPicPr>
        <p:blipFill>
          <a:blip r:embed="rId5"/>
          <a:stretch>
            <a:fillRect/>
          </a:stretch>
        </p:blipFill>
        <p:spPr>
          <a:xfrm>
            <a:off x="6796088" y="2890838"/>
            <a:ext cx="2190750" cy="1830387"/>
          </a:xfrm>
          <a:prstGeom prst="rect">
            <a:avLst/>
          </a:prstGeom>
          <a:noFill/>
          <a:ln w="9525" cap="flat" cmpd="sng">
            <a:solidFill>
              <a:srgbClr val="000000"/>
            </a:solidFill>
            <a:prstDash val="solid"/>
            <a:miter/>
            <a:headEnd type="none" w="med" len="med"/>
            <a:tailEnd type="none" w="med" len="med"/>
          </a:ln>
        </p:spPr>
      </p:pic>
      <p:grpSp>
        <p:nvGrpSpPr>
          <p:cNvPr id="47113" name="Group 2"/>
          <p:cNvGrpSpPr/>
          <p:nvPr/>
        </p:nvGrpSpPr>
        <p:grpSpPr>
          <a:xfrm>
            <a:off x="436563" y="-180975"/>
            <a:ext cx="8467725" cy="1782763"/>
            <a:chOff x="212652" y="-141300"/>
            <a:chExt cx="11289537" cy="1781788"/>
          </a:xfrm>
        </p:grpSpPr>
        <p:sp>
          <p:nvSpPr>
            <p:cNvPr id="13" name="Rounded Rectangle 4"/>
            <p:cNvSpPr/>
            <p:nvPr/>
          </p:nvSpPr>
          <p:spPr>
            <a:xfrm>
              <a:off x="212652" y="182378"/>
              <a:ext cx="10313582" cy="1098107"/>
            </a:xfrm>
            <a:prstGeom prst="roundRect">
              <a:avLst>
                <a:gd name="adj" fmla="val 50000"/>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r>
                <a:rPr lang="vi-VN" altLang="x-none" sz="2800" dirty="0">
                  <a:solidFill>
                    <a:srgbClr val="0000CC"/>
                  </a:solidFill>
                  <a:latin typeface="Verdana" panose="020B0604030504040204" pitchFamily="34" charset="0"/>
                </a:rPr>
                <a:t>MỘT SỐ LƯU Ý VỀ THÔNG TƯ SỐ 22/2021/TT-BGDĐT</a:t>
              </a:r>
            </a:p>
          </p:txBody>
        </p:sp>
        <p:pic>
          <p:nvPicPr>
            <p:cNvPr id="14" name="Picture 5"/>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20401" y="-141300"/>
              <a:ext cx="1781788" cy="1781788"/>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par>
                                <p:cTn id="19" presetID="22" presetClass="entr" presetSubtype="4" fill="hold" nodeType="withEffect">
                                  <p:stCondLst>
                                    <p:cond delay="0"/>
                                  </p:stCondLst>
                                  <p:childTnLst>
                                    <p:set>
                                      <p:cBhvr>
                                        <p:cTn id="20" dur="1" fill="hold">
                                          <p:stCondLst>
                                            <p:cond delay="0"/>
                                          </p:stCondLst>
                                        </p:cTn>
                                        <p:tgtEl>
                                          <p:spTgt spid="1024"/>
                                        </p:tgtEl>
                                        <p:attrNameLst>
                                          <p:attrName>style.visibility</p:attrName>
                                        </p:attrNameLst>
                                      </p:cBhvr>
                                      <p:to>
                                        <p:strVal val="visible"/>
                                      </p:to>
                                    </p:set>
                                    <p:animEffect transition="in" filter="wipe(down)">
                                      <p:cBhvr>
                                        <p:cTn id="21" dur="500"/>
                                        <p:tgtEl>
                                          <p:spTgt spid="10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363" y="1698625"/>
            <a:ext cx="8426450" cy="1816100"/>
          </a:xfrm>
          <a:prstGeom prst="rect">
            <a:avLst/>
          </a:prstGeom>
          <a:noFill/>
          <a:ln w="9525">
            <a:noFill/>
          </a:ln>
        </p:spPr>
        <p:txBody>
          <a:bodyPr>
            <a:spAutoFit/>
          </a:bodyPr>
          <a:lstStyle/>
          <a:p>
            <a:pPr algn="just">
              <a:buNone/>
            </a:pPr>
            <a:r>
              <a:rPr lang="en-US" altLang="en-US" sz="2800" dirty="0">
                <a:latin typeface="Times New Roman" panose="02020603050405020304" pitchFamily="18" charset="0"/>
                <a:cs typeface="Calibri" panose="020F0502020204030204" pitchFamily="34" charset="0"/>
              </a:rPr>
              <a:t>- Mỗi HS được kiểm tra, đánh giá nhiều lần, trong đó </a:t>
            </a:r>
            <a:r>
              <a:rPr lang="en-US" altLang="en-US" sz="2800" u="sng" dirty="0">
                <a:solidFill>
                  <a:srgbClr val="FF0000"/>
                </a:solidFill>
                <a:latin typeface="Times New Roman" panose="02020603050405020304" pitchFamily="18" charset="0"/>
                <a:cs typeface="Calibri" panose="020F0502020204030204" pitchFamily="34" charset="0"/>
              </a:rPr>
              <a:t>chọn một số lần kiểm tra, đánh giá phù hợp với tiến trình dạy học theo KHGD </a:t>
            </a:r>
            <a:r>
              <a:rPr lang="en-US" altLang="en-US" sz="2800" dirty="0">
                <a:latin typeface="Times New Roman" panose="02020603050405020304" pitchFamily="18" charset="0"/>
                <a:cs typeface="Calibri" panose="020F0502020204030204" pitchFamily="34" charset="0"/>
              </a:rPr>
              <a:t>của tổ chuyên môn l</a:t>
            </a:r>
            <a:r>
              <a:rPr lang="en-US" altLang="en-US" sz="2800" dirty="0">
                <a:latin typeface="Times New Roman" panose="02020603050405020304" pitchFamily="18" charset="0"/>
                <a:ea typeface="Calibri" panose="020F0502020204030204" pitchFamily="34" charset="0"/>
              </a:rPr>
              <a:t>à</a:t>
            </a:r>
            <a:r>
              <a:rPr lang="en-US" altLang="en-US" sz="2800" dirty="0">
                <a:latin typeface="Times New Roman" panose="02020603050405020304" pitchFamily="18" charset="0"/>
                <a:cs typeface="Calibri" panose="020F0502020204030204" pitchFamily="34" charset="0"/>
              </a:rPr>
              <a:t>m kết quả học tập môn học. </a:t>
            </a:r>
            <a:endParaRPr lang="en-US" altLang="en-US" sz="2800" dirty="0">
              <a:latin typeface="Times New Roman" panose="02020603050405020304" pitchFamily="18" charset="0"/>
              <a:ea typeface="Calibri" panose="020F0502020204030204" pitchFamily="34" charset="0"/>
            </a:endParaRPr>
          </a:p>
        </p:txBody>
      </p:sp>
      <p:grpSp>
        <p:nvGrpSpPr>
          <p:cNvPr id="26" name="Group 25"/>
          <p:cNvGrpSpPr/>
          <p:nvPr/>
        </p:nvGrpSpPr>
        <p:grpSpPr>
          <a:xfrm>
            <a:off x="411163" y="3740150"/>
            <a:ext cx="8128000" cy="485775"/>
            <a:chOff x="581247" y="3478082"/>
            <a:chExt cx="10838119" cy="485192"/>
          </a:xfrm>
        </p:grpSpPr>
        <p:sp>
          <p:nvSpPr>
            <p:cNvPr id="3" name="Rounded Rectangle 2"/>
            <p:cNvSpPr/>
            <p:nvPr/>
          </p:nvSpPr>
          <p:spPr>
            <a:xfrm>
              <a:off x="581247" y="3641849"/>
              <a:ext cx="10772552" cy="194995"/>
            </a:xfrm>
            <a:prstGeom prst="roundRect">
              <a:avLst>
                <a:gd name="adj" fmla="val 50000"/>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4" name="Oval 3"/>
            <p:cNvSpPr/>
            <p:nvPr/>
          </p:nvSpPr>
          <p:spPr>
            <a:xfrm>
              <a:off x="2799674" y="3500280"/>
              <a:ext cx="457233" cy="456651"/>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1" name="Oval 10"/>
            <p:cNvSpPr/>
            <p:nvPr/>
          </p:nvSpPr>
          <p:spPr>
            <a:xfrm>
              <a:off x="4749265" y="3506623"/>
              <a:ext cx="457233" cy="456651"/>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2" name="Oval 11"/>
            <p:cNvSpPr/>
            <p:nvPr/>
          </p:nvSpPr>
          <p:spPr>
            <a:xfrm>
              <a:off x="8877064" y="3478082"/>
              <a:ext cx="457233" cy="456651"/>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3" name="Oval 12"/>
            <p:cNvSpPr/>
            <p:nvPr/>
          </p:nvSpPr>
          <p:spPr>
            <a:xfrm>
              <a:off x="6394035" y="3492353"/>
              <a:ext cx="457233" cy="456651"/>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Oval 13"/>
            <p:cNvSpPr/>
            <p:nvPr/>
          </p:nvSpPr>
          <p:spPr>
            <a:xfrm>
              <a:off x="10962133" y="3506623"/>
              <a:ext cx="457233" cy="456651"/>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grpSp>
      <p:sp>
        <p:nvSpPr>
          <p:cNvPr id="6" name="TextBox 5"/>
          <p:cNvSpPr txBox="1"/>
          <p:nvPr/>
        </p:nvSpPr>
        <p:spPr>
          <a:xfrm>
            <a:off x="1966913" y="4090988"/>
            <a:ext cx="649287" cy="646112"/>
          </a:xfrm>
          <a:prstGeom prst="rect">
            <a:avLst/>
          </a:prstGeom>
          <a:noFill/>
          <a:ln w="9525">
            <a:noFill/>
          </a:ln>
        </p:spPr>
        <p:txBody>
          <a:bodyPr>
            <a:spAutoFit/>
          </a:bodyPr>
          <a:lstStyle/>
          <a:p>
            <a:pPr algn="ctr"/>
            <a:r>
              <a:rPr lang="en-US" altLang="en-US" dirty="0">
                <a:solidFill>
                  <a:srgbClr val="0000CC"/>
                </a:solidFill>
                <a:latin typeface="Times New Roman" panose="02020603050405020304" pitchFamily="18" charset="0"/>
                <a:cs typeface="Times New Roman" panose="02020603050405020304" pitchFamily="18" charset="0"/>
              </a:rPr>
              <a:t>KTTX</a:t>
            </a:r>
            <a:endParaRPr lang="en-US" altLang="en-US" dirty="0">
              <a:solidFill>
                <a:srgbClr val="0000CC"/>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4573588" y="4067175"/>
            <a:ext cx="787400" cy="646113"/>
          </a:xfrm>
          <a:prstGeom prst="rect">
            <a:avLst/>
          </a:prstGeom>
          <a:noFill/>
          <a:ln w="9525">
            <a:noFill/>
          </a:ln>
        </p:spPr>
        <p:txBody>
          <a:bodyPr>
            <a:spAutoFit/>
          </a:bodyPr>
          <a:lstStyle/>
          <a:p>
            <a:pPr algn="ctr"/>
            <a:r>
              <a:rPr lang="en-US" altLang="en-US" dirty="0">
                <a:solidFill>
                  <a:srgbClr val="7030A0"/>
                </a:solidFill>
                <a:latin typeface="Times New Roman" panose="02020603050405020304" pitchFamily="18" charset="0"/>
                <a:cs typeface="Times New Roman" panose="02020603050405020304" pitchFamily="18" charset="0"/>
              </a:rPr>
              <a:t>KTGK</a:t>
            </a:r>
            <a:endParaRPr lang="en-US" altLang="en-US" dirty="0">
              <a:solidFill>
                <a:srgbClr val="7030A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6573838" y="4011613"/>
            <a:ext cx="647700" cy="646112"/>
          </a:xfrm>
          <a:prstGeom prst="rect">
            <a:avLst/>
          </a:prstGeom>
          <a:noFill/>
          <a:ln w="9525">
            <a:noFill/>
          </a:ln>
        </p:spPr>
        <p:txBody>
          <a:bodyPr>
            <a:spAutoFit/>
          </a:bodyPr>
          <a:lstStyle/>
          <a:p>
            <a:pPr algn="ctr"/>
            <a:r>
              <a:rPr lang="en-US" altLang="en-US" dirty="0">
                <a:solidFill>
                  <a:srgbClr val="0000CC"/>
                </a:solidFill>
                <a:latin typeface="Times New Roman" panose="02020603050405020304" pitchFamily="18" charset="0"/>
                <a:cs typeface="Times New Roman" panose="02020603050405020304" pitchFamily="18" charset="0"/>
              </a:rPr>
              <a:t>KTTX</a:t>
            </a:r>
            <a:endParaRPr lang="en-US" altLang="en-US" dirty="0">
              <a:solidFill>
                <a:srgbClr val="0000CC"/>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3370263" y="4127500"/>
            <a:ext cx="647700" cy="646113"/>
          </a:xfrm>
          <a:prstGeom prst="rect">
            <a:avLst/>
          </a:prstGeom>
          <a:noFill/>
          <a:ln w="9525">
            <a:noFill/>
          </a:ln>
        </p:spPr>
        <p:txBody>
          <a:bodyPr>
            <a:spAutoFit/>
          </a:bodyPr>
          <a:lstStyle/>
          <a:p>
            <a:pPr algn="ctr"/>
            <a:r>
              <a:rPr lang="en-US" altLang="en-US" dirty="0">
                <a:solidFill>
                  <a:srgbClr val="0000CC"/>
                </a:solidFill>
                <a:latin typeface="Times New Roman" panose="02020603050405020304" pitchFamily="18" charset="0"/>
                <a:cs typeface="Times New Roman" panose="02020603050405020304" pitchFamily="18" charset="0"/>
              </a:rPr>
              <a:t>KTTX</a:t>
            </a:r>
            <a:endParaRPr lang="en-US" altLang="en-US" dirty="0">
              <a:solidFill>
                <a:srgbClr val="0000CC"/>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950200" y="4067175"/>
            <a:ext cx="787400" cy="646113"/>
          </a:xfrm>
          <a:prstGeom prst="rect">
            <a:avLst/>
          </a:prstGeom>
          <a:noFill/>
          <a:ln w="9525">
            <a:noFill/>
          </a:ln>
        </p:spPr>
        <p:txBody>
          <a:bodyPr>
            <a:sp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KTCK</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4449763" y="3351213"/>
            <a:ext cx="1127125" cy="368300"/>
          </a:xfrm>
          <a:prstGeom prst="rect">
            <a:avLst/>
          </a:prstGeom>
          <a:noFill/>
          <a:ln w="9525">
            <a:noFill/>
          </a:ln>
        </p:spPr>
        <p:txBody>
          <a:bodyPr wrap="none">
            <a:spAutoFit/>
          </a:bodyPr>
          <a:lstStyle/>
          <a:p>
            <a:r>
              <a:rPr lang="en-US" altLang="en-US" dirty="0">
                <a:solidFill>
                  <a:srgbClr val="7030A0"/>
                </a:solidFill>
                <a:latin typeface="Times New Roman" panose="02020603050405020304" pitchFamily="18" charset="0"/>
                <a:cs typeface="Times New Roman" panose="02020603050405020304" pitchFamily="18" charset="0"/>
              </a:rPr>
              <a:t>TUẦN 10</a:t>
            </a:r>
            <a:endParaRPr lang="en-US" altLang="en-US" dirty="0">
              <a:solidFill>
                <a:srgbClr val="7030A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804150" y="3360738"/>
            <a:ext cx="1127125" cy="369887"/>
          </a:xfrm>
          <a:prstGeom prst="rect">
            <a:avLst/>
          </a:prstGeom>
          <a:noFill/>
          <a:ln w="9525">
            <a:noFill/>
          </a:ln>
        </p:spPr>
        <p:txBody>
          <a:bodyPr wrap="none">
            <a:spAutoFit/>
          </a:bodyPr>
          <a:lstStyle/>
          <a:p>
            <a:r>
              <a:rPr lang="en-US" altLang="en-US" dirty="0">
                <a:solidFill>
                  <a:srgbClr val="FF0000"/>
                </a:solidFill>
                <a:latin typeface="Times New Roman" panose="02020603050405020304" pitchFamily="18" charset="0"/>
                <a:cs typeface="Times New Roman" panose="02020603050405020304" pitchFamily="18" charset="0"/>
              </a:rPr>
              <a:t>TUẦN 17</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86125" y="3398838"/>
            <a:ext cx="1011238" cy="369887"/>
          </a:xfrm>
          <a:prstGeom prst="rect">
            <a:avLst/>
          </a:prstGeom>
          <a:noFill/>
          <a:ln w="9525">
            <a:noFill/>
          </a:ln>
        </p:spPr>
        <p:txBody>
          <a:bodyPr wrap="none">
            <a:spAutoFit/>
          </a:bodyPr>
          <a:lstStyle/>
          <a:p>
            <a:r>
              <a:rPr lang="en-US" altLang="en-US" dirty="0">
                <a:solidFill>
                  <a:srgbClr val="0000FF"/>
                </a:solidFill>
                <a:latin typeface="Times New Roman" panose="02020603050405020304" pitchFamily="18" charset="0"/>
                <a:cs typeface="Times New Roman" panose="02020603050405020304" pitchFamily="18" charset="0"/>
              </a:rPr>
              <a:t>TUẦN 7</a:t>
            </a:r>
            <a:endParaRPr lang="en-US" altLang="en-US" dirty="0">
              <a:solidFill>
                <a:srgbClr val="0000FF"/>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1785938" y="3462338"/>
            <a:ext cx="1011237" cy="368300"/>
          </a:xfrm>
          <a:prstGeom prst="rect">
            <a:avLst/>
          </a:prstGeom>
          <a:noFill/>
          <a:ln w="9525">
            <a:noFill/>
          </a:ln>
        </p:spPr>
        <p:txBody>
          <a:bodyPr wrap="none">
            <a:spAutoFit/>
          </a:bodyPr>
          <a:lstStyle/>
          <a:p>
            <a:r>
              <a:rPr lang="en-US" altLang="en-US" dirty="0">
                <a:solidFill>
                  <a:srgbClr val="0000CC"/>
                </a:solidFill>
                <a:latin typeface="Times New Roman" panose="02020603050405020304" pitchFamily="18" charset="0"/>
                <a:cs typeface="Times New Roman" panose="02020603050405020304" pitchFamily="18" charset="0"/>
              </a:rPr>
              <a:t>TUẦN 4</a:t>
            </a:r>
            <a:endParaRPr lang="en-US" altLang="en-US" dirty="0">
              <a:solidFill>
                <a:srgbClr val="0000CC"/>
              </a:solidFill>
              <a:latin typeface="Times New Roman" panose="02020603050405020304" pitchFamily="18" charset="0"/>
              <a:ea typeface="Times New Roman" panose="02020603050405020304" pitchFamily="18" charset="0"/>
            </a:endParaRPr>
          </a:p>
        </p:txBody>
      </p:sp>
      <p:sp>
        <p:nvSpPr>
          <p:cNvPr id="22" name="TextBox 21"/>
          <p:cNvSpPr txBox="1"/>
          <p:nvPr/>
        </p:nvSpPr>
        <p:spPr>
          <a:xfrm>
            <a:off x="6238875" y="3359150"/>
            <a:ext cx="1127125" cy="368300"/>
          </a:xfrm>
          <a:prstGeom prst="rect">
            <a:avLst/>
          </a:prstGeom>
          <a:noFill/>
          <a:ln w="9525">
            <a:noFill/>
          </a:ln>
        </p:spPr>
        <p:txBody>
          <a:bodyPr wrap="none">
            <a:spAutoFit/>
          </a:bodyPr>
          <a:lstStyle/>
          <a:p>
            <a:r>
              <a:rPr lang="en-US" altLang="en-US" dirty="0">
                <a:solidFill>
                  <a:srgbClr val="0000CC"/>
                </a:solidFill>
                <a:latin typeface="Times New Roman" panose="02020603050405020304" pitchFamily="18" charset="0"/>
                <a:cs typeface="Times New Roman" panose="02020603050405020304" pitchFamily="18" charset="0"/>
              </a:rPr>
              <a:t>TUẦN 14</a:t>
            </a:r>
            <a:endParaRPr lang="en-US" altLang="en-US" dirty="0">
              <a:solidFill>
                <a:srgbClr val="0000CC"/>
              </a:solidFill>
              <a:latin typeface="Times New Roman" panose="02020603050405020304" pitchFamily="18" charset="0"/>
              <a:ea typeface="Times New Roman" panose="02020603050405020304" pitchFamily="18" charset="0"/>
            </a:endParaRPr>
          </a:p>
        </p:txBody>
      </p:sp>
      <p:sp>
        <p:nvSpPr>
          <p:cNvPr id="23" name="Moon 22"/>
          <p:cNvSpPr/>
          <p:nvPr/>
        </p:nvSpPr>
        <p:spPr>
          <a:xfrm rot="16200000">
            <a:off x="1104900" y="3944938"/>
            <a:ext cx="425450" cy="129857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24" name="Moon 23"/>
          <p:cNvSpPr/>
          <p:nvPr/>
        </p:nvSpPr>
        <p:spPr>
          <a:xfrm rot="16200000">
            <a:off x="2783681" y="3987006"/>
            <a:ext cx="425450" cy="1281113"/>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25" name="Moon 24"/>
          <p:cNvSpPr/>
          <p:nvPr/>
        </p:nvSpPr>
        <p:spPr>
          <a:xfrm rot="16200000">
            <a:off x="5771356" y="3875881"/>
            <a:ext cx="425450" cy="1389063"/>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2" name="Rectangle 1"/>
          <p:cNvSpPr/>
          <p:nvPr/>
        </p:nvSpPr>
        <p:spPr>
          <a:xfrm>
            <a:off x="339725" y="4845050"/>
            <a:ext cx="8542338" cy="1692275"/>
          </a:xfrm>
          <a:prstGeom prst="rect">
            <a:avLst/>
          </a:prstGeom>
          <a:noFill/>
          <a:ln w="9525" cap="flat" cmpd="sng">
            <a:solidFill>
              <a:srgbClr val="00B050"/>
            </a:solidFill>
            <a:prstDash val="solid"/>
            <a:miter/>
            <a:headEnd type="none" w="med" len="med"/>
            <a:tailEnd type="none" w="med" len="med"/>
          </a:ln>
        </p:spPr>
        <p:txBody>
          <a:bodyPr>
            <a:spAutoFit/>
          </a:bodyPr>
          <a:lstStyle/>
          <a:p>
            <a:pPr algn="just">
              <a:buNone/>
            </a:pPr>
            <a:r>
              <a:rPr lang="en-US" altLang="en-US" sz="2600" i="1" dirty="0">
                <a:solidFill>
                  <a:srgbClr val="FF0000"/>
                </a:solidFill>
                <a:latin typeface="Times New Roman" panose="02020603050405020304" pitchFamily="18" charset="0"/>
                <a:cs typeface="Calibri" panose="020F0502020204030204" pitchFamily="34" charset="0"/>
              </a:rPr>
              <a:t>Không được để dồn đến cuối học kì mới l</a:t>
            </a:r>
            <a:r>
              <a:rPr lang="en-US" altLang="en-US" sz="2600" i="1" dirty="0">
                <a:solidFill>
                  <a:srgbClr val="FF0000"/>
                </a:solidFill>
                <a:latin typeface="Times New Roman" panose="02020603050405020304" pitchFamily="18" charset="0"/>
                <a:ea typeface="Calibri" panose="020F0502020204030204" pitchFamily="34" charset="0"/>
              </a:rPr>
              <a:t>à</a:t>
            </a:r>
            <a:r>
              <a:rPr lang="en-US" altLang="en-US" sz="2600" i="1" dirty="0">
                <a:solidFill>
                  <a:srgbClr val="FF0000"/>
                </a:solidFill>
                <a:latin typeface="Times New Roman" panose="02020603050405020304" pitchFamily="18" charset="0"/>
                <a:cs typeface="Calibri" panose="020F0502020204030204" pitchFamily="34" charset="0"/>
              </a:rPr>
              <a:t>m nhiều b</a:t>
            </a:r>
            <a:r>
              <a:rPr lang="en-US" altLang="en-US" sz="2600" i="1" dirty="0">
                <a:solidFill>
                  <a:srgbClr val="FF0000"/>
                </a:solidFill>
                <a:latin typeface="Times New Roman" panose="02020603050405020304" pitchFamily="18" charset="0"/>
                <a:ea typeface="Calibri" panose="020F0502020204030204" pitchFamily="34" charset="0"/>
              </a:rPr>
              <a:t>à</a:t>
            </a:r>
            <a:r>
              <a:rPr lang="en-US" altLang="en-US" sz="2600" i="1" dirty="0">
                <a:solidFill>
                  <a:srgbClr val="FF0000"/>
                </a:solidFill>
                <a:latin typeface="Times New Roman" panose="02020603050405020304" pitchFamily="18" charset="0"/>
                <a:cs typeface="Calibri" panose="020F0502020204030204" pitchFamily="34" charset="0"/>
              </a:rPr>
              <a:t>i kiểm tra v</a:t>
            </a:r>
            <a:r>
              <a:rPr lang="en-US" altLang="en-US" sz="2600" i="1" dirty="0">
                <a:solidFill>
                  <a:srgbClr val="FF0000"/>
                </a:solidFill>
                <a:latin typeface="Times New Roman" panose="02020603050405020304" pitchFamily="18" charset="0"/>
                <a:ea typeface="Calibri" panose="020F0502020204030204" pitchFamily="34" charset="0"/>
              </a:rPr>
              <a:t>à</a:t>
            </a:r>
            <a:r>
              <a:rPr lang="en-US" altLang="en-US" sz="2600" i="1" dirty="0">
                <a:solidFill>
                  <a:srgbClr val="FF0000"/>
                </a:solidFill>
                <a:latin typeface="Times New Roman" panose="02020603050405020304" pitchFamily="18" charset="0"/>
                <a:cs typeface="Calibri" panose="020F0502020204030204" pitchFamily="34" charset="0"/>
              </a:rPr>
              <a:t> lấy hết tất cả các cột đó. Nếu muốn cho HS kiểm tra lại do cột điểm thấp thì cho kiểm tra lại ngay trong tiến trình đó. Điểm có thể xử lý: lấy cột cao hoặc cộng lại chia,</a:t>
            </a:r>
            <a:r>
              <a:rPr lang="en-US" altLang="en-US" sz="2600" i="1" dirty="0">
                <a:solidFill>
                  <a:srgbClr val="FF0000"/>
                </a:solidFill>
                <a:latin typeface="Times New Roman" panose="02020603050405020304" pitchFamily="18" charset="0"/>
                <a:ea typeface="Calibri" panose="020F0502020204030204" pitchFamily="34" charset="0"/>
              </a:rPr>
              <a:t>…</a:t>
            </a:r>
          </a:p>
        </p:txBody>
      </p:sp>
      <p:sp>
        <p:nvSpPr>
          <p:cNvPr id="48146" name="Rectangle 27"/>
          <p:cNvSpPr/>
          <p:nvPr/>
        </p:nvSpPr>
        <p:spPr>
          <a:xfrm>
            <a:off x="423863" y="1138238"/>
            <a:ext cx="7747000" cy="584200"/>
          </a:xfrm>
          <a:prstGeom prst="rect">
            <a:avLst/>
          </a:prstGeom>
          <a:noFill/>
          <a:ln w="9525">
            <a:noFill/>
          </a:ln>
        </p:spPr>
        <p:txBody>
          <a:bodyPr>
            <a:spAutoFit/>
          </a:bodyPr>
          <a:lstStyle/>
          <a:p>
            <a:pPr algn="just">
              <a:buNone/>
            </a:pPr>
            <a:r>
              <a:rPr lang="en-US" altLang="en-US" sz="3200" dirty="0">
                <a:solidFill>
                  <a:srgbClr val="0000FF"/>
                </a:solidFill>
                <a:latin typeface="Times New Roman" panose="02020603050405020304" pitchFamily="18" charset="0"/>
                <a:cs typeface="Calibri" panose="020F0502020204030204" pitchFamily="34" charset="0"/>
              </a:rPr>
              <a:t>Điều 6. Đánh giá thường xuyên</a:t>
            </a:r>
            <a:endParaRPr lang="en-US" altLang="en-US" sz="3200" dirty="0">
              <a:solidFill>
                <a:srgbClr val="0000FF"/>
              </a:solidFill>
              <a:latin typeface="Times New Roman" panose="02020603050405020304" pitchFamily="18" charset="0"/>
              <a:ea typeface="Calibri" panose="020F0502020204030204" pitchFamily="34" charset="0"/>
            </a:endParaRPr>
          </a:p>
        </p:txBody>
      </p:sp>
      <p:grpSp>
        <p:nvGrpSpPr>
          <p:cNvPr id="48147" name="Group 2"/>
          <p:cNvGrpSpPr/>
          <p:nvPr/>
        </p:nvGrpSpPr>
        <p:grpSpPr>
          <a:xfrm>
            <a:off x="436563" y="-180975"/>
            <a:ext cx="8467725" cy="1782763"/>
            <a:chOff x="212652" y="-141300"/>
            <a:chExt cx="11289537" cy="1781788"/>
          </a:xfrm>
        </p:grpSpPr>
        <p:sp>
          <p:nvSpPr>
            <p:cNvPr id="30" name="Rounded Rectangle 4"/>
            <p:cNvSpPr/>
            <p:nvPr/>
          </p:nvSpPr>
          <p:spPr>
            <a:xfrm>
              <a:off x="212652" y="182378"/>
              <a:ext cx="10313582" cy="1098107"/>
            </a:xfrm>
            <a:prstGeom prst="roundRect">
              <a:avLst>
                <a:gd name="adj" fmla="val 50000"/>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r>
                <a:rPr lang="vi-VN" altLang="x-none" sz="2800" dirty="0">
                  <a:solidFill>
                    <a:srgbClr val="0000CC"/>
                  </a:solidFill>
                  <a:latin typeface="Verdana" panose="020B0604030504040204" pitchFamily="34" charset="0"/>
                </a:rPr>
                <a:t>MỘT SỐ LƯU Ý VỀ THÔNG TƯ SỐ 22/2021/TT-BGDĐT</a:t>
              </a:r>
            </a:p>
          </p:txBody>
        </p:sp>
        <p:pic>
          <p:nvPicPr>
            <p:cNvPr id="31" name="Picture 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20401" y="-141300"/>
              <a:ext cx="1781788" cy="1781788"/>
            </a:xfrm>
            <a:prstGeom prst="rect">
              <a:avLst/>
            </a:prstGeom>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circle(in)">
                                      <p:cBhvr>
                                        <p:cTn id="61" dur="2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barn(inVertical)">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6" grpId="0"/>
      <p:bldP spid="17" grpId="0"/>
      <p:bldP spid="18" grpId="0"/>
      <p:bldP spid="8" grpId="0"/>
      <p:bldP spid="19" grpId="0"/>
      <p:bldP spid="20" grpId="0"/>
      <p:bldP spid="21" grpId="0"/>
      <p:bldP spid="22" grpId="0"/>
      <p:bldP spid="23" grpId="0" animBg="1"/>
      <p:bldP spid="24" grpId="0" animBg="1"/>
      <p:bldP spid="25"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0700" y="1163638"/>
            <a:ext cx="6794500" cy="584200"/>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Điều 7. Đánh giá định kì</a:t>
            </a:r>
            <a:endParaRPr lang="en-US" altLang="en-US" sz="3200" dirty="0">
              <a:solidFill>
                <a:srgbClr val="0000CC"/>
              </a:solidFill>
              <a:latin typeface="Times New Roman" panose="02020603050405020304" pitchFamily="18" charset="0"/>
              <a:ea typeface="Calibri" panose="020F0502020204030204" pitchFamily="34" charset="0"/>
            </a:endParaRPr>
          </a:p>
        </p:txBody>
      </p:sp>
      <p:graphicFrame>
        <p:nvGraphicFramePr>
          <p:cNvPr id="11" name="Diagram 10"/>
          <p:cNvGraphicFramePr/>
          <p:nvPr>
            <p:extLst>
              <p:ext uri="{D42A27DB-BD31-4B8C-83A1-F6EECF244321}">
                <p14:modId xmlns:p14="http://schemas.microsoft.com/office/powerpoint/2010/main" val="2836019252"/>
              </p:ext>
            </p:extLst>
          </p:nvPr>
        </p:nvGraphicFramePr>
        <p:xfrm>
          <a:off x="152400" y="1007854"/>
          <a:ext cx="7598734" cy="3542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520700" y="4283075"/>
            <a:ext cx="8178800" cy="1076325"/>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Hình thức: b</a:t>
            </a:r>
            <a:r>
              <a:rPr lang="en-US" altLang="en-US" sz="3200" dirty="0">
                <a:solidFill>
                  <a:srgbClr val="0000CC"/>
                </a:solidFill>
                <a:latin typeface="Times New Roman" panose="02020603050405020304" pitchFamily="18" charset="0"/>
                <a:ea typeface="Calibri" panose="020F0502020204030204" pitchFamily="34" charset="0"/>
              </a:rPr>
              <a:t>à</a:t>
            </a:r>
            <a:r>
              <a:rPr lang="en-US" altLang="en-US" sz="3200" dirty="0">
                <a:solidFill>
                  <a:srgbClr val="0000CC"/>
                </a:solidFill>
                <a:latin typeface="Times New Roman" panose="02020603050405020304" pitchFamily="18" charset="0"/>
                <a:cs typeface="Calibri" panose="020F0502020204030204" pitchFamily="34" charset="0"/>
              </a:rPr>
              <a:t>i kiểm tra (trên giấy hoặc trên máy tính), b</a:t>
            </a:r>
            <a:r>
              <a:rPr lang="en-US" altLang="en-US" sz="3200" dirty="0">
                <a:solidFill>
                  <a:srgbClr val="0000CC"/>
                </a:solidFill>
                <a:latin typeface="Times New Roman" panose="02020603050405020304" pitchFamily="18" charset="0"/>
                <a:ea typeface="Calibri" panose="020F0502020204030204" pitchFamily="34" charset="0"/>
              </a:rPr>
              <a:t>à</a:t>
            </a:r>
            <a:r>
              <a:rPr lang="en-US" altLang="en-US" sz="3200" dirty="0">
                <a:solidFill>
                  <a:srgbClr val="0000CC"/>
                </a:solidFill>
                <a:latin typeface="Times New Roman" panose="02020603050405020304" pitchFamily="18" charset="0"/>
                <a:cs typeface="Calibri" panose="020F0502020204030204" pitchFamily="34" charset="0"/>
              </a:rPr>
              <a:t>i thực h</a:t>
            </a:r>
            <a:r>
              <a:rPr lang="en-US" altLang="en-US" sz="3200" dirty="0">
                <a:solidFill>
                  <a:srgbClr val="0000CC"/>
                </a:solidFill>
                <a:latin typeface="Times New Roman" panose="02020603050405020304" pitchFamily="18" charset="0"/>
                <a:ea typeface="Calibri" panose="020F0502020204030204" pitchFamily="34" charset="0"/>
              </a:rPr>
              <a:t>à</a:t>
            </a:r>
            <a:r>
              <a:rPr lang="en-US" altLang="en-US" sz="3200" dirty="0">
                <a:solidFill>
                  <a:srgbClr val="0000CC"/>
                </a:solidFill>
                <a:latin typeface="Times New Roman" panose="02020603050405020304" pitchFamily="18" charset="0"/>
                <a:cs typeface="Calibri" panose="020F0502020204030204" pitchFamily="34" charset="0"/>
              </a:rPr>
              <a:t>nh, dự án học tập.</a:t>
            </a:r>
            <a:endParaRPr lang="en-US" altLang="en-US" sz="2000" dirty="0">
              <a:solidFill>
                <a:srgbClr val="0000CC"/>
              </a:solidFill>
              <a:latin typeface="Arial" panose="020B0604020202020204" pitchFamily="34" charset="0"/>
              <a:ea typeface="Calibri" panose="020F050202020403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p:nvPr/>
        </p:nvSpPr>
        <p:spPr>
          <a:xfrm>
            <a:off x="342900" y="304800"/>
            <a:ext cx="5676900" cy="584200"/>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Điều 7. Đánh giá định kì</a:t>
            </a:r>
            <a:endParaRPr lang="en-US" altLang="en-US" sz="3200" dirty="0">
              <a:solidFill>
                <a:srgbClr val="0000CC"/>
              </a:solidFill>
              <a:latin typeface="Times New Roman" panose="02020603050405020304" pitchFamily="18" charset="0"/>
              <a:ea typeface="Calibri" panose="020F0502020204030204" pitchFamily="34" charset="0"/>
            </a:endParaRPr>
          </a:p>
        </p:txBody>
      </p:sp>
      <p:sp>
        <p:nvSpPr>
          <p:cNvPr id="2" name="Rectangle 1"/>
          <p:cNvSpPr/>
          <p:nvPr/>
        </p:nvSpPr>
        <p:spPr>
          <a:xfrm>
            <a:off x="200025" y="995363"/>
            <a:ext cx="8570913" cy="1384300"/>
          </a:xfrm>
          <a:prstGeom prst="rect">
            <a:avLst/>
          </a:prstGeom>
          <a:noFill/>
          <a:ln w="9525">
            <a:noFill/>
          </a:ln>
        </p:spPr>
        <p:txBody>
          <a:bodyPr>
            <a:spAutoFit/>
          </a:bodyPr>
          <a:lstStyle/>
          <a:p>
            <a:pPr algn="just">
              <a:buNone/>
            </a:pPr>
            <a:r>
              <a:rPr lang="en-US" altLang="en-US" sz="2800" dirty="0">
                <a:solidFill>
                  <a:srgbClr val="0000CC"/>
                </a:solidFill>
                <a:latin typeface="Times New Roman" panose="02020603050405020304" pitchFamily="18" charset="0"/>
                <a:cs typeface="Calibri" panose="020F0502020204030204" pitchFamily="34" charset="0"/>
              </a:rPr>
              <a:t>- Thời gian l</a:t>
            </a:r>
            <a:r>
              <a:rPr lang="en-US" altLang="en-US" sz="2800" dirty="0">
                <a:solidFill>
                  <a:srgbClr val="0000CC"/>
                </a:solidFill>
                <a:latin typeface="Times New Roman" panose="02020603050405020304" pitchFamily="18" charset="0"/>
                <a:ea typeface="Calibri" panose="020F0502020204030204" pitchFamily="34" charset="0"/>
              </a:rPr>
              <a:t>à</a:t>
            </a:r>
            <a:r>
              <a:rPr lang="en-US" altLang="en-US" sz="2800" dirty="0">
                <a:solidFill>
                  <a:srgbClr val="0000CC"/>
                </a:solidFill>
                <a:latin typeface="Times New Roman" panose="02020603050405020304" pitchFamily="18" charset="0"/>
                <a:cs typeface="Calibri" panose="020F0502020204030204" pitchFamily="34" charset="0"/>
              </a:rPr>
              <a:t>m b</a:t>
            </a:r>
            <a:r>
              <a:rPr lang="en-US" altLang="en-US" sz="2800" dirty="0">
                <a:solidFill>
                  <a:srgbClr val="0000CC"/>
                </a:solidFill>
                <a:latin typeface="Times New Roman" panose="02020603050405020304" pitchFamily="18" charset="0"/>
                <a:ea typeface="Calibri" panose="020F0502020204030204" pitchFamily="34" charset="0"/>
              </a:rPr>
              <a:t>à</a:t>
            </a:r>
            <a:r>
              <a:rPr lang="en-US" altLang="en-US" sz="2800" dirty="0">
                <a:solidFill>
                  <a:srgbClr val="0000CC"/>
                </a:solidFill>
                <a:latin typeface="Times New Roman" panose="02020603050405020304" pitchFamily="18" charset="0"/>
                <a:cs typeface="Calibri" panose="020F0502020204030204" pitchFamily="34" charset="0"/>
              </a:rPr>
              <a:t>i kiểm tra đối với môn học 70 tiết trở xuống (</a:t>
            </a:r>
            <a:r>
              <a:rPr lang="en-US" altLang="en-US" sz="2800" i="1" dirty="0">
                <a:solidFill>
                  <a:srgbClr val="0000CC"/>
                </a:solidFill>
                <a:latin typeface="Times New Roman" panose="02020603050405020304" pitchFamily="18" charset="0"/>
                <a:cs typeface="Calibri" panose="020F0502020204030204" pitchFamily="34" charset="0"/>
              </a:rPr>
              <a:t>không bao gồm cụm chuyên đề học tập) </a:t>
            </a:r>
            <a:r>
              <a:rPr lang="en-US" altLang="en-US" sz="2800" u="sng" dirty="0">
                <a:solidFill>
                  <a:srgbClr val="0000CC"/>
                </a:solidFill>
                <a:latin typeface="Times New Roman" panose="02020603050405020304" pitchFamily="18" charset="0"/>
                <a:cs typeface="Calibri" panose="020F0502020204030204" pitchFamily="34" charset="0"/>
              </a:rPr>
              <a:t>l</a:t>
            </a:r>
            <a:r>
              <a:rPr lang="en-US" altLang="en-US" sz="2800" u="sng" dirty="0">
                <a:solidFill>
                  <a:srgbClr val="0000CC"/>
                </a:solidFill>
                <a:latin typeface="Times New Roman" panose="02020603050405020304" pitchFamily="18" charset="0"/>
                <a:ea typeface="Calibri" panose="020F0502020204030204" pitchFamily="34" charset="0"/>
              </a:rPr>
              <a:t>à</a:t>
            </a:r>
            <a:r>
              <a:rPr lang="en-US" altLang="en-US" sz="2800" u="sng" dirty="0">
                <a:solidFill>
                  <a:srgbClr val="0000CC"/>
                </a:solidFill>
                <a:latin typeface="Times New Roman" panose="02020603050405020304" pitchFamily="18" charset="0"/>
                <a:cs typeface="Calibri" panose="020F0502020204030204" pitchFamily="34" charset="0"/>
              </a:rPr>
              <a:t> 45 phút</a:t>
            </a:r>
            <a:r>
              <a:rPr lang="en-US" altLang="en-US" sz="2800" dirty="0">
                <a:solidFill>
                  <a:srgbClr val="0000CC"/>
                </a:solidFill>
                <a:latin typeface="Times New Roman" panose="02020603050405020304" pitchFamily="18" charset="0"/>
                <a:cs typeface="Calibri" panose="020F0502020204030204" pitchFamily="34" charset="0"/>
              </a:rPr>
              <a:t>.</a:t>
            </a:r>
            <a:endParaRPr lang="en-US" altLang="en-US" sz="2800" dirty="0">
              <a:solidFill>
                <a:srgbClr val="0000CC"/>
              </a:solidFill>
              <a:latin typeface="Times New Roman" panose="02020603050405020304" pitchFamily="18" charset="0"/>
              <a:ea typeface="Calibri" panose="020F0502020204030204" pitchFamily="34" charset="0"/>
            </a:endParaRPr>
          </a:p>
        </p:txBody>
      </p:sp>
      <p:sp>
        <p:nvSpPr>
          <p:cNvPr id="5" name="Rectangle 4"/>
          <p:cNvSpPr/>
          <p:nvPr/>
        </p:nvSpPr>
        <p:spPr>
          <a:xfrm>
            <a:off x="200025" y="3276600"/>
            <a:ext cx="3656013" cy="3540125"/>
          </a:xfrm>
          <a:prstGeom prst="rect">
            <a:avLst/>
          </a:prstGeom>
          <a:noFill/>
          <a:ln w="9525">
            <a:noFill/>
          </a:ln>
        </p:spPr>
        <p:txBody>
          <a:bodyPr>
            <a:spAutoFit/>
          </a:bodyPr>
          <a:lstStyle/>
          <a:p>
            <a:pPr algn="just">
              <a:buNone/>
            </a:pPr>
            <a:r>
              <a:rPr lang="en-US" altLang="en-US" sz="2800" dirty="0">
                <a:solidFill>
                  <a:srgbClr val="0000CC"/>
                </a:solidFill>
                <a:latin typeface="Times New Roman" panose="02020603050405020304" pitchFamily="18" charset="0"/>
                <a:cs typeface="Calibri" panose="020F0502020204030204" pitchFamily="34" charset="0"/>
              </a:rPr>
              <a:t>- Đề kiểm tra được xây dựng dựa trên ma trận, đặc tả của đề kiểm tra, </a:t>
            </a:r>
            <a:r>
              <a:rPr lang="en-US" altLang="en-US" sz="2800" i="1" dirty="0">
                <a:solidFill>
                  <a:srgbClr val="0000CC"/>
                </a:solidFill>
                <a:latin typeface="Times New Roman" panose="02020603050405020304" pitchFamily="18" charset="0"/>
                <a:cs typeface="Calibri" panose="020F0502020204030204" pitchFamily="34" charset="0"/>
              </a:rPr>
              <a:t>đáp ứng yêu cầu cần đạt</a:t>
            </a:r>
            <a:r>
              <a:rPr lang="en-US" altLang="en-US" sz="2800" dirty="0">
                <a:solidFill>
                  <a:srgbClr val="0000CC"/>
                </a:solidFill>
                <a:latin typeface="Times New Roman" panose="02020603050405020304" pitchFamily="18" charset="0"/>
                <a:cs typeface="Calibri" panose="020F0502020204030204" pitchFamily="34" charset="0"/>
              </a:rPr>
              <a:t> của môn học được quy định trong Chương trình GDPT.</a:t>
            </a:r>
            <a:endParaRPr lang="en-US" altLang="en-US" sz="2800" dirty="0">
              <a:solidFill>
                <a:srgbClr val="0000CC"/>
              </a:solidFill>
              <a:latin typeface="Times New Roman" panose="02020603050405020304" pitchFamily="18" charset="0"/>
              <a:ea typeface="Calibri" panose="020F0502020204030204" pitchFamily="34" charset="0"/>
            </a:endParaRPr>
          </a:p>
        </p:txBody>
      </p:sp>
      <p:graphicFrame>
        <p:nvGraphicFramePr>
          <p:cNvPr id="13" name="Diagram 12"/>
          <p:cNvGraphicFramePr/>
          <p:nvPr/>
        </p:nvGraphicFramePr>
        <p:xfrm>
          <a:off x="4010292" y="2789290"/>
          <a:ext cx="4761569" cy="3783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82563" y="2052638"/>
            <a:ext cx="8570912" cy="954087"/>
          </a:xfrm>
          <a:prstGeom prst="rect">
            <a:avLst/>
          </a:prstGeom>
          <a:noFill/>
          <a:ln w="9525">
            <a:noFill/>
          </a:ln>
        </p:spPr>
        <p:txBody>
          <a:bodyPr>
            <a:spAutoFit/>
          </a:bodyPr>
          <a:lstStyle/>
          <a:p>
            <a:pPr algn="just">
              <a:buNone/>
            </a:pPr>
            <a:r>
              <a:rPr lang="en-US" altLang="en-US" sz="2800" dirty="0">
                <a:solidFill>
                  <a:srgbClr val="0000CC"/>
                </a:solidFill>
                <a:latin typeface="Times New Roman" panose="02020603050405020304" pitchFamily="18" charset="0"/>
                <a:cs typeface="Calibri" panose="020F0502020204030204" pitchFamily="34" charset="0"/>
              </a:rPr>
              <a:t>- Thời gian l</a:t>
            </a:r>
            <a:r>
              <a:rPr lang="en-US" altLang="en-US" sz="2800" dirty="0">
                <a:solidFill>
                  <a:srgbClr val="0000CC"/>
                </a:solidFill>
                <a:latin typeface="Times New Roman" panose="02020603050405020304" pitchFamily="18" charset="0"/>
                <a:ea typeface="Calibri" panose="020F0502020204030204" pitchFamily="34" charset="0"/>
              </a:rPr>
              <a:t>à</a:t>
            </a:r>
            <a:r>
              <a:rPr lang="en-US" altLang="en-US" sz="2800" dirty="0">
                <a:solidFill>
                  <a:srgbClr val="0000CC"/>
                </a:solidFill>
                <a:latin typeface="Times New Roman" panose="02020603050405020304" pitchFamily="18" charset="0"/>
                <a:cs typeface="Calibri" panose="020F0502020204030204" pitchFamily="34" charset="0"/>
              </a:rPr>
              <a:t>m b</a:t>
            </a:r>
            <a:r>
              <a:rPr lang="en-US" altLang="en-US" sz="2800" dirty="0">
                <a:solidFill>
                  <a:srgbClr val="0000CC"/>
                </a:solidFill>
                <a:latin typeface="Times New Roman" panose="02020603050405020304" pitchFamily="18" charset="0"/>
                <a:ea typeface="Calibri" panose="020F0502020204030204" pitchFamily="34" charset="0"/>
              </a:rPr>
              <a:t>à</a:t>
            </a:r>
            <a:r>
              <a:rPr lang="en-US" altLang="en-US" sz="2800" dirty="0">
                <a:solidFill>
                  <a:srgbClr val="0000CC"/>
                </a:solidFill>
                <a:latin typeface="Times New Roman" panose="02020603050405020304" pitchFamily="18" charset="0"/>
                <a:cs typeface="Calibri" panose="020F0502020204030204" pitchFamily="34" charset="0"/>
              </a:rPr>
              <a:t>i kiểm tra đối với môn học trên 70 tiết trở lên </a:t>
            </a:r>
            <a:r>
              <a:rPr lang="en-US" altLang="en-US" sz="2800" u="sng" dirty="0">
                <a:solidFill>
                  <a:srgbClr val="0000CC"/>
                </a:solidFill>
                <a:latin typeface="Times New Roman" panose="02020603050405020304" pitchFamily="18" charset="0"/>
                <a:cs typeface="Calibri" panose="020F0502020204030204" pitchFamily="34" charset="0"/>
              </a:rPr>
              <a:t>l</a:t>
            </a:r>
            <a:r>
              <a:rPr lang="en-US" altLang="en-US" sz="2800" u="sng" dirty="0">
                <a:solidFill>
                  <a:srgbClr val="0000CC"/>
                </a:solidFill>
                <a:latin typeface="Times New Roman" panose="02020603050405020304" pitchFamily="18" charset="0"/>
                <a:ea typeface="Calibri" panose="020F0502020204030204" pitchFamily="34" charset="0"/>
              </a:rPr>
              <a:t>à</a:t>
            </a:r>
            <a:r>
              <a:rPr lang="en-US" altLang="en-US" sz="2800" u="sng" dirty="0">
                <a:solidFill>
                  <a:srgbClr val="0000CC"/>
                </a:solidFill>
                <a:latin typeface="Times New Roman" panose="02020603050405020304" pitchFamily="18" charset="0"/>
                <a:cs typeface="Calibri" panose="020F0502020204030204" pitchFamily="34" charset="0"/>
              </a:rPr>
              <a:t> </a:t>
            </a:r>
            <a:r>
              <a:rPr lang="en-US" altLang="en-US" sz="2800" u="sng" dirty="0">
                <a:solidFill>
                  <a:srgbClr val="FF0000"/>
                </a:solidFill>
                <a:latin typeface="Times New Roman" panose="02020603050405020304" pitchFamily="18" charset="0"/>
                <a:cs typeface="Calibri" panose="020F0502020204030204" pitchFamily="34" charset="0"/>
              </a:rPr>
              <a:t>60-90 phút</a:t>
            </a:r>
            <a:r>
              <a:rPr lang="en-US" altLang="en-US" sz="2800" dirty="0">
                <a:solidFill>
                  <a:srgbClr val="FF0000"/>
                </a:solidFill>
                <a:latin typeface="Times New Roman" panose="02020603050405020304" pitchFamily="18" charset="0"/>
                <a:cs typeface="Calibri" panose="020F0502020204030204" pitchFamily="34" charset="0"/>
              </a:rPr>
              <a:t>.</a:t>
            </a:r>
            <a:endParaRPr lang="en-US" altLang="en-US" sz="2800"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p:nvPr/>
        </p:nvSpPr>
        <p:spPr>
          <a:xfrm>
            <a:off x="434975" y="1195388"/>
            <a:ext cx="5127625" cy="584200"/>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Điều 7. Đánh giá định kì</a:t>
            </a:r>
            <a:endParaRPr lang="en-US" altLang="en-US" sz="3200" dirty="0">
              <a:solidFill>
                <a:srgbClr val="0000CC"/>
              </a:solidFill>
              <a:latin typeface="Times New Roman" panose="02020603050405020304" pitchFamily="18" charset="0"/>
              <a:ea typeface="Calibri" panose="020F0502020204030204" pitchFamily="34" charset="0"/>
            </a:endParaRPr>
          </a:p>
        </p:txBody>
      </p:sp>
      <p:sp>
        <p:nvSpPr>
          <p:cNvPr id="2" name="Rectangle 1"/>
          <p:cNvSpPr/>
          <p:nvPr/>
        </p:nvSpPr>
        <p:spPr>
          <a:xfrm>
            <a:off x="436563" y="1776413"/>
            <a:ext cx="3351212" cy="584200"/>
          </a:xfrm>
          <a:prstGeom prst="rect">
            <a:avLst/>
          </a:prstGeom>
          <a:noFill/>
          <a:ln w="9525">
            <a:noFill/>
          </a:ln>
        </p:spPr>
        <p:txBody>
          <a:bodyPr wrap="none">
            <a:spAutoFit/>
          </a:bodyPr>
          <a:lstStyle/>
          <a:p>
            <a:pPr>
              <a:buNone/>
            </a:pPr>
            <a:r>
              <a:rPr lang="en-US" altLang="en-US" sz="3200" dirty="0">
                <a:solidFill>
                  <a:srgbClr val="0000CC"/>
                </a:solidFill>
                <a:latin typeface="Times New Roman" panose="02020603050405020304" pitchFamily="18" charset="0"/>
                <a:cs typeface="Calibri" panose="020F0502020204030204" pitchFamily="34" charset="0"/>
              </a:rPr>
              <a:t>* Đánh giá cuối kì</a:t>
            </a:r>
            <a:endParaRPr lang="en-US" altLang="en-US" sz="3200" dirty="0">
              <a:solidFill>
                <a:srgbClr val="0000CC"/>
              </a:solidFill>
              <a:latin typeface="Times New Roman" panose="02020603050405020304" pitchFamily="18" charset="0"/>
              <a:ea typeface="Calibri" panose="020F0502020204030204" pitchFamily="34" charset="0"/>
            </a:endParaRPr>
          </a:p>
        </p:txBody>
      </p:sp>
      <p:sp>
        <p:nvSpPr>
          <p:cNvPr id="3" name="Rectangle 2"/>
          <p:cNvSpPr/>
          <p:nvPr/>
        </p:nvSpPr>
        <p:spPr>
          <a:xfrm>
            <a:off x="285750" y="2547938"/>
            <a:ext cx="3767138" cy="2246312"/>
          </a:xfrm>
          <a:prstGeom prst="rect">
            <a:avLst/>
          </a:prstGeom>
          <a:noFill/>
          <a:ln w="9525">
            <a:noFill/>
          </a:ln>
        </p:spPr>
        <p:txBody>
          <a:bodyPr>
            <a:spAutoFit/>
          </a:bodyPr>
          <a:lstStyle/>
          <a:p>
            <a:pPr algn="just">
              <a:buNone/>
            </a:pPr>
            <a:r>
              <a:rPr lang="en-US" altLang="en-US" sz="2800" dirty="0">
                <a:solidFill>
                  <a:srgbClr val="0000CC"/>
                </a:solidFill>
                <a:latin typeface="Times New Roman" panose="02020603050405020304" pitchFamily="18" charset="0"/>
                <a:cs typeface="Calibri" panose="020F0502020204030204" pitchFamily="34" charset="0"/>
              </a:rPr>
              <a:t>- Thời gian kiểm tra, hình thức kiểm tra: thống nhất trong to</a:t>
            </a:r>
            <a:r>
              <a:rPr lang="en-US" altLang="en-US" sz="2800" dirty="0">
                <a:solidFill>
                  <a:srgbClr val="0000CC"/>
                </a:solidFill>
                <a:latin typeface="Times New Roman" panose="02020603050405020304" pitchFamily="18" charset="0"/>
                <a:ea typeface="Calibri" panose="020F0502020204030204" pitchFamily="34" charset="0"/>
              </a:rPr>
              <a:t>à</a:t>
            </a:r>
            <a:r>
              <a:rPr lang="en-US" altLang="en-US" sz="2800" dirty="0">
                <a:solidFill>
                  <a:srgbClr val="0000CC"/>
                </a:solidFill>
                <a:latin typeface="Times New Roman" panose="02020603050405020304" pitchFamily="18" charset="0"/>
                <a:cs typeface="Calibri" panose="020F0502020204030204" pitchFamily="34" charset="0"/>
              </a:rPr>
              <a:t>n tổ theo kế hoạch đã đề ra.</a:t>
            </a:r>
            <a:endParaRPr lang="en-US" altLang="en-US" sz="2800" dirty="0">
              <a:solidFill>
                <a:srgbClr val="0000CC"/>
              </a:solidFill>
              <a:latin typeface="Times New Roman" panose="02020603050405020304" pitchFamily="18" charset="0"/>
              <a:ea typeface="Calibri" panose="020F0502020204030204" pitchFamily="34" charset="0"/>
            </a:endParaRPr>
          </a:p>
        </p:txBody>
      </p:sp>
      <p:graphicFrame>
        <p:nvGraphicFramePr>
          <p:cNvPr id="8" name="Diagram 7"/>
          <p:cNvGraphicFramePr/>
          <p:nvPr/>
        </p:nvGraphicFramePr>
        <p:xfrm>
          <a:off x="4171951" y="340571"/>
          <a:ext cx="4784651" cy="580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p:nvPr/>
        </p:nvSpPr>
        <p:spPr>
          <a:xfrm>
            <a:off x="347663" y="1862138"/>
            <a:ext cx="8604250" cy="1384300"/>
          </a:xfrm>
          <a:prstGeom prst="rect">
            <a:avLst/>
          </a:prstGeom>
          <a:noFill/>
          <a:ln w="9525">
            <a:noFill/>
          </a:ln>
        </p:spPr>
        <p:txBody>
          <a:bodyPr>
            <a:spAutoFit/>
          </a:bodyPr>
          <a:lstStyle/>
          <a:p>
            <a:pPr algn="just">
              <a:buNone/>
            </a:pPr>
            <a:r>
              <a:rPr lang="en-US" altLang="en-US" sz="2800" b="0" dirty="0">
                <a:solidFill>
                  <a:srgbClr val="0000CC"/>
                </a:solidFill>
                <a:latin typeface="Times New Roman" panose="02020603050405020304" pitchFamily="18" charset="0"/>
                <a:cs typeface="Calibri" panose="020F0502020204030204" pitchFamily="34" charset="0"/>
              </a:rPr>
              <a:t>- Các môn học chỉ đánh giá bằng nhận xét (Đạt hoặc chưa đạt) thì không l</a:t>
            </a:r>
            <a:r>
              <a:rPr lang="en-US" altLang="en-US" sz="2800" b="0" dirty="0">
                <a:solidFill>
                  <a:srgbClr val="0000CC"/>
                </a:solidFill>
                <a:latin typeface="Times New Roman" panose="02020603050405020304" pitchFamily="18" charset="0"/>
                <a:ea typeface="Calibri" panose="020F0502020204030204" pitchFamily="34" charset="0"/>
              </a:rPr>
              <a:t>à</a:t>
            </a:r>
            <a:r>
              <a:rPr lang="en-US" altLang="en-US" sz="2800" b="0" dirty="0">
                <a:solidFill>
                  <a:srgbClr val="0000CC"/>
                </a:solidFill>
                <a:latin typeface="Times New Roman" panose="02020603050405020304" pitchFamily="18" charset="0"/>
                <a:cs typeface="Calibri" panose="020F0502020204030204" pitchFamily="34" charset="0"/>
              </a:rPr>
              <a:t>m ma trận, đặc tả nhưng </a:t>
            </a:r>
            <a:r>
              <a:rPr lang="en-US" altLang="en-US" sz="2800" b="0" i="1" dirty="0">
                <a:solidFill>
                  <a:srgbClr val="0000CC"/>
                </a:solidFill>
                <a:latin typeface="Times New Roman" panose="02020603050405020304" pitchFamily="18" charset="0"/>
                <a:cs typeface="Calibri" panose="020F0502020204030204" pitchFamily="34" charset="0"/>
              </a:rPr>
              <a:t>phải có tiêu chí để đánh giá theo yêu cầu cần đạt của môn học.</a:t>
            </a:r>
            <a:endParaRPr lang="en-US" altLang="en-US" sz="2800" b="0" i="1" dirty="0">
              <a:solidFill>
                <a:srgbClr val="0000CC"/>
              </a:solidFill>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2"/>
          <a:stretch>
            <a:fillRect/>
          </a:stretch>
        </p:blipFill>
        <p:spPr>
          <a:xfrm>
            <a:off x="244549" y="3345427"/>
            <a:ext cx="1695968" cy="3255137"/>
          </a:xfrm>
          <a:prstGeom prst="rect">
            <a:avLst/>
          </a:prstGeom>
          <a:ln>
            <a:noFill/>
          </a:ln>
          <a:effectLst>
            <a:softEdge rad="112500"/>
          </a:effectLst>
        </p:spPr>
      </p:pic>
      <p:pic>
        <p:nvPicPr>
          <p:cNvPr id="9" name="Picture 8"/>
          <p:cNvPicPr>
            <a:picLocks noChangeAspect="1"/>
          </p:cNvPicPr>
          <p:nvPr/>
        </p:nvPicPr>
        <p:blipFill>
          <a:blip r:embed="rId3"/>
          <a:stretch>
            <a:fillRect/>
          </a:stretch>
        </p:blipFill>
        <p:spPr>
          <a:xfrm>
            <a:off x="2028409" y="3363290"/>
            <a:ext cx="1697308" cy="3237273"/>
          </a:xfrm>
          <a:prstGeom prst="rect">
            <a:avLst/>
          </a:prstGeom>
          <a:ln>
            <a:noFill/>
          </a:ln>
          <a:effectLst>
            <a:softEdge rad="112500"/>
          </a:effectLst>
        </p:spPr>
      </p:pic>
      <p:pic>
        <p:nvPicPr>
          <p:cNvPr id="10" name="Picture 9"/>
          <p:cNvPicPr>
            <a:picLocks noChangeAspect="1"/>
          </p:cNvPicPr>
          <p:nvPr/>
        </p:nvPicPr>
        <p:blipFill>
          <a:blip r:embed="rId4"/>
          <a:stretch>
            <a:fillRect/>
          </a:stretch>
        </p:blipFill>
        <p:spPr>
          <a:xfrm>
            <a:off x="3853482" y="3345427"/>
            <a:ext cx="1647633" cy="3255138"/>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5629696" y="3345427"/>
            <a:ext cx="1595129" cy="3255139"/>
          </a:xfrm>
          <a:prstGeom prst="rect">
            <a:avLst/>
          </a:prstGeom>
          <a:ln>
            <a:noFill/>
          </a:ln>
          <a:effectLst>
            <a:softEdge rad="112500"/>
          </a:effectLst>
        </p:spPr>
      </p:pic>
      <p:sp>
        <p:nvSpPr>
          <p:cNvPr id="52231" name="Rectangle 12"/>
          <p:cNvSpPr/>
          <p:nvPr/>
        </p:nvSpPr>
        <p:spPr>
          <a:xfrm>
            <a:off x="434975" y="1195388"/>
            <a:ext cx="5584825" cy="584200"/>
          </a:xfrm>
          <a:prstGeom prst="rect">
            <a:avLst/>
          </a:prstGeom>
          <a:noFill/>
          <a:ln w="9525">
            <a:noFill/>
          </a:ln>
        </p:spPr>
        <p:txBody>
          <a:bodyPr>
            <a:spAutoFit/>
          </a:bodyPr>
          <a:lstStyle/>
          <a:p>
            <a:pPr algn="just">
              <a:buNone/>
            </a:pPr>
            <a:r>
              <a:rPr lang="en-US" altLang="en-US" sz="3200" dirty="0">
                <a:solidFill>
                  <a:srgbClr val="0000CC"/>
                </a:solidFill>
                <a:latin typeface="Times New Roman" panose="02020603050405020304" pitchFamily="18" charset="0"/>
                <a:cs typeface="Calibri" panose="020F0502020204030204" pitchFamily="34" charset="0"/>
              </a:rPr>
              <a:t>Điều 7. Đánh giá định kì</a:t>
            </a:r>
            <a:endParaRPr lang="en-US" altLang="en-US" sz="3200" dirty="0">
              <a:solidFill>
                <a:srgbClr val="0000CC"/>
              </a:solidFill>
              <a:latin typeface="Times New Roman" panose="02020603050405020304" pitchFamily="18" charset="0"/>
              <a:ea typeface="Calibri" panose="020F0502020204030204" pitchFamily="34" charset="0"/>
            </a:endParaRPr>
          </a:p>
        </p:txBody>
      </p:sp>
      <p:pic>
        <p:nvPicPr>
          <p:cNvPr id="7" name="Hình ảnh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1098" y="3387212"/>
            <a:ext cx="1546045" cy="3171564"/>
          </a:xfrm>
          <a:prstGeom prst="rect">
            <a:avLst/>
          </a:prstGeom>
          <a:ln>
            <a:noFill/>
          </a:ln>
          <a:effectLst>
            <a:softEdge rad="112500"/>
          </a:effectLst>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p:nvPr/>
        </p:nvSpPr>
        <p:spPr>
          <a:xfrm>
            <a:off x="228600" y="457200"/>
            <a:ext cx="8686800" cy="3540125"/>
          </a:xfrm>
          <a:prstGeom prst="rect">
            <a:avLst/>
          </a:prstGeom>
          <a:noFill/>
          <a:ln w="9525" cap="flat" cmpd="sng">
            <a:solidFill>
              <a:srgbClr val="0000FF"/>
            </a:solidFill>
            <a:prstDash val="solid"/>
            <a:miter/>
            <a:headEnd type="none" w="med" len="med"/>
            <a:tailEnd type="none" w="med" len="med"/>
          </a:ln>
        </p:spPr>
        <p:txBody>
          <a:bodyPr>
            <a:spAutoFit/>
          </a:bodyPr>
          <a:lstStyle/>
          <a:p>
            <a:pPr algn="just"/>
            <a:r>
              <a:rPr lang="en-US" altLang="en-US" sz="2800" b="0" dirty="0">
                <a:latin typeface="Arial" panose="020B0604020202020204" pitchFamily="34" charset="0"/>
              </a:rPr>
              <a:t>- Việc </a:t>
            </a:r>
            <a:r>
              <a:rPr lang="en-US" altLang="en-US" sz="2800" dirty="0">
                <a:solidFill>
                  <a:srgbClr val="0000CC"/>
                </a:solidFill>
                <a:latin typeface="Arial" panose="020B0604020202020204" pitchFamily="34" charset="0"/>
              </a:rPr>
              <a:t>đánh giá thường xuyên do giáo viên phụ trách</a:t>
            </a:r>
            <a:r>
              <a:rPr lang="en-US" altLang="en-US" sz="2800" b="0" dirty="0">
                <a:latin typeface="Arial" panose="020B0604020202020204" pitchFamily="34" charset="0"/>
              </a:rPr>
              <a:t> môn học tổ chức, kết hợp đánh giá của giáo viên, của cha mẹ học sinh, của bản thân học sinh được đánh giá và của các học sinh khác. </a:t>
            </a:r>
            <a:r>
              <a:rPr lang="en-US" altLang="en-US" sz="2800" dirty="0">
                <a:solidFill>
                  <a:srgbClr val="0000CC"/>
                </a:solidFill>
                <a:latin typeface="Arial" panose="020B0604020202020204" pitchFamily="34" charset="0"/>
              </a:rPr>
              <a:t>Việc đánh giá định kì do cơ sở giáo dục tổ chức</a:t>
            </a:r>
            <a:r>
              <a:rPr lang="en-US" altLang="en-US" sz="2800" b="0" dirty="0">
                <a:latin typeface="Arial" panose="020B0604020202020204" pitchFamily="34" charset="0"/>
              </a:rPr>
              <a:t> để phục vụ công tác quản lí các hoạt động dạy học, bảo đảm chất lượng ở cơ sở giáo dục và phục vụ phát triển chương trình.</a:t>
            </a:r>
          </a:p>
        </p:txBody>
      </p:sp>
      <p:sp>
        <p:nvSpPr>
          <p:cNvPr id="53251" name="TextBox 5"/>
          <p:cNvSpPr txBox="1"/>
          <p:nvPr/>
        </p:nvSpPr>
        <p:spPr>
          <a:xfrm>
            <a:off x="496888" y="4367213"/>
            <a:ext cx="8401050" cy="2678112"/>
          </a:xfrm>
          <a:prstGeom prst="rect">
            <a:avLst/>
          </a:prstGeom>
          <a:noFill/>
          <a:ln w="9525" cap="flat" cmpd="sng">
            <a:solidFill>
              <a:srgbClr val="7030A0"/>
            </a:solidFill>
            <a:prstDash val="solid"/>
            <a:miter/>
            <a:headEnd type="none" w="med" len="med"/>
            <a:tailEnd type="none" w="med" len="med"/>
          </a:ln>
        </p:spPr>
        <p:txBody>
          <a:bodyPr>
            <a:spAutoFit/>
          </a:bodyPr>
          <a:lstStyle/>
          <a:p>
            <a:r>
              <a:rPr lang="en-US" altLang="en-US" sz="2800" b="0" dirty="0">
                <a:latin typeface="Times New Roman" panose="02020603050405020304" pitchFamily="18" charset="0"/>
                <a:cs typeface="Times New Roman" panose="02020603050405020304" pitchFamily="18" charset="0"/>
              </a:rPr>
              <a:t>- L</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m thể n</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o để tổ chức thực hiện đảm bảo công bằng, khách quan, hạn chế tiêu cực?</a:t>
            </a:r>
          </a:p>
          <a:p>
            <a:r>
              <a:rPr lang="en-US" altLang="en-US" sz="2800" b="0" dirty="0">
                <a:latin typeface="Times New Roman" panose="02020603050405020304" pitchFamily="18" charset="0"/>
                <a:cs typeface="Times New Roman" panose="02020603050405020304" pitchFamily="18" charset="0"/>
              </a:rPr>
              <a:t>- Vai trò của nh</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trường (BGH) trong việc xây dựng kế hoạch, xây dựng quy chế, quy trình; phân công ra đề, duyệt đề; sao in, bảo mật</a:t>
            </a:r>
          </a:p>
          <a:p>
            <a:r>
              <a:rPr lang="en-US" altLang="en-US" sz="2800" b="0" dirty="0">
                <a:latin typeface="Times New Roman" panose="02020603050405020304" pitchFamily="18" charset="0"/>
                <a:cs typeface="Times New Roman" panose="02020603050405020304" pitchFamily="18" charset="0"/>
              </a:rPr>
              <a:t>- Giám sát: của trường, của Phòng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Sở?</a:t>
            </a:r>
            <a:endParaRPr lang="en-US" altLang="en-US" sz="2800" b="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p:nvPr/>
        </p:nvSpPr>
        <p:spPr>
          <a:xfrm>
            <a:off x="342900" y="131763"/>
            <a:ext cx="7067550" cy="461962"/>
          </a:xfrm>
          <a:prstGeom prst="rect">
            <a:avLst/>
          </a:prstGeom>
          <a:noFill/>
          <a:ln w="9525">
            <a:noFill/>
          </a:ln>
        </p:spPr>
        <p:txBody>
          <a:bodyPr>
            <a:spAutoFit/>
          </a:bodyPr>
          <a:lstStyle/>
          <a:p>
            <a:r>
              <a:rPr lang="en-US" altLang="en-US" sz="2400" b="0" dirty="0">
                <a:latin typeface="Times New Roman" panose="02020603050405020304" pitchFamily="18" charset="0"/>
                <a:cs typeface="Times New Roman" panose="02020603050405020304" pitchFamily="18" charset="0"/>
              </a:rPr>
              <a:t>- Nghị quyết số 29/NQ-TW ng</a:t>
            </a:r>
            <a:r>
              <a:rPr lang="en-US" altLang="en-US" sz="2400" b="0" dirty="0">
                <a:latin typeface="Times New Roman" panose="02020603050405020304" pitchFamily="18" charset="0"/>
                <a:ea typeface="Times New Roman" panose="02020603050405020304" pitchFamily="18" charset="0"/>
              </a:rPr>
              <a:t>à</a:t>
            </a:r>
            <a:r>
              <a:rPr lang="en-US" altLang="en-US" sz="2400" b="0" dirty="0">
                <a:latin typeface="Times New Roman" panose="02020603050405020304" pitchFamily="18" charset="0"/>
                <a:cs typeface="Times New Roman" panose="02020603050405020304" pitchFamily="18" charset="0"/>
              </a:rPr>
              <a:t>y 4/11/2013 </a:t>
            </a:r>
            <a:endParaRPr lang="en-US" altLang="en-US" sz="2400" b="0" dirty="0">
              <a:latin typeface="Times New Roman" panose="02020603050405020304" pitchFamily="18" charset="0"/>
              <a:ea typeface="Times New Roman" panose="02020603050405020304" pitchFamily="18" charset="0"/>
            </a:endParaRPr>
          </a:p>
        </p:txBody>
      </p:sp>
      <p:sp>
        <p:nvSpPr>
          <p:cNvPr id="17411" name="Rectangle 2"/>
          <p:cNvSpPr/>
          <p:nvPr/>
        </p:nvSpPr>
        <p:spPr>
          <a:xfrm>
            <a:off x="342900" y="722313"/>
            <a:ext cx="8569325" cy="1200150"/>
          </a:xfrm>
          <a:prstGeom prst="rect">
            <a:avLst/>
          </a:prstGeom>
          <a:noFill/>
          <a:ln w="9525">
            <a:noFill/>
          </a:ln>
        </p:spPr>
        <p:txBody>
          <a:bodyPr>
            <a:spAutoFit/>
          </a:bodyPr>
          <a:lstStyle/>
          <a:p>
            <a:pPr algn="just"/>
            <a:r>
              <a:rPr lang="en-US" altLang="en-US" sz="2400" b="0" dirty="0">
                <a:latin typeface="Times New Roman" panose="02020603050405020304" pitchFamily="18" charset="0"/>
                <a:cs typeface="Times New Roman" panose="02020603050405020304" pitchFamily="18" charset="0"/>
              </a:rPr>
              <a:t> - Nghị quyết số 88/2014/QH13 ng</a:t>
            </a:r>
            <a:r>
              <a:rPr lang="en-US" altLang="en-US" sz="2400" b="0" dirty="0">
                <a:latin typeface="Times New Roman" panose="02020603050405020304" pitchFamily="18" charset="0"/>
                <a:ea typeface="Times New Roman" panose="02020603050405020304" pitchFamily="18" charset="0"/>
              </a:rPr>
              <a:t>à</a:t>
            </a:r>
            <a:r>
              <a:rPr lang="en-US" altLang="en-US" sz="2400" b="0" dirty="0">
                <a:latin typeface="Times New Roman" panose="02020603050405020304" pitchFamily="18" charset="0"/>
                <a:cs typeface="Times New Roman" panose="02020603050405020304" pitchFamily="18" charset="0"/>
              </a:rPr>
              <a:t>y 28/11/2014 về đổi mới chương trình, sách giáo khoa giáo dục phổ thông, góp phần đổi mới căn bản, to</a:t>
            </a:r>
            <a:r>
              <a:rPr lang="en-US" altLang="en-US" sz="2400" b="0" dirty="0">
                <a:latin typeface="Times New Roman" panose="02020603050405020304" pitchFamily="18" charset="0"/>
                <a:ea typeface="Times New Roman" panose="02020603050405020304" pitchFamily="18" charset="0"/>
              </a:rPr>
              <a:t>à</a:t>
            </a:r>
            <a:r>
              <a:rPr lang="en-US" altLang="en-US" sz="2400" b="0" dirty="0">
                <a:latin typeface="Times New Roman" panose="02020603050405020304" pitchFamily="18" charset="0"/>
                <a:cs typeface="Times New Roman" panose="02020603050405020304" pitchFamily="18" charset="0"/>
              </a:rPr>
              <a:t>n diện giáo dục v</a:t>
            </a:r>
            <a:r>
              <a:rPr lang="en-US" altLang="en-US" sz="2400" b="0" dirty="0">
                <a:latin typeface="Times New Roman" panose="02020603050405020304" pitchFamily="18" charset="0"/>
                <a:ea typeface="Times New Roman" panose="02020603050405020304" pitchFamily="18" charset="0"/>
              </a:rPr>
              <a:t>à</a:t>
            </a:r>
            <a:r>
              <a:rPr lang="en-US" altLang="en-US" sz="2400" b="0" dirty="0">
                <a:latin typeface="Times New Roman" panose="02020603050405020304" pitchFamily="18" charset="0"/>
                <a:cs typeface="Times New Roman" panose="02020603050405020304" pitchFamily="18" charset="0"/>
              </a:rPr>
              <a:t> đ</a:t>
            </a:r>
            <a:r>
              <a:rPr lang="en-US" altLang="en-US" sz="2400" b="0" dirty="0">
                <a:latin typeface="Times New Roman" panose="02020603050405020304" pitchFamily="18" charset="0"/>
                <a:ea typeface="Times New Roman" panose="02020603050405020304" pitchFamily="18" charset="0"/>
              </a:rPr>
              <a:t>à</a:t>
            </a:r>
            <a:r>
              <a:rPr lang="en-US" altLang="en-US" sz="2400" b="0" dirty="0">
                <a:latin typeface="Times New Roman" panose="02020603050405020304" pitchFamily="18" charset="0"/>
                <a:cs typeface="Times New Roman" panose="02020603050405020304" pitchFamily="18" charset="0"/>
              </a:rPr>
              <a:t>o tạo</a:t>
            </a:r>
            <a:endParaRPr lang="en-US" altLang="en-US" sz="2400" b="0" dirty="0">
              <a:latin typeface="Times New Roman" panose="02020603050405020304" pitchFamily="18" charset="0"/>
              <a:ea typeface="Times New Roman" panose="02020603050405020304" pitchFamily="18" charset="0"/>
            </a:endParaRPr>
          </a:p>
        </p:txBody>
      </p:sp>
      <p:sp>
        <p:nvSpPr>
          <p:cNvPr id="17412" name="Rectangle 3"/>
          <p:cNvSpPr/>
          <p:nvPr/>
        </p:nvSpPr>
        <p:spPr>
          <a:xfrm>
            <a:off x="295382" y="1828800"/>
            <a:ext cx="8629650" cy="830262"/>
          </a:xfrm>
          <a:prstGeom prst="rect">
            <a:avLst/>
          </a:prstGeom>
          <a:noFill/>
          <a:ln w="9525">
            <a:noFill/>
          </a:ln>
        </p:spPr>
        <p:txBody>
          <a:bodyPr>
            <a:spAutoFit/>
          </a:bodyPr>
          <a:lstStyle/>
          <a:p>
            <a:r>
              <a:rPr lang="en-US" altLang="en-US" sz="2400" b="0" dirty="0">
                <a:latin typeface="Times New Roman" panose="02020603050405020304" pitchFamily="18" charset="0"/>
                <a:cs typeface="Times New Roman" panose="02020603050405020304" pitchFamily="18" charset="0"/>
              </a:rPr>
              <a:t>- Quyết định số 404/QĐ-TTg ng</a:t>
            </a:r>
            <a:r>
              <a:rPr lang="en-US" altLang="en-US" sz="2400" b="0" dirty="0">
                <a:latin typeface="Times New Roman" panose="02020603050405020304" pitchFamily="18" charset="0"/>
                <a:ea typeface="Times New Roman" panose="02020603050405020304" pitchFamily="18" charset="0"/>
              </a:rPr>
              <a:t>à</a:t>
            </a:r>
            <a:r>
              <a:rPr lang="en-US" altLang="en-US" sz="2400" b="0" dirty="0">
                <a:latin typeface="Times New Roman" panose="02020603050405020304" pitchFamily="18" charset="0"/>
                <a:cs typeface="Times New Roman" panose="02020603050405020304" pitchFamily="18" charset="0"/>
              </a:rPr>
              <a:t>y 27/3/2015 phê duyệt Đề án đổi mới chương trình, sách giáo khoa giáo dục phổ thông</a:t>
            </a:r>
            <a:endParaRPr lang="en-US" altLang="en-US" sz="2400" b="0" dirty="0">
              <a:latin typeface="Times New Roman" panose="02020603050405020304" pitchFamily="18" charset="0"/>
              <a:ea typeface="Times New Roman" panose="02020603050405020304" pitchFamily="18" charset="0"/>
            </a:endParaRPr>
          </a:p>
        </p:txBody>
      </p:sp>
      <p:sp>
        <p:nvSpPr>
          <p:cNvPr id="17413" name="Rectangle 4"/>
          <p:cNvSpPr/>
          <p:nvPr/>
        </p:nvSpPr>
        <p:spPr>
          <a:xfrm>
            <a:off x="227013" y="2659062"/>
            <a:ext cx="8801100" cy="3970337"/>
          </a:xfrm>
          <a:prstGeom prst="rect">
            <a:avLst/>
          </a:prstGeom>
          <a:noFill/>
          <a:ln w="9525" cap="flat" cmpd="sng">
            <a:solidFill>
              <a:srgbClr val="FF0000"/>
            </a:solidFill>
            <a:prstDash val="solid"/>
            <a:miter/>
            <a:headEnd type="none" w="med" len="med"/>
            <a:tailEnd type="none" w="med" len="med"/>
          </a:ln>
        </p:spPr>
        <p:txBody>
          <a:bodyPr>
            <a:spAutoFit/>
          </a:bodyPr>
          <a:lstStyle/>
          <a:p>
            <a:r>
              <a:rPr lang="en-US" altLang="en-US" sz="2800" b="0" dirty="0">
                <a:latin typeface="Times New Roman" panose="02020603050405020304" pitchFamily="18" charset="0"/>
                <a:cs typeface="Times New Roman" panose="02020603050405020304" pitchFamily="18" charset="0"/>
              </a:rPr>
              <a:t>Mục tiêu đổi mới được Nghị quyết 88/2014/QH13 quy định: “Đổi mới chương trình, sách giáo khoa giáo dục phổ thông nhằm tạo chuyển biến căn bản, to</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n diện về chất lượng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hiệu quả giáo dục phổ thông; kết hợp dạy chữ, dạy người v</a:t>
            </a:r>
            <a:r>
              <a:rPr lang="en-US" altLang="en-US" sz="2800" b="0" dirty="0">
                <a:latin typeface="Times New Roman" panose="02020603050405020304" pitchFamily="18" charset="0"/>
                <a:ea typeface="Times New Roman" panose="02020603050405020304" pitchFamily="18" charset="0"/>
              </a:rPr>
              <a:t>à</a:t>
            </a:r>
            <a:r>
              <a:rPr lang="en-US" altLang="en-US" sz="2800" b="0" dirty="0">
                <a:latin typeface="Times New Roman" panose="02020603050405020304" pitchFamily="18" charset="0"/>
                <a:cs typeface="Times New Roman" panose="02020603050405020304" pitchFamily="18" charset="0"/>
              </a:rPr>
              <a:t> định hướng nghề nghiệp; góp phần </a:t>
            </a:r>
            <a:r>
              <a:rPr lang="en-US" altLang="en-US" sz="2800" b="0" dirty="0">
                <a:solidFill>
                  <a:srgbClr val="0000FF"/>
                </a:solidFill>
                <a:latin typeface="Times New Roman" panose="02020603050405020304" pitchFamily="18" charset="0"/>
                <a:cs typeface="Times New Roman" panose="02020603050405020304" pitchFamily="18" charset="0"/>
              </a:rPr>
              <a:t>chuyển nền giáo dục </a:t>
            </a:r>
            <a:r>
              <a:rPr lang="en-US" altLang="en-US" sz="2800" dirty="0">
                <a:solidFill>
                  <a:srgbClr val="0000FF"/>
                </a:solidFill>
                <a:latin typeface="Times New Roman" panose="02020603050405020304" pitchFamily="18" charset="0"/>
                <a:cs typeface="Times New Roman" panose="02020603050405020304" pitchFamily="18" charset="0"/>
              </a:rPr>
              <a:t>nặng về truyền thụ kiến thức </a:t>
            </a:r>
            <a:r>
              <a:rPr lang="en-US" altLang="en-US" sz="2800" b="0" i="1" dirty="0">
                <a:solidFill>
                  <a:srgbClr val="0000FF"/>
                </a:solidFill>
                <a:latin typeface="Times New Roman" panose="02020603050405020304" pitchFamily="18" charset="0"/>
                <a:cs typeface="Times New Roman" panose="02020603050405020304" pitchFamily="18" charset="0"/>
              </a:rPr>
              <a:t>sang</a:t>
            </a:r>
            <a:r>
              <a:rPr lang="en-US" altLang="en-US" sz="2800" b="0" dirty="0">
                <a:solidFill>
                  <a:srgbClr val="0000FF"/>
                </a:solidFill>
                <a:latin typeface="Times New Roman" panose="02020603050405020304" pitchFamily="18" charset="0"/>
                <a:cs typeface="Times New Roman" panose="02020603050405020304" pitchFamily="18" charset="0"/>
              </a:rPr>
              <a:t> nền giáo dục </a:t>
            </a:r>
            <a:r>
              <a:rPr lang="en-US" altLang="en-US" sz="2800" dirty="0">
                <a:solidFill>
                  <a:srgbClr val="0000FF"/>
                </a:solidFill>
                <a:latin typeface="Times New Roman" panose="02020603050405020304" pitchFamily="18" charset="0"/>
                <a:cs typeface="Times New Roman" panose="02020603050405020304" pitchFamily="18" charset="0"/>
              </a:rPr>
              <a:t>phát triển to</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n diện cả về phẩm chất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năng lực</a:t>
            </a:r>
            <a:r>
              <a:rPr lang="en-US" altLang="en-US" sz="2800" b="0" dirty="0">
                <a:solidFill>
                  <a:srgbClr val="0000FF"/>
                </a:solidFill>
                <a:latin typeface="Times New Roman" panose="02020603050405020304" pitchFamily="18" charset="0"/>
                <a:cs typeface="Times New Roman" panose="02020603050405020304" pitchFamily="18" charset="0"/>
              </a:rPr>
              <a:t>, h</a:t>
            </a:r>
            <a:r>
              <a:rPr lang="en-US" altLang="en-US" sz="2800" b="0" dirty="0">
                <a:solidFill>
                  <a:srgbClr val="0000FF"/>
                </a:solidFill>
                <a:latin typeface="Times New Roman" panose="02020603050405020304" pitchFamily="18" charset="0"/>
                <a:ea typeface="Times New Roman" panose="02020603050405020304" pitchFamily="18" charset="0"/>
              </a:rPr>
              <a:t>à</a:t>
            </a:r>
            <a:r>
              <a:rPr lang="en-US" altLang="en-US" sz="2800" b="0" dirty="0">
                <a:solidFill>
                  <a:srgbClr val="0000FF"/>
                </a:solidFill>
                <a:latin typeface="Times New Roman" panose="02020603050405020304" pitchFamily="18" charset="0"/>
                <a:cs typeface="Times New Roman" panose="02020603050405020304" pitchFamily="18" charset="0"/>
              </a:rPr>
              <a:t>i ho</a:t>
            </a:r>
            <a:r>
              <a:rPr lang="en-US" altLang="en-US" sz="2800" b="0" dirty="0">
                <a:solidFill>
                  <a:srgbClr val="0000FF"/>
                </a:solidFill>
                <a:latin typeface="Times New Roman" panose="02020603050405020304" pitchFamily="18" charset="0"/>
                <a:ea typeface="Times New Roman" panose="02020603050405020304" pitchFamily="18" charset="0"/>
              </a:rPr>
              <a:t>à</a:t>
            </a:r>
            <a:r>
              <a:rPr lang="en-US" altLang="en-US" sz="2800" b="0" dirty="0">
                <a:solidFill>
                  <a:srgbClr val="0000FF"/>
                </a:solidFill>
                <a:latin typeface="Times New Roman" panose="02020603050405020304" pitchFamily="18" charset="0"/>
                <a:cs typeface="Times New Roman" panose="02020603050405020304" pitchFamily="18" charset="0"/>
              </a:rPr>
              <a:t> đức, trí, thể, mĩ v</a:t>
            </a:r>
            <a:r>
              <a:rPr lang="en-US" altLang="en-US" sz="2800" b="0" dirty="0">
                <a:solidFill>
                  <a:srgbClr val="0000FF"/>
                </a:solidFill>
                <a:latin typeface="Times New Roman" panose="02020603050405020304" pitchFamily="18" charset="0"/>
                <a:ea typeface="Times New Roman" panose="02020603050405020304" pitchFamily="18" charset="0"/>
              </a:rPr>
              <a:t>à</a:t>
            </a:r>
            <a:r>
              <a:rPr lang="en-US" altLang="en-US" sz="2800" b="0" dirty="0">
                <a:solidFill>
                  <a:srgbClr val="0000FF"/>
                </a:solidFill>
                <a:latin typeface="Times New Roman" panose="02020603050405020304" pitchFamily="18" charset="0"/>
                <a:cs typeface="Times New Roman" panose="02020603050405020304" pitchFamily="18" charset="0"/>
              </a:rPr>
              <a:t> phát huy tốt nhất tiềm năng của mỗi học sinh</a:t>
            </a:r>
            <a:r>
              <a:rPr lang="en-US" altLang="en-US" sz="2800" b="0" dirty="0">
                <a:latin typeface="Times New Roman" panose="02020603050405020304" pitchFamily="18" charset="0"/>
                <a:cs typeface="Times New Roman" panose="02020603050405020304" pitchFamily="18" charset="0"/>
              </a:rPr>
              <a:t>.” </a:t>
            </a:r>
            <a:endParaRPr lang="en-US" altLang="en-US" sz="2800" b="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762000" y="1905000"/>
            <a:ext cx="7391400" cy="2576513"/>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4275" name="Text Box 73"/>
          <p:cNvSpPr txBox="1"/>
          <p:nvPr/>
        </p:nvSpPr>
        <p:spPr>
          <a:xfrm>
            <a:off x="1066800" y="2133600"/>
            <a:ext cx="6629400" cy="1978025"/>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Chuyên đề 3</a:t>
            </a:r>
          </a:p>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Sinh hoạt tổ chuyên môn theo nghiên cứu b</a:t>
            </a:r>
            <a:r>
              <a:rPr lang="en-US" altLang="vi-VN" sz="3200" dirty="0">
                <a:solidFill>
                  <a:srgbClr val="0000FF"/>
                </a:solidFill>
                <a:latin typeface="Times New Roman" panose="02020603050405020304" pitchFamily="18" charset="0"/>
                <a:ea typeface="Times New Roman" panose="02020603050405020304" pitchFamily="18" charset="0"/>
              </a:rPr>
              <a:t>à</a:t>
            </a:r>
            <a:r>
              <a:rPr lang="en-US" altLang="vi-VN" sz="3200" dirty="0">
                <a:solidFill>
                  <a:srgbClr val="0000FF"/>
                </a:solidFill>
                <a:latin typeface="Times New Roman" panose="02020603050405020304" pitchFamily="18" charset="0"/>
                <a:cs typeface="Times New Roman" panose="02020603050405020304" pitchFamily="18" charset="0"/>
              </a:rPr>
              <a:t>i học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p:nvPr/>
        </p:nvSpPr>
        <p:spPr>
          <a:xfrm>
            <a:off x="1908175" y="73025"/>
            <a:ext cx="4967288" cy="938213"/>
          </a:xfrm>
          <a:prstGeom prst="rect">
            <a:avLst/>
          </a:prstGeom>
          <a:noFill/>
          <a:ln w="9525">
            <a:noFill/>
          </a:ln>
        </p:spPr>
        <p:txBody>
          <a:bodyPr>
            <a:spAutoFit/>
          </a:bodyPr>
          <a:lstStyle/>
          <a:p>
            <a:pPr algn="ctr">
              <a:lnSpc>
                <a:spcPct val="120000"/>
              </a:lnSpc>
            </a:pPr>
            <a:r>
              <a:rPr lang="en-US" altLang="en-US" sz="2400" dirty="0">
                <a:solidFill>
                  <a:srgbClr val="0000FF"/>
                </a:solidFill>
                <a:latin typeface="Arial" panose="020B0604020202020204" pitchFamily="34" charset="0"/>
                <a:ea typeface="MS PGothic" panose="020B0600070205080204" pitchFamily="34" charset="-128"/>
              </a:rPr>
              <a:t>SINH HOẠT CHUYÊN MÔN THEO H</a:t>
            </a:r>
            <a:r>
              <a:rPr lang="vi-VN" altLang="en-US" sz="2400" dirty="0">
                <a:solidFill>
                  <a:srgbClr val="0000FF"/>
                </a:solidFill>
                <a:latin typeface="Arial" panose="020B0604020202020204" pitchFamily="34" charset="0"/>
                <a:ea typeface="MS PGothic" panose="020B0600070205080204" pitchFamily="34" charset="-128"/>
              </a:rPr>
              <a:t>ƯỚNG</a:t>
            </a:r>
            <a:r>
              <a:rPr lang="en-US" altLang="en-US" sz="2400" dirty="0">
                <a:solidFill>
                  <a:srgbClr val="0000FF"/>
                </a:solidFill>
                <a:latin typeface="Arial" panose="020B0604020202020204" pitchFamily="34" charset="0"/>
                <a:ea typeface="MS PGothic" panose="020B0600070205080204" pitchFamily="34" charset="-128"/>
              </a:rPr>
              <a:t> NGHIÊN CỨU BÀI HỌC</a:t>
            </a:r>
          </a:p>
        </p:txBody>
      </p:sp>
      <p:sp>
        <p:nvSpPr>
          <p:cNvPr id="55299" name="TextBox 2"/>
          <p:cNvSpPr txBox="1"/>
          <p:nvPr/>
        </p:nvSpPr>
        <p:spPr>
          <a:xfrm>
            <a:off x="185738" y="1011238"/>
            <a:ext cx="8748712" cy="1816100"/>
          </a:xfrm>
          <a:prstGeom prst="rect">
            <a:avLst/>
          </a:prstGeom>
          <a:noFill/>
          <a:ln w="9525" cap="flat" cmpd="sng">
            <a:solidFill>
              <a:srgbClr val="FF0000"/>
            </a:solidFill>
            <a:prstDash val="solid"/>
            <a:miter/>
            <a:headEnd type="none" w="med" len="med"/>
            <a:tailEnd type="none" w="med" len="med"/>
          </a:ln>
        </p:spPr>
        <p:txBody>
          <a:bodyPr>
            <a:spAutoFit/>
          </a:bodyPr>
          <a:lstStyle/>
          <a:p>
            <a:pPr algn="just">
              <a:buNone/>
            </a:pPr>
            <a:r>
              <a:rPr lang="en-US" altLang="en-US" sz="2800" b="0" dirty="0">
                <a:latin typeface="Times New Roman" panose="02020603050405020304" pitchFamily="18" charset="0"/>
                <a:ea typeface="MS PGothic" panose="020B0600070205080204" pitchFamily="34" charset="-128"/>
              </a:rPr>
              <a:t>Đổi mới sinh hoạt tổ chuyên môn theo nghiên cứu bài học là h</a:t>
            </a:r>
            <a:r>
              <a:rPr lang="vi-VN" altLang="en-US" sz="2800" b="0" dirty="0">
                <a:latin typeface="Times New Roman" panose="02020603050405020304" pitchFamily="18" charset="0"/>
                <a:ea typeface="MS PGothic" panose="020B0600070205080204" pitchFamily="34" charset="-128"/>
              </a:rPr>
              <a:t>ướng</a:t>
            </a:r>
            <a:r>
              <a:rPr lang="en-US" altLang="en-US" sz="2800" b="0" dirty="0">
                <a:latin typeface="Times New Roman" panose="02020603050405020304" pitchFamily="18" charset="0"/>
                <a:ea typeface="MS PGothic" panose="020B0600070205080204" pitchFamily="34" charset="-128"/>
              </a:rPr>
              <a:t> trọng tâm của sinh hoạt tổ chuyên môn từ việc tập trung vào các nội dung hành chính, dự giờ đánh giá giáo viên sang tập trung vào nghiên cứu bài học</a:t>
            </a:r>
          </a:p>
        </p:txBody>
      </p:sp>
      <p:sp>
        <p:nvSpPr>
          <p:cNvPr id="55300" name="Rectangle 3"/>
          <p:cNvSpPr/>
          <p:nvPr/>
        </p:nvSpPr>
        <p:spPr>
          <a:xfrm>
            <a:off x="165100" y="2895600"/>
            <a:ext cx="8769350" cy="3694113"/>
          </a:xfrm>
          <a:prstGeom prst="rect">
            <a:avLst/>
          </a:prstGeom>
          <a:noFill/>
          <a:ln w="9525" cap="flat" cmpd="sng">
            <a:solidFill>
              <a:srgbClr val="FF0000"/>
            </a:solidFill>
            <a:prstDash val="solid"/>
            <a:miter/>
            <a:headEnd type="none" w="med" len="med"/>
            <a:tailEnd type="none" w="med" len="med"/>
          </a:ln>
        </p:spPr>
        <p:txBody>
          <a:bodyPr>
            <a:spAutoFit/>
          </a:bodyPr>
          <a:lstStyle/>
          <a:p>
            <a:pPr algn="just">
              <a:buNone/>
            </a:pPr>
            <a:r>
              <a:rPr lang="en-US" altLang="en-US" sz="2600" b="0" dirty="0">
                <a:latin typeface="Times New Roman" panose="02020603050405020304" pitchFamily="18" charset="0"/>
                <a:ea typeface="MS PGothic" panose="020B0600070205080204" pitchFamily="34" charset="-128"/>
              </a:rPr>
              <a:t>Sinh hoạt chuyên môn theo nghiên cứu bài học là hoạt động GV cùng nhau học tập từ thực tế việc học của HS; GV cùng nhau thiết kế kế hoạch bài học, cùng dự giờ, quan sát, suy ngẫm và chia sẻ (tập  trung chủ yếu vào việc học của HS) bài học. Đồng thời đưa ra những nhận xét về sự tác động của lời giảng, các câu hỏi, các nhiệm vụ học tập mà GV đưa ra,… có ảnh hưởng đến việc học của HS. Trên cơ sở đó, GV được chia sẻ, học tập lẫn nhau, rút kinh nghiệm và điều chỉnh nội dung, PPDH vào bài học hằng ngày một cách hiệu quả.</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p:nvPr/>
        </p:nvSpPr>
        <p:spPr>
          <a:xfrm>
            <a:off x="1828800" y="1811338"/>
            <a:ext cx="7162800" cy="4894262"/>
          </a:xfrm>
          <a:prstGeom prst="rect">
            <a:avLst/>
          </a:prstGeom>
          <a:solidFill>
            <a:srgbClr val="CCFFCC"/>
          </a:solidFill>
          <a:ln w="9525" cap="flat" cmpd="sng">
            <a:solidFill>
              <a:srgbClr val="0000FF"/>
            </a:solidFill>
            <a:prstDash val="solid"/>
            <a:miter/>
            <a:headEnd type="none" w="med" len="med"/>
            <a:tailEnd type="none" w="med" len="med"/>
          </a:ln>
        </p:spPr>
        <p:txBody>
          <a:bodyPr>
            <a:spAutoFit/>
          </a:bodyPr>
          <a:lstStyle/>
          <a:p>
            <a:pPr algn="just"/>
            <a:r>
              <a:rPr lang="en-US" altLang="en-US" sz="2600" b="0" dirty="0">
                <a:latin typeface="Arial" panose="020B0604020202020204" pitchFamily="34" charset="0"/>
                <a:ea typeface="MS PGothic" panose="020B0600070205080204" pitchFamily="34" charset="-128"/>
              </a:rPr>
              <a:t>- Tất cả </a:t>
            </a:r>
            <a:r>
              <a:rPr lang="vi-VN" altLang="en-US" sz="2600" b="0" dirty="0">
                <a:latin typeface="Arial" panose="020B0604020202020204" pitchFamily="34" charset="0"/>
                <a:ea typeface="MS PGothic" panose="020B0600070205080204" pitchFamily="34" charset="-128"/>
              </a:rPr>
              <a:t>GV cùng nhau thảo luận </a:t>
            </a:r>
            <a:r>
              <a:rPr lang="en-US" altLang="en-US" sz="2600" b="0" dirty="0">
                <a:latin typeface="Arial" panose="020B0604020202020204" pitchFamily="34" charset="0"/>
                <a:ea typeface="MS PGothic" panose="020B0600070205080204" pitchFamily="34" charset="-128"/>
              </a:rPr>
              <a:t>lựa chọn bài học </a:t>
            </a:r>
            <a:r>
              <a:rPr lang="vi-VN" altLang="en-US" sz="2600" b="0" dirty="0">
                <a:latin typeface="Arial" panose="020B0604020202020204" pitchFamily="34" charset="0"/>
                <a:ea typeface="MS PGothic" panose="020B0600070205080204" pitchFamily="34" charset="-128"/>
              </a:rPr>
              <a:t>(dựa vào chương trình), </a:t>
            </a:r>
            <a:r>
              <a:rPr lang="en-US" altLang="en-US" sz="2600" b="0" dirty="0">
                <a:latin typeface="Arial" panose="020B0604020202020204" pitchFamily="34" charset="0"/>
                <a:ea typeface="MS PGothic" panose="020B0600070205080204" pitchFamily="34" charset="-128"/>
              </a:rPr>
              <a:t>thảo luận mục tiêu, </a:t>
            </a:r>
            <a:r>
              <a:rPr lang="vi-VN" altLang="en-US" sz="2600" b="0" dirty="0">
                <a:latin typeface="Arial" panose="020B0604020202020204" pitchFamily="34" charset="0"/>
                <a:ea typeface="MS PGothic" panose="020B0600070205080204" pitchFamily="34" charset="-128"/>
              </a:rPr>
              <a:t>nội dung bài học,</a:t>
            </a:r>
            <a:r>
              <a:rPr lang="en-US" altLang="en-US" sz="2600" b="0" dirty="0">
                <a:latin typeface="Arial" panose="020B0604020202020204" pitchFamily="34" charset="0"/>
                <a:ea typeface="MS PGothic" panose="020B0600070205080204" pitchFamily="34" charset="-128"/>
              </a:rPr>
              <a:t> </a:t>
            </a:r>
            <a:r>
              <a:rPr lang="vi-VN" altLang="en-US" sz="2600" b="0" dirty="0">
                <a:latin typeface="Arial" panose="020B0604020202020204" pitchFamily="34" charset="0"/>
                <a:ea typeface="MS PGothic" panose="020B0600070205080204" pitchFamily="34" charset="-128"/>
              </a:rPr>
              <a:t>phương pháp, cách tổ chức dạy học</a:t>
            </a:r>
            <a:r>
              <a:rPr lang="en-US" altLang="en-US" sz="2600" b="0" dirty="0">
                <a:latin typeface="Arial" panose="020B0604020202020204" pitchFamily="34" charset="0"/>
                <a:ea typeface="MS PGothic" panose="020B0600070205080204" pitchFamily="34" charset="-128"/>
              </a:rPr>
              <a:t>…; </a:t>
            </a:r>
            <a:r>
              <a:rPr lang="vi-VN" altLang="en-US" sz="2600" b="0" dirty="0">
                <a:latin typeface="Arial" panose="020B0604020202020204" pitchFamily="34" charset="0"/>
                <a:ea typeface="MS PGothic" panose="020B0600070205080204" pitchFamily="34" charset="-128"/>
              </a:rPr>
              <a:t>thuận lợi, khó khăn của HS, các tình huống có thế xảy ra.</a:t>
            </a:r>
            <a:r>
              <a:rPr lang="en-US" altLang="en-US" sz="2600" b="0" dirty="0">
                <a:latin typeface="Arial" panose="020B0604020202020204" pitchFamily="34" charset="0"/>
                <a:ea typeface="MS PGothic" panose="020B0600070205080204" pitchFamily="34" charset="-128"/>
              </a:rPr>
              <a:t>..</a:t>
            </a:r>
            <a:endParaRPr lang="vi-VN" altLang="en-US" sz="2600" b="0" dirty="0">
              <a:latin typeface="Arial" panose="020B0604020202020204" pitchFamily="34" charset="0"/>
              <a:ea typeface="MS PGothic" panose="020B0600070205080204" pitchFamily="34" charset="-128"/>
            </a:endParaRPr>
          </a:p>
          <a:p>
            <a:pPr algn="just"/>
            <a:r>
              <a:rPr lang="en-US" altLang="en-US" sz="2600" b="0" dirty="0">
                <a:latin typeface="Arial" panose="020B0604020202020204" pitchFamily="34" charset="0"/>
                <a:ea typeface="MS PGothic" panose="020B0600070205080204" pitchFamily="34" charset="-128"/>
              </a:rPr>
              <a:t>- Cùng nhau hình thành KHBH,</a:t>
            </a:r>
            <a:r>
              <a:rPr lang="vi-VN" altLang="en-US" sz="2600" b="0" dirty="0">
                <a:latin typeface="Arial" panose="020B0604020202020204" pitchFamily="34" charset="0"/>
                <a:ea typeface="MS PGothic" panose="020B0600070205080204" pitchFamily="34" charset="-128"/>
              </a:rPr>
              <a:t> giao cho một GV </a:t>
            </a:r>
            <a:r>
              <a:rPr lang="en-US" altLang="en-US" sz="2600" b="0" dirty="0">
                <a:latin typeface="Arial" panose="020B0604020202020204" pitchFamily="34" charset="0"/>
                <a:ea typeface="MS PGothic" panose="020B0600070205080204" pitchFamily="34" charset="-128"/>
              </a:rPr>
              <a:t>hoàn chỉnh (</a:t>
            </a:r>
            <a:r>
              <a:rPr lang="en-US" altLang="en-US" sz="2600" b="0" i="1" dirty="0">
                <a:latin typeface="Arial" panose="020B0604020202020204" pitchFamily="34" charset="0"/>
                <a:ea typeface="MS PGothic" panose="020B0600070205080204" pitchFamily="34" charset="-128"/>
              </a:rPr>
              <a:t>thường là người được phân công dạy</a:t>
            </a:r>
            <a:r>
              <a:rPr lang="en-US" altLang="en-US" sz="2600" b="0" dirty="0">
                <a:latin typeface="Arial" panose="020B0604020202020204" pitchFamily="34" charset="0"/>
                <a:ea typeface="MS PGothic" panose="020B0600070205080204" pitchFamily="34" charset="-128"/>
              </a:rPr>
              <a:t>)</a:t>
            </a:r>
            <a:r>
              <a:rPr lang="vi-VN" altLang="en-US" sz="2600" b="0" dirty="0">
                <a:latin typeface="Arial" panose="020B0604020202020204" pitchFamily="34" charset="0"/>
                <a:ea typeface="MS PGothic" panose="020B0600070205080204" pitchFamily="34" charset="-128"/>
              </a:rPr>
              <a:t>.</a:t>
            </a:r>
            <a:r>
              <a:rPr lang="en-US" altLang="en-US" sz="2600" b="0" dirty="0">
                <a:latin typeface="Arial" panose="020B0604020202020204" pitchFamily="34" charset="0"/>
                <a:ea typeface="MS PGothic" panose="020B0600070205080204" pitchFamily="34" charset="-128"/>
              </a:rPr>
              <a:t> T</a:t>
            </a:r>
            <a:r>
              <a:rPr lang="vi-VN" altLang="en-US" sz="2600" b="0" dirty="0">
                <a:latin typeface="Arial" panose="020B0604020202020204" pitchFamily="34" charset="0"/>
                <a:ea typeface="MS PGothic" panose="020B0600070205080204" pitchFamily="34" charset="-128"/>
              </a:rPr>
              <a:t>rao đổi với các thành viên trong tổ để bổ sung</a:t>
            </a:r>
            <a:r>
              <a:rPr lang="en-US" altLang="en-US" sz="2600" b="0" dirty="0">
                <a:latin typeface="Arial" panose="020B0604020202020204" pitchFamily="34" charset="0"/>
                <a:ea typeface="MS PGothic" panose="020B0600070205080204" pitchFamily="34" charset="-128"/>
              </a:rPr>
              <a:t> nếu cần thiết</a:t>
            </a:r>
            <a:r>
              <a:rPr lang="vi-VN" altLang="en-US" sz="2600" b="0" dirty="0">
                <a:latin typeface="Arial" panose="020B0604020202020204" pitchFamily="34" charset="0"/>
                <a:ea typeface="MS PGothic" panose="020B0600070205080204" pitchFamily="34" charset="-128"/>
              </a:rPr>
              <a:t>. </a:t>
            </a:r>
            <a:r>
              <a:rPr lang="en-US" altLang="en-US" sz="2600" b="0" dirty="0">
                <a:latin typeface="Arial" panose="020B0604020202020204" pitchFamily="34" charset="0"/>
                <a:ea typeface="MS PGothic" panose="020B0600070205080204" pitchFamily="34" charset="-128"/>
              </a:rPr>
              <a:t>Giáo án là sản phẩm chung. </a:t>
            </a:r>
            <a:r>
              <a:rPr lang="vi-VN" altLang="en-US" sz="2600" b="0" dirty="0">
                <a:latin typeface="Arial" panose="020B0604020202020204" pitchFamily="34" charset="0"/>
                <a:ea typeface="MS PGothic" panose="020B0600070205080204" pitchFamily="34" charset="-128"/>
              </a:rPr>
              <a:t>Các thành viên khác có nhiệm vụ xây dựng kế hoạch chi tiết cho việc quan sát và thảo luận sau khi </a:t>
            </a:r>
            <a:r>
              <a:rPr lang="en-US" altLang="en-US" sz="2600" b="0" dirty="0">
                <a:latin typeface="Arial" panose="020B0604020202020204" pitchFamily="34" charset="0"/>
                <a:ea typeface="MS PGothic" panose="020B0600070205080204" pitchFamily="34" charset="-128"/>
              </a:rPr>
              <a:t>dự </a:t>
            </a:r>
            <a:r>
              <a:rPr lang="vi-VN" altLang="en-US" sz="2600" b="0" dirty="0">
                <a:latin typeface="Arial" panose="020B0604020202020204" pitchFamily="34" charset="0"/>
                <a:ea typeface="MS PGothic" panose="020B0600070205080204" pitchFamily="34" charset="-128"/>
              </a:rPr>
              <a:t>bài học nghiên cứu.</a:t>
            </a:r>
            <a:endParaRPr lang="en-US" altLang="en-US" sz="2600" b="0" dirty="0">
              <a:latin typeface="Arial" panose="020B0604020202020204" pitchFamily="34" charset="0"/>
              <a:ea typeface="MS PGothic" panose="020B0600070205080204" pitchFamily="34" charset="-128"/>
            </a:endParaRPr>
          </a:p>
        </p:txBody>
      </p:sp>
      <p:sp>
        <p:nvSpPr>
          <p:cNvPr id="5" name="Right Arrow 4"/>
          <p:cNvSpPr/>
          <p:nvPr/>
        </p:nvSpPr>
        <p:spPr>
          <a:xfrm>
            <a:off x="179388" y="36513"/>
            <a:ext cx="1547813" cy="27066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6324" name="TextBox 5"/>
          <p:cNvSpPr txBox="1"/>
          <p:nvPr/>
        </p:nvSpPr>
        <p:spPr>
          <a:xfrm>
            <a:off x="114300" y="781050"/>
            <a:ext cx="1511300" cy="1200150"/>
          </a:xfrm>
          <a:prstGeom prst="rect">
            <a:avLst/>
          </a:prstGeom>
          <a:noFill/>
          <a:ln w="9525">
            <a:noFill/>
          </a:ln>
        </p:spPr>
        <p:txBody>
          <a:bodyPr>
            <a:spAutoFit/>
          </a:bodyPr>
          <a:lstStyle/>
          <a:p>
            <a:pPr algn="ctr">
              <a:buNone/>
            </a:pPr>
            <a:r>
              <a:rPr lang="en-US" altLang="en-US" sz="2400" dirty="0">
                <a:latin typeface="Times New Roman" panose="02020603050405020304" pitchFamily="18" charset="0"/>
                <a:ea typeface="MS PGothic" panose="020B0600070205080204" pitchFamily="34" charset="-128"/>
              </a:rPr>
              <a:t>I. XÁC ĐỊNH VẤN ĐỀ</a:t>
            </a:r>
          </a:p>
        </p:txBody>
      </p:sp>
      <p:sp>
        <p:nvSpPr>
          <p:cNvPr id="8" name="Right Arrow 7"/>
          <p:cNvSpPr/>
          <p:nvPr/>
        </p:nvSpPr>
        <p:spPr>
          <a:xfrm>
            <a:off x="17463" y="2895600"/>
            <a:ext cx="1709738" cy="3276600"/>
          </a:xfrm>
          <a:prstGeom prst="rightArrow">
            <a:avLst>
              <a:gd name="adj1" fmla="val 50000"/>
              <a:gd name="adj2" fmla="val 592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6326" name="TextBox 5"/>
          <p:cNvSpPr txBox="1"/>
          <p:nvPr/>
        </p:nvSpPr>
        <p:spPr>
          <a:xfrm>
            <a:off x="17463" y="3352800"/>
            <a:ext cx="1811337" cy="1938338"/>
          </a:xfrm>
          <a:prstGeom prst="rect">
            <a:avLst/>
          </a:prstGeom>
          <a:noFill/>
          <a:ln w="9525">
            <a:noFill/>
          </a:ln>
        </p:spPr>
        <p:txBody>
          <a:bodyPr>
            <a:spAutoFit/>
          </a:bodyPr>
          <a:lstStyle/>
          <a:p>
            <a:pPr algn="ctr">
              <a:buNone/>
            </a:pPr>
            <a:r>
              <a:rPr lang="en-US" altLang="en-US" sz="2400" dirty="0">
                <a:latin typeface="Times New Roman" panose="02020603050405020304" pitchFamily="18" charset="0"/>
                <a:ea typeface="MS PGothic" panose="020B0600070205080204" pitchFamily="34" charset="-128"/>
              </a:rPr>
              <a:t>II.</a:t>
            </a:r>
          </a:p>
          <a:p>
            <a:pPr algn="ctr">
              <a:buNone/>
            </a:pPr>
            <a:r>
              <a:rPr lang="en-US" altLang="en-US" sz="2400" dirty="0">
                <a:latin typeface="Times New Roman" panose="02020603050405020304" pitchFamily="18" charset="0"/>
                <a:ea typeface="MS PGothic" panose="020B0600070205080204" pitchFamily="34" charset="-128"/>
              </a:rPr>
              <a:t>LỰA CHON BÀI, SOẠN KHDH</a:t>
            </a:r>
          </a:p>
        </p:txBody>
      </p:sp>
      <p:sp>
        <p:nvSpPr>
          <p:cNvPr id="56327" name="Rectangle 2"/>
          <p:cNvSpPr/>
          <p:nvPr/>
        </p:nvSpPr>
        <p:spPr>
          <a:xfrm>
            <a:off x="1828800" y="569913"/>
            <a:ext cx="7162800" cy="954087"/>
          </a:xfrm>
          <a:prstGeom prst="rect">
            <a:avLst/>
          </a:prstGeom>
          <a:solidFill>
            <a:srgbClr val="99FFCC"/>
          </a:solidFill>
          <a:ln w="9525" cap="flat" cmpd="sng">
            <a:solidFill>
              <a:srgbClr val="002060"/>
            </a:solidFill>
            <a:prstDash val="solid"/>
            <a:miter/>
            <a:headEnd type="none" w="med" len="med"/>
            <a:tailEnd type="none" w="med" len="med"/>
          </a:ln>
        </p:spPr>
        <p:txBody>
          <a:bodyPr>
            <a:spAutoFit/>
          </a:bodyPr>
          <a:lstStyle/>
          <a:p>
            <a:pPr>
              <a:buNone/>
            </a:pPr>
            <a:r>
              <a:rPr lang="en-US" altLang="en-US" sz="2800" b="0" dirty="0">
                <a:latin typeface="Times New Roman" panose="02020603050405020304" pitchFamily="18" charset="0"/>
                <a:ea typeface="MS PGothic" panose="020B0600070205080204" pitchFamily="34" charset="-128"/>
              </a:rPr>
              <a:t>Xác định vấn đề cần quan tâm từ thực tiễn dạy học (khó khăn, mới…)</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p:nvPr/>
        </p:nvSpPr>
        <p:spPr>
          <a:xfrm>
            <a:off x="1800225" y="90488"/>
            <a:ext cx="7243763" cy="3046412"/>
          </a:xfrm>
          <a:prstGeom prst="rect">
            <a:avLst/>
          </a:prstGeom>
          <a:solidFill>
            <a:srgbClr val="99FFCC"/>
          </a:solidFill>
          <a:ln w="9525" cap="flat" cmpd="sng">
            <a:solidFill>
              <a:srgbClr val="002060"/>
            </a:solidFill>
            <a:prstDash val="solid"/>
            <a:miter/>
            <a:headEnd type="none" w="med" len="med"/>
            <a:tailEnd type="none" w="med" len="med"/>
          </a:ln>
        </p:spPr>
        <p:txBody>
          <a:bodyPr>
            <a:spAutoFit/>
          </a:bodyPr>
          <a:lstStyle/>
          <a:p>
            <a:pPr>
              <a:buNone/>
            </a:pPr>
            <a:r>
              <a:rPr lang="en-US" altLang="en-US" sz="2400" b="0" dirty="0">
                <a:latin typeface="Times New Roman" panose="02020603050405020304" pitchFamily="18" charset="0"/>
                <a:ea typeface="MS PGothic" panose="020B0600070205080204" pitchFamily="34" charset="-128"/>
              </a:rPr>
              <a:t>- M</a:t>
            </a:r>
            <a:r>
              <a:rPr lang="vi-VN" altLang="en-US" sz="2400" b="0" dirty="0">
                <a:latin typeface="Times New Roman" panose="02020603050405020304" pitchFamily="18" charset="0"/>
                <a:ea typeface="MS PGothic" panose="020B0600070205080204" pitchFamily="34" charset="-128"/>
              </a:rPr>
              <a:t>ột GV đại</a:t>
            </a:r>
            <a:r>
              <a:rPr lang="en-US" altLang="en-US" sz="2400" b="0" dirty="0">
                <a:latin typeface="Times New Roman" panose="02020603050405020304" pitchFamily="18" charset="0"/>
                <a:ea typeface="MS PGothic" panose="020B0600070205080204" pitchFamily="34" charset="-128"/>
              </a:rPr>
              <a:t> diện </a:t>
            </a:r>
            <a:r>
              <a:rPr lang="vi-VN" altLang="en-US" sz="2400" b="0" dirty="0">
                <a:latin typeface="Times New Roman" panose="02020603050405020304" pitchFamily="18" charset="0"/>
                <a:ea typeface="MS PGothic" panose="020B0600070205080204" pitchFamily="34" charset="-128"/>
              </a:rPr>
              <a:t>sẽ dạy bài học nghiên cứu ở một lớp học cụ thể, các GV còn lại dự giờ và ghi chép thu thập dữ kiện về bài học.</a:t>
            </a:r>
          </a:p>
          <a:p>
            <a:pPr>
              <a:buNone/>
            </a:pPr>
            <a:r>
              <a:rPr lang="en-US" altLang="en-US" sz="2400" b="0" dirty="0">
                <a:latin typeface="Times New Roman" panose="02020603050405020304" pitchFamily="18" charset="0"/>
                <a:ea typeface="MS PGothic" panose="020B0600070205080204" pitchFamily="34" charset="-128"/>
              </a:rPr>
              <a:t>- Giáo viên dự giờ</a:t>
            </a:r>
            <a:r>
              <a:rPr lang="vi-VN" altLang="en-US" sz="2400" b="0" dirty="0">
                <a:latin typeface="Times New Roman" panose="02020603050405020304" pitchFamily="18" charset="0"/>
                <a:ea typeface="MS PGothic" panose="020B0600070205080204" pitchFamily="34" charset="-128"/>
              </a:rPr>
              <a:t> tập trung vào quan sát </a:t>
            </a:r>
            <a:r>
              <a:rPr lang="en-US" altLang="en-US" sz="2400" b="0" dirty="0">
                <a:latin typeface="Times New Roman" panose="02020603050405020304" pitchFamily="18" charset="0"/>
                <a:ea typeface="MS PGothic" panose="020B0600070205080204" pitchFamily="34" charset="-128"/>
              </a:rPr>
              <a:t>những vấn đề đã đặt ra (</a:t>
            </a:r>
            <a:r>
              <a:rPr lang="vi-VN" altLang="en-US" sz="2400" b="0" dirty="0">
                <a:latin typeface="Times New Roman" panose="02020603050405020304" pitchFamily="18" charset="0"/>
                <a:ea typeface="MS PGothic" panose="020B0600070205080204" pitchFamily="34" charset="-128"/>
              </a:rPr>
              <a:t>việc học của HS, hành vi, thái độ, phản ứng của HS trong giờ học, cách làm việc nhóm HS, những khó khăn vướng mắc của HS</a:t>
            </a:r>
            <a:r>
              <a:rPr lang="en-US" altLang="en-US" sz="2400" b="0" dirty="0">
                <a:latin typeface="Times New Roman" panose="02020603050405020304" pitchFamily="18" charset="0"/>
                <a:ea typeface="MS PGothic" panose="020B0600070205080204" pitchFamily="34" charset="-128"/>
              </a:rPr>
              <a:t>)</a:t>
            </a:r>
            <a:r>
              <a:rPr lang="vi-VN" altLang="en-US" sz="2400" b="0" dirty="0">
                <a:latin typeface="Times New Roman" panose="02020603050405020304" pitchFamily="18" charset="0"/>
                <a:ea typeface="MS PGothic" panose="020B0600070205080204" pitchFamily="34" charset="-128"/>
              </a:rPr>
              <a:t>... Quan sát tất cả đối tượng HS, không “bỏ rơi” HS nào.</a:t>
            </a:r>
          </a:p>
        </p:txBody>
      </p:sp>
      <p:sp>
        <p:nvSpPr>
          <p:cNvPr id="7" name="Right Arrow 6"/>
          <p:cNvSpPr/>
          <p:nvPr/>
        </p:nvSpPr>
        <p:spPr>
          <a:xfrm>
            <a:off x="179388" y="0"/>
            <a:ext cx="1547813" cy="2862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7348" name="TextBox 7"/>
          <p:cNvSpPr txBox="1"/>
          <p:nvPr/>
        </p:nvSpPr>
        <p:spPr>
          <a:xfrm>
            <a:off x="80963" y="685800"/>
            <a:ext cx="1512887" cy="1200150"/>
          </a:xfrm>
          <a:prstGeom prst="rect">
            <a:avLst/>
          </a:prstGeom>
          <a:noFill/>
          <a:ln w="9525">
            <a:noFill/>
          </a:ln>
        </p:spPr>
        <p:txBody>
          <a:bodyPr>
            <a:spAutoFit/>
          </a:bodyPr>
          <a:lstStyle/>
          <a:p>
            <a:pPr algn="ctr">
              <a:buNone/>
            </a:pPr>
            <a:r>
              <a:rPr lang="en-US" altLang="en-US" sz="2400" dirty="0">
                <a:latin typeface="Times New Roman" panose="02020603050405020304" pitchFamily="18" charset="0"/>
                <a:ea typeface="MS PGothic" panose="020B0600070205080204" pitchFamily="34" charset="-128"/>
              </a:rPr>
              <a:t>III.</a:t>
            </a:r>
          </a:p>
          <a:p>
            <a:pPr algn="ctr">
              <a:buNone/>
            </a:pPr>
            <a:r>
              <a:rPr lang="en-US" altLang="en-US" sz="2400" dirty="0">
                <a:latin typeface="Times New Roman" panose="02020603050405020304" pitchFamily="18" charset="0"/>
                <a:ea typeface="MS PGothic" panose="020B0600070205080204" pitchFamily="34" charset="-128"/>
              </a:rPr>
              <a:t>DẠY và </a:t>
            </a:r>
          </a:p>
          <a:p>
            <a:pPr algn="ctr">
              <a:buNone/>
            </a:pPr>
            <a:r>
              <a:rPr lang="en-US" altLang="en-US" sz="2400" dirty="0">
                <a:latin typeface="Times New Roman" panose="02020603050405020304" pitchFamily="18" charset="0"/>
                <a:ea typeface="MS PGothic" panose="020B0600070205080204" pitchFamily="34" charset="-128"/>
              </a:rPr>
              <a:t>DỰ GIỜ</a:t>
            </a:r>
          </a:p>
        </p:txBody>
      </p:sp>
      <p:sp>
        <p:nvSpPr>
          <p:cNvPr id="8" name="Right Arrow 7"/>
          <p:cNvSpPr/>
          <p:nvPr/>
        </p:nvSpPr>
        <p:spPr>
          <a:xfrm>
            <a:off x="139700" y="3005138"/>
            <a:ext cx="1547813" cy="2286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57350" name="TextBox 5"/>
          <p:cNvSpPr txBox="1"/>
          <p:nvPr/>
        </p:nvSpPr>
        <p:spPr>
          <a:xfrm>
            <a:off x="26988" y="3481388"/>
            <a:ext cx="1611312" cy="1200150"/>
          </a:xfrm>
          <a:prstGeom prst="rect">
            <a:avLst/>
          </a:prstGeom>
          <a:noFill/>
          <a:ln w="9525">
            <a:noFill/>
          </a:ln>
        </p:spPr>
        <p:txBody>
          <a:bodyPr>
            <a:spAutoFit/>
          </a:bodyPr>
          <a:lstStyle/>
          <a:p>
            <a:pPr algn="ctr">
              <a:buNone/>
            </a:pPr>
            <a:r>
              <a:rPr lang="en-US" altLang="en-US" sz="2400" dirty="0">
                <a:latin typeface="Times New Roman" panose="02020603050405020304" pitchFamily="18" charset="0"/>
                <a:ea typeface="MS PGothic" panose="020B0600070205080204" pitchFamily="34" charset="-128"/>
              </a:rPr>
              <a:t>IV.</a:t>
            </a:r>
          </a:p>
          <a:p>
            <a:pPr algn="ctr">
              <a:buNone/>
            </a:pPr>
            <a:r>
              <a:rPr lang="en-US" altLang="en-US" sz="2400" dirty="0">
                <a:latin typeface="Times New Roman" panose="02020603050405020304" pitchFamily="18" charset="0"/>
                <a:ea typeface="MS PGothic" panose="020B0600070205080204" pitchFamily="34" charset="-128"/>
              </a:rPr>
              <a:t>THẢO LUẬN</a:t>
            </a:r>
          </a:p>
        </p:txBody>
      </p:sp>
      <p:sp>
        <p:nvSpPr>
          <p:cNvPr id="57351" name="Rectangle 1"/>
          <p:cNvSpPr/>
          <p:nvPr/>
        </p:nvSpPr>
        <p:spPr>
          <a:xfrm>
            <a:off x="1800225" y="3248025"/>
            <a:ext cx="7243763" cy="2308225"/>
          </a:xfrm>
          <a:prstGeom prst="rect">
            <a:avLst/>
          </a:prstGeom>
          <a:solidFill>
            <a:srgbClr val="CCFFCC"/>
          </a:solidFill>
          <a:ln w="9525" cap="flat" cmpd="sng">
            <a:solidFill>
              <a:srgbClr val="0000FF"/>
            </a:solidFill>
            <a:prstDash val="solid"/>
            <a:miter/>
            <a:headEnd type="none" w="med" len="med"/>
            <a:tailEnd type="none" w="med" len="med"/>
          </a:ln>
        </p:spPr>
        <p:txBody>
          <a:bodyPr>
            <a:spAutoFit/>
          </a:bodyPr>
          <a:lstStyle/>
          <a:p>
            <a:pPr algn="just">
              <a:buNone/>
            </a:pPr>
            <a:r>
              <a:rPr lang="en-US" altLang="en-US" sz="2400" b="0" dirty="0">
                <a:latin typeface="Times New Roman" panose="02020603050405020304" pitchFamily="18" charset="0"/>
                <a:ea typeface="MS PGothic" panose="020B0600070205080204" pitchFamily="34" charset="-128"/>
              </a:rPr>
              <a:t>- Tập trung chính vào việc thảo luận những vấn đề đã đặt ra, hoạt động học của học sinh: diễn biến,</a:t>
            </a:r>
            <a:r>
              <a:rPr lang="vi-VN" altLang="en-US" sz="2400" b="0" dirty="0">
                <a:latin typeface="Times New Roman" panose="02020603050405020304" pitchFamily="18" charset="0"/>
                <a:ea typeface="MS PGothic" panose="020B0600070205080204" pitchFamily="34" charset="-128"/>
              </a:rPr>
              <a:t> </a:t>
            </a:r>
            <a:r>
              <a:rPr lang="en-US" altLang="en-US" sz="2400" b="0" dirty="0">
                <a:latin typeface="Times New Roman" panose="02020603050405020304" pitchFamily="18" charset="0"/>
                <a:ea typeface="MS PGothic" panose="020B0600070205080204" pitchFamily="34" charset="-128"/>
              </a:rPr>
              <a:t>hành vi, sự tham gia..., hiệu quả của bài học đã được thiết kế</a:t>
            </a:r>
            <a:endParaRPr lang="vi-VN" altLang="en-US" sz="2400" b="0" dirty="0">
              <a:latin typeface="Times New Roman" panose="02020603050405020304" pitchFamily="18" charset="0"/>
              <a:ea typeface="MS PGothic" panose="020B0600070205080204" pitchFamily="34" charset="-128"/>
            </a:endParaRPr>
          </a:p>
          <a:p>
            <a:pPr algn="just">
              <a:buNone/>
            </a:pPr>
            <a:r>
              <a:rPr lang="en-US" altLang="en-US" sz="2400" b="0" dirty="0">
                <a:latin typeface="Times New Roman" panose="02020603050405020304" pitchFamily="18" charset="0"/>
                <a:ea typeface="MS PGothic" panose="020B0600070205080204" pitchFamily="34" charset="-128"/>
              </a:rPr>
              <a:t>- Không đặt nặng đánh giá giáo viên.</a:t>
            </a:r>
          </a:p>
          <a:p>
            <a:pPr algn="just">
              <a:buNone/>
            </a:pPr>
            <a:r>
              <a:rPr lang="en-US" altLang="en-US" sz="2400" b="0" dirty="0">
                <a:latin typeface="Times New Roman" panose="02020603050405020304" pitchFamily="18" charset="0"/>
                <a:ea typeface="MS PGothic" panose="020B0600070205080204" pitchFamily="34" charset="-128"/>
              </a:rPr>
              <a:t>- </a:t>
            </a:r>
            <a:r>
              <a:rPr lang="vi-VN" altLang="en-US" sz="2400" b="0" dirty="0">
                <a:latin typeface="Times New Roman" panose="02020603050405020304" pitchFamily="18" charset="0"/>
                <a:ea typeface="MS PGothic" panose="020B0600070205080204" pitchFamily="34" charset="-128"/>
              </a:rPr>
              <a:t>Khuyến khích, động viên toàn bộ GV trong tổ tham gia đóng góp ý kiến cho bài dạy. </a:t>
            </a:r>
            <a:endParaRPr lang="en-US" altLang="en-US" sz="2400" b="0" dirty="0">
              <a:latin typeface="Times New Roman" panose="02020603050405020304" pitchFamily="18" charset="0"/>
              <a:ea typeface="MS PGothic" panose="020B0600070205080204" pitchFamily="34" charset="-128"/>
            </a:endParaRPr>
          </a:p>
        </p:txBody>
      </p:sp>
      <p:sp>
        <p:nvSpPr>
          <p:cNvPr id="11" name="Rectangle 2"/>
          <p:cNvSpPr>
            <a:spLocks noChangeArrowheads="1"/>
          </p:cNvSpPr>
          <p:nvPr/>
        </p:nvSpPr>
        <p:spPr bwMode="auto">
          <a:xfrm>
            <a:off x="1990725" y="5819775"/>
            <a:ext cx="6919913" cy="830263"/>
          </a:xfrm>
          <a:prstGeom prst="rect">
            <a:avLst/>
          </a:prstGeom>
          <a:solidFill>
            <a:schemeClr val="accent6">
              <a:lumMod val="20000"/>
              <a:lumOff val="80000"/>
            </a:schemeClr>
          </a:solidFill>
          <a:ln w="9525">
            <a:solidFill>
              <a:srgbClr val="C00000"/>
            </a:solidFill>
            <a:miter lim="800000"/>
          </a:ln>
        </p:spPr>
        <p:txBody>
          <a:bodyPr>
            <a:spAutoFit/>
          </a:bodyPr>
          <a:lstStyle>
            <a:lvl1pPr>
              <a:defRPr sz="900" b="1">
                <a:solidFill>
                  <a:schemeClr val="tx1"/>
                </a:solidFill>
                <a:latin typeface="Arial" panose="020B0604020202020204" pitchFamily="34" charset="0"/>
                <a:ea typeface="MS PGothic" panose="020B0600070205080204" pitchFamily="34" charset="-128"/>
              </a:defRPr>
            </a:lvl1pPr>
            <a:lvl2pPr marL="742950" indent="-285750">
              <a:defRPr sz="900" b="1">
                <a:solidFill>
                  <a:schemeClr val="tx1"/>
                </a:solidFill>
                <a:latin typeface="Arial" panose="020B0604020202020204" pitchFamily="34" charset="0"/>
                <a:ea typeface="MS PGothic" panose="020B0600070205080204" pitchFamily="34" charset="-128"/>
              </a:defRPr>
            </a:lvl2pPr>
            <a:lvl3pPr marL="1143000" indent="-228600">
              <a:defRPr sz="900" b="1">
                <a:solidFill>
                  <a:schemeClr val="tx1"/>
                </a:solidFill>
                <a:latin typeface="Arial" panose="020B0604020202020204" pitchFamily="34" charset="0"/>
                <a:ea typeface="MS PGothic" panose="020B0600070205080204" pitchFamily="34" charset="-128"/>
              </a:defRPr>
            </a:lvl3pPr>
            <a:lvl4pPr marL="1600200" indent="-228600">
              <a:defRPr sz="900" b="1">
                <a:solidFill>
                  <a:schemeClr val="tx1"/>
                </a:solidFill>
                <a:latin typeface="Arial" panose="020B0604020202020204" pitchFamily="34" charset="0"/>
                <a:ea typeface="MS PGothic" panose="020B0600070205080204" pitchFamily="34" charset="-128"/>
              </a:defRPr>
            </a:lvl4pPr>
            <a:lvl5pPr marL="2057400" indent="-228600">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Sau</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khi</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đã</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có</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kết</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quả</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thử</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nghiệm</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tiếp</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tục</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áp</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dụng</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và</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điều</a:t>
            </a:r>
            <a:r>
              <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chỉnh</a:t>
            </a:r>
            <a:endParaRPr kumimoji="0" lang="en-US"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7353" name="TextBox 7"/>
          <p:cNvSpPr txBox="1"/>
          <p:nvPr/>
        </p:nvSpPr>
        <p:spPr>
          <a:xfrm>
            <a:off x="-90487" y="5524500"/>
            <a:ext cx="2133600" cy="1200150"/>
          </a:xfrm>
          <a:prstGeom prst="rect">
            <a:avLst/>
          </a:prstGeom>
          <a:noFill/>
          <a:ln w="9525">
            <a:noFill/>
          </a:ln>
        </p:spPr>
        <p:txBody>
          <a:bodyPr>
            <a:spAutoFit/>
          </a:bodyPr>
          <a:lstStyle/>
          <a:p>
            <a:pPr algn="ctr">
              <a:buNone/>
            </a:pPr>
            <a:r>
              <a:rPr lang="en-US" altLang="en-US" sz="2400" dirty="0">
                <a:solidFill>
                  <a:srgbClr val="C00000"/>
                </a:solidFill>
                <a:latin typeface="Times New Roman" panose="02020603050405020304" pitchFamily="18" charset="0"/>
                <a:ea typeface="MS PGothic" panose="020B0600070205080204" pitchFamily="34" charset="-128"/>
              </a:rPr>
              <a:t>V.</a:t>
            </a:r>
          </a:p>
          <a:p>
            <a:pPr algn="ctr">
              <a:buNone/>
            </a:pPr>
            <a:r>
              <a:rPr lang="en-US" altLang="en-US" sz="2400" dirty="0">
                <a:solidFill>
                  <a:srgbClr val="C00000"/>
                </a:solidFill>
                <a:latin typeface="Times New Roman" panose="02020603050405020304" pitchFamily="18" charset="0"/>
                <a:ea typeface="MS PGothic" panose="020B0600070205080204" pitchFamily="34" charset="-128"/>
              </a:rPr>
              <a:t>ÁP DỤNG và ĐIỀU CHỈNH</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Table 58369"/>
          <p:cNvGraphicFramePr/>
          <p:nvPr/>
        </p:nvGraphicFramePr>
        <p:xfrm>
          <a:off x="109538" y="1174750"/>
          <a:ext cx="4381500" cy="4589961"/>
        </p:xfrm>
        <a:graphic>
          <a:graphicData uri="http://schemas.openxmlformats.org/drawingml/2006/table">
            <a:tbl>
              <a:tblPr/>
              <a:tblGrid>
                <a:gridCol w="4381500">
                  <a:extLst>
                    <a:ext uri="{9D8B030D-6E8A-4147-A177-3AD203B41FA5}">
                      <a16:colId xmlns:a16="http://schemas.microsoft.com/office/drawing/2014/main" xmlns="" val="20000"/>
                    </a:ext>
                  </a:extLst>
                </a:gridCol>
              </a:tblGrid>
              <a:tr h="6207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en-US" altLang="en-US" sz="2400" dirty="0">
                          <a:latin typeface="Times New Roman" panose="02020603050405020304" pitchFamily="18" charset="0"/>
                          <a:ea typeface="MS PGothic" panose="020B0600070205080204" pitchFamily="34" charset="-128"/>
                        </a:rPr>
                        <a:t>SHCM truyền thống</a:t>
                      </a:r>
                      <a:endParaRPr lang="en-US" altLang="en-US" sz="2400" b="0" dirty="0">
                        <a:latin typeface="Times New Roman" panose="02020603050405020304" pitchFamily="18" charset="0"/>
                        <a:ea typeface="Calibri" panose="020F0502020204030204" pitchFamily="34" charset="0"/>
                      </a:endParaRPr>
                    </a:p>
                  </a:txBody>
                  <a:tcPr marL="9525" marR="9525" marT="9520" marB="9520" anchor="ctr">
                    <a:lnL>
                      <a:noFill/>
                    </a:lnL>
                    <a:lnR>
                      <a:noFill/>
                    </a:lnR>
                    <a:lnT>
                      <a:noFill/>
                    </a:lnT>
                    <a:lnB>
                      <a:noFill/>
                    </a:lnB>
                    <a:lnTlToBr>
                      <a:noFill/>
                    </a:lnTlToBr>
                    <a:lnBlToTr>
                      <a:noFill/>
                    </a:lnBlToTr>
                    <a:solidFill>
                      <a:srgbClr val="CCFFCC"/>
                    </a:solidFill>
                  </a:tcPr>
                </a:tc>
                <a:extLst>
                  <a:ext uri="{0D108BD9-81ED-4DB2-BD59-A6C34878D82A}">
                    <a16:rowId xmlns:a16="http://schemas.microsoft.com/office/drawing/2014/main" xmlns="" val="10000"/>
                  </a:ext>
                </a:extLst>
              </a:tr>
              <a:tr h="39687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20000"/>
                        </a:lnSpc>
                        <a:buFont typeface="+mj-lt"/>
                        <a:buNone/>
                        <a:tabLst>
                          <a:tab pos="457200" algn="l"/>
                        </a:tabLst>
                      </a:pPr>
                      <a:r>
                        <a:rPr lang="en-US" altLang="en-US" sz="2400" dirty="0">
                          <a:latin typeface="Times New Roman" panose="02020603050405020304" pitchFamily="18" charset="0"/>
                          <a:ea typeface="MS PGothic" panose="020B0600070205080204" pitchFamily="34" charset="-128"/>
                        </a:rPr>
                        <a:t>1. Mục đích</a:t>
                      </a:r>
                      <a:endParaRPr lang="en-US" altLang="en-US" sz="2400" b="0" dirty="0">
                        <a:latin typeface="Times New Roman" panose="02020603050405020304" pitchFamily="18" charset="0"/>
                        <a:cs typeface="Calibri" panose="020F0502020204030204" pitchFamily="34" charset="0"/>
                      </a:endParaRPr>
                    </a:p>
                    <a:p>
                      <a:pPr lvl="0" algn="just" defTabSz="914400" eaLnBrk="1" hangingPunct="1">
                        <a:lnSpc>
                          <a:spcPct val="120000"/>
                        </a:lnSpc>
                        <a:buNone/>
                        <a:tabLst>
                          <a:tab pos="457200" algn="l"/>
                        </a:tabLst>
                      </a:pPr>
                      <a:r>
                        <a:rPr lang="en-US" altLang="en-US" sz="2400" b="0" dirty="0">
                          <a:latin typeface="Times New Roman" panose="02020603050405020304" pitchFamily="18" charset="0"/>
                          <a:ea typeface="MS PGothic" panose="020B0600070205080204" pitchFamily="34" charset="-128"/>
                        </a:rPr>
                        <a:t>- Đánh giá xếp loại giờ dạy theo tiêu chí từ các văn bản chỉ đạo của cấp trên.</a:t>
                      </a:r>
                    </a:p>
                    <a:p>
                      <a:pPr lvl="0" algn="just" defTabSz="914400" eaLnBrk="1" hangingPunct="1">
                        <a:lnSpc>
                          <a:spcPct val="120000"/>
                        </a:lnSpc>
                        <a:buNone/>
                        <a:tabLst>
                          <a:tab pos="457200" algn="l"/>
                        </a:tabLst>
                      </a:pPr>
                      <a:r>
                        <a:rPr lang="en-US" altLang="en-US" sz="2400" b="0" dirty="0">
                          <a:latin typeface="Times New Roman" panose="02020603050405020304" pitchFamily="18" charset="0"/>
                          <a:ea typeface="MS PGothic" panose="020B0600070205080204" pitchFamily="34" charset="-128"/>
                        </a:rPr>
                        <a:t>- Người dự tập trung quan sát các hoạt động của GV để rút kinh nghiệm.</a:t>
                      </a:r>
                    </a:p>
                    <a:p>
                      <a:pPr lvl="0" algn="just" defTabSz="914400" eaLnBrk="1" hangingPunct="1">
                        <a:lnSpc>
                          <a:spcPct val="120000"/>
                        </a:lnSpc>
                        <a:buNone/>
                        <a:tabLst>
                          <a:tab pos="457200" algn="l"/>
                        </a:tabLst>
                      </a:pPr>
                      <a:r>
                        <a:rPr lang="en-US" altLang="en-US" sz="2400" b="0" dirty="0">
                          <a:latin typeface="Times New Roman" panose="02020603050405020304" pitchFamily="18" charset="0"/>
                          <a:ea typeface="MS PGothic" panose="020B0600070205080204" pitchFamily="34" charset="-128"/>
                        </a:rPr>
                        <a:t>- Thống nhất cách dạy các dạng bài để tất cả GV cùng thực hiện.</a:t>
                      </a:r>
                    </a:p>
                  </a:txBody>
                  <a:tcPr marL="9525" marR="9525" marT="9520" marB="9520" anchor="ctr">
                    <a:lnL>
                      <a:noFill/>
                    </a:lnL>
                    <a:lnR>
                      <a:noFill/>
                    </a:lnR>
                    <a:lnT>
                      <a:noFill/>
                    </a:lnT>
                    <a:lnB>
                      <a:noFill/>
                    </a:lnB>
                    <a:lnTlToBr>
                      <a:noFill/>
                    </a:lnTlToBr>
                    <a:lnBlToTr>
                      <a:noFill/>
                    </a:lnBlToTr>
                    <a:solidFill>
                      <a:srgbClr val="CCFFCC"/>
                    </a:solidFill>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nvGraphicFramePr>
        <p:xfrm>
          <a:off x="4591050" y="1143000"/>
          <a:ext cx="4422775" cy="4610100"/>
        </p:xfrm>
        <a:graphic>
          <a:graphicData uri="http://schemas.openxmlformats.org/drawingml/2006/table">
            <a:tbl>
              <a:tblPr/>
              <a:tblGrid>
                <a:gridCol w="4422775">
                  <a:extLst>
                    <a:ext uri="{9D8B030D-6E8A-4147-A177-3AD203B41FA5}">
                      <a16:colId xmlns:a16="http://schemas.microsoft.com/office/drawing/2014/main" xmlns="" val="20000"/>
                    </a:ext>
                  </a:extLst>
                </a:gridCol>
              </a:tblGrid>
              <a:tr h="350838">
                <a:tc>
                  <a:txBody>
                    <a:bodyPr/>
                    <a:lstStyle>
                      <a:lvl1pPr>
                        <a:lnSpc>
                          <a:spcPct val="90000"/>
                        </a:lnSpc>
                        <a:spcBef>
                          <a:spcPts val="1200"/>
                        </a:spcBef>
                        <a:spcAft>
                          <a:spcPts val="200"/>
                        </a:spcAft>
                        <a:buClr>
                          <a:schemeClr val="accent1"/>
                        </a:buClr>
                        <a:buSzPct val="100000"/>
                        <a:buFont typeface="Tw Cen MT" panose="020B0602020104020603"/>
                        <a:defRPr>
                          <a:solidFill>
                            <a:schemeClr val="tx1"/>
                          </a:solidFill>
                          <a:latin typeface="Tw Cen MT" panose="020B0602020104020603"/>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a:defRPr>
                      </a:lvl9pPr>
                    </a:lstStyle>
                    <a:p>
                      <a:pPr marL="0" marR="0" lvl="0" indent="0" algn="ctr" defTabSz="914400" rtl="0" eaLnBrk="1" fontAlgn="base" latinLnBrk="0" hangingPunct="1">
                        <a:lnSpc>
                          <a:spcPct val="120000"/>
                        </a:lnSpc>
                        <a:spcBef>
                          <a:spcPct val="0"/>
                        </a:spcBef>
                        <a:spcAft>
                          <a:spcPct val="0"/>
                        </a:spcAft>
                        <a:buClrTx/>
                        <a:buSzTx/>
                        <a:buFontTx/>
                        <a:buNone/>
                      </a:pPr>
                      <a:r>
                        <a:rPr kumimoji="0" lang="en-US" altLang="en-US" sz="2500" b="1" i="0" u="none" strike="noStrike" cap="none" normalizeH="0" baseline="0" dirty="0" smtClean="0">
                          <a:ln>
                            <a:noFill/>
                          </a:ln>
                          <a:solidFill>
                            <a:srgbClr val="C00000"/>
                          </a:solidFill>
                          <a:effectLst/>
                          <a:latin typeface="Times New Roman" panose="02020603050405020304" pitchFamily="18" charset="0"/>
                          <a:ea typeface="MS PGothic" panose="020B0600070205080204" pitchFamily="34" charset="-128"/>
                          <a:cs typeface="Times New Roman" panose="02020603050405020304" pitchFamily="18" charset="0"/>
                        </a:rPr>
                        <a:t>SHCM </a:t>
                      </a:r>
                      <a:r>
                        <a:rPr kumimoji="0" lang="en-US" altLang="en-US" sz="2500" b="1" i="0" u="none" strike="noStrike" cap="none" normalizeH="0" baseline="0" dirty="0" err="1" smtClean="0">
                          <a:ln>
                            <a:noFill/>
                          </a:ln>
                          <a:solidFill>
                            <a:srgbClr val="C00000"/>
                          </a:solidFill>
                          <a:effectLst/>
                          <a:latin typeface="Times New Roman" panose="02020603050405020304" pitchFamily="18" charset="0"/>
                          <a:ea typeface="MS PGothic" panose="020B0600070205080204" pitchFamily="34" charset="-128"/>
                          <a:cs typeface="Times New Roman" panose="02020603050405020304" pitchFamily="18" charset="0"/>
                        </a:rPr>
                        <a:t>theo</a:t>
                      </a:r>
                      <a:r>
                        <a:rPr kumimoji="0" lang="en-US" altLang="en-US" sz="2500" b="1" i="0" u="none" strike="noStrike" cap="none" normalizeH="0" baseline="0" dirty="0" smtClean="0">
                          <a:ln>
                            <a:noFill/>
                          </a:ln>
                          <a:solidFill>
                            <a:srgbClr val="C00000"/>
                          </a:solidFill>
                          <a:effectLst/>
                          <a:latin typeface="Times New Roman" panose="02020603050405020304" pitchFamily="18" charset="0"/>
                          <a:ea typeface="MS PGothic" panose="020B0600070205080204" pitchFamily="34" charset="-128"/>
                          <a:cs typeface="Times New Roman" panose="02020603050405020304" pitchFamily="18" charset="0"/>
                        </a:rPr>
                        <a:t> NCBH</a:t>
                      </a:r>
                      <a:endParaRPr kumimoji="0" lang="en-US" altLang="en-US" sz="2500" b="0"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a:noFill/>
                    </a:lnL>
                    <a:lnR>
                      <a:noFill/>
                    </a:lnR>
                    <a:lnT>
                      <a:noFill/>
                    </a:lnT>
                    <a:lnB>
                      <a:noFill/>
                    </a:lnB>
                    <a:lnTlToBr>
                      <a:noFill/>
                    </a:lnTlToBr>
                    <a:lnBlToTr>
                      <a:noFill/>
                    </a:lnBlToTr>
                    <a:solidFill>
                      <a:srgbClr val="99FFCC"/>
                    </a:solidFill>
                  </a:tcPr>
                </a:tc>
                <a:extLst>
                  <a:ext uri="{0D108BD9-81ED-4DB2-BD59-A6C34878D82A}">
                    <a16:rowId xmlns:a16="http://schemas.microsoft.com/office/drawing/2014/main" xmlns="" val="10000"/>
                  </a:ext>
                </a:extLst>
              </a:tr>
              <a:tr h="2251075">
                <a:tc>
                  <a:txBody>
                    <a:bodyPr/>
                    <a:lstStyle>
                      <a:lvl1pPr>
                        <a:lnSpc>
                          <a:spcPct val="90000"/>
                        </a:lnSpc>
                        <a:spcBef>
                          <a:spcPts val="1200"/>
                        </a:spcBef>
                        <a:spcAft>
                          <a:spcPts val="200"/>
                        </a:spcAft>
                        <a:buClr>
                          <a:schemeClr val="accent1"/>
                        </a:buClr>
                        <a:buSzPct val="100000"/>
                        <a:buFont typeface="Tw Cen MT" panose="020B0602020104020603"/>
                        <a:tabLst>
                          <a:tab pos="457200" algn="l"/>
                        </a:tabLst>
                        <a:defRPr>
                          <a:solidFill>
                            <a:schemeClr val="tx1"/>
                          </a:solidFill>
                          <a:latin typeface="Tw Cen MT" panose="020B0602020104020603"/>
                        </a:defRPr>
                      </a:lvl1pPr>
                      <a:lvl2pPr marL="742950" indent="-285750">
                        <a:lnSpc>
                          <a:spcPct val="90000"/>
                        </a:lnSpc>
                        <a:spcBef>
                          <a:spcPts val="200"/>
                        </a:spcBef>
                        <a:spcAft>
                          <a:spcPts val="400"/>
                        </a:spcAft>
                        <a:buClr>
                          <a:schemeClr val="accent1"/>
                        </a:buClr>
                        <a:buFont typeface="Wingdings 3" panose="05040102010807070707" pitchFamily="18" charset="2"/>
                        <a:tabLst>
                          <a:tab pos="457200" algn="l"/>
                        </a:tabLst>
                        <a:defRPr sz="1400">
                          <a:solidFill>
                            <a:schemeClr val="tx1"/>
                          </a:solidFill>
                          <a:latin typeface="Tw Cen MT" panose="020B0602020104020603"/>
                        </a:defRPr>
                      </a:lvl2pPr>
                      <a:lvl3pPr marL="1143000" indent="-22860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3pPr>
                      <a:lvl4pPr marL="1600200" indent="-22860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4pPr>
                      <a:lvl5pPr marL="2057400" indent="-22860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457200" algn="l"/>
                        </a:tabLst>
                        <a:defRPr sz="1000">
                          <a:solidFill>
                            <a:schemeClr val="tx1"/>
                          </a:solidFill>
                          <a:latin typeface="Tw Cen MT" panose="020B0602020104020603"/>
                        </a:defRPr>
                      </a:lvl9pPr>
                    </a:lstStyle>
                    <a:p>
                      <a:pPr marL="0" marR="0" lvl="0" indent="0" algn="l" defTabSz="914400" rtl="0" eaLnBrk="1" fontAlgn="base" latinLnBrk="0" hangingPunct="1">
                        <a:lnSpc>
                          <a:spcPct val="120000"/>
                        </a:lnSpc>
                        <a:spcBef>
                          <a:spcPct val="0"/>
                        </a:spcBef>
                        <a:spcAft>
                          <a:spcPct val="0"/>
                        </a:spcAft>
                        <a:buClrTx/>
                        <a:buSzTx/>
                        <a:buFont typeface="+mj-lt"/>
                        <a:buNone/>
                        <a:tabLst>
                          <a:tab pos="457200" algn="l"/>
                        </a:tabLst>
                      </a:pPr>
                      <a:r>
                        <a:rPr kumimoji="0" lang="en-US" altLang="en-US" sz="25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 </a:t>
                      </a:r>
                      <a:r>
                        <a:rPr kumimoji="0" lang="en-US" altLang="en-US" sz="2500" b="1"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Mục</a:t>
                      </a:r>
                      <a:r>
                        <a:rPr kumimoji="0" lang="en-US" altLang="en-US" sz="25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1"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đích</a:t>
                      </a: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tab pos="457200" algn="l"/>
                        </a:tabLs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Không</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đánh</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giá</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xếp</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loại</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giờ</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dạy</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theo</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tiêu</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chí</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quy</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định</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p>
                      <a:pPr marL="0" marR="0" lvl="0" indent="0" algn="l" defTabSz="914400" rtl="0" eaLnBrk="1" fontAlgn="base" latinLnBrk="0" hangingPunct="1">
                        <a:lnSpc>
                          <a:spcPct val="120000"/>
                        </a:lnSpc>
                        <a:spcBef>
                          <a:spcPct val="0"/>
                        </a:spcBef>
                        <a:spcAft>
                          <a:spcPct val="0"/>
                        </a:spcAft>
                        <a:buClrTx/>
                        <a:buSzTx/>
                        <a:buFontTx/>
                        <a:buNone/>
                        <a:tabLst>
                          <a:tab pos="457200" algn="l"/>
                        </a:tabLs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Người</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dự</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giờ</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tập</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trung</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phân</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tích</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các</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hoạt</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động</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của</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HS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để</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rút</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kinh</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nghiệm</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p>
                      <a:pPr marL="0" marR="0" lvl="0" indent="0" algn="l" defTabSz="914400" rtl="0" eaLnBrk="1" fontAlgn="base" latinLnBrk="0" hangingPunct="1">
                        <a:lnSpc>
                          <a:spcPct val="120000"/>
                        </a:lnSpc>
                        <a:spcBef>
                          <a:spcPct val="0"/>
                        </a:spcBef>
                        <a:spcAft>
                          <a:spcPct val="0"/>
                        </a:spcAft>
                        <a:buClrTx/>
                        <a:buSzTx/>
                        <a:buFontTx/>
                        <a:buNone/>
                        <a:tabLst>
                          <a:tab pos="457200" algn="l"/>
                        </a:tabLs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Tạo</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cơ</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hội</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cho</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GV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phát</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triển</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năng</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lực</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chuyên</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môn</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tiềm</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năng</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sáng</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tạo</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của</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5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mình</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marL="9525" marR="9525" marT="9525" marB="9525" anchor="ctr" horzOverflow="overflow">
                    <a:lnL>
                      <a:noFill/>
                    </a:lnL>
                    <a:lnR>
                      <a:noFill/>
                    </a:lnR>
                    <a:lnT>
                      <a:noFill/>
                    </a:lnT>
                    <a:lnB>
                      <a:noFill/>
                    </a:lnB>
                    <a:lnTlToBr>
                      <a:noFill/>
                    </a:lnTlToBr>
                    <a:lnBlToTr>
                      <a:noFill/>
                    </a:lnBlToTr>
                    <a:solidFill>
                      <a:srgbClr val="99FFCC"/>
                    </a:solidFill>
                  </a:tcPr>
                </a:tc>
                <a:extLst>
                  <a:ext uri="{0D108BD9-81ED-4DB2-BD59-A6C34878D82A}">
                    <a16:rowId xmlns:a16="http://schemas.microsoft.com/office/drawing/2014/main" xmlns="" val="10001"/>
                  </a:ext>
                </a:extLst>
              </a:tr>
            </a:tbl>
          </a:graphicData>
        </a:graphic>
      </p:graphicFrame>
      <p:sp>
        <p:nvSpPr>
          <p:cNvPr id="20488" name="Rectangle 3"/>
          <p:cNvSpPr>
            <a:spLocks noChangeArrowheads="1"/>
          </p:cNvSpPr>
          <p:nvPr/>
        </p:nvSpPr>
        <p:spPr bwMode="auto">
          <a:xfrm>
            <a:off x="257175" y="133350"/>
            <a:ext cx="8610600" cy="954088"/>
          </a:xfrm>
          <a:prstGeom prst="rect">
            <a:avLst/>
          </a:prstGeom>
          <a:solidFill>
            <a:schemeClr val="accent3">
              <a:lumMod val="40000"/>
              <a:lumOff val="60000"/>
            </a:schemeClr>
          </a:solidFill>
          <a:ln>
            <a:solidFill>
              <a:srgbClr val="C00000"/>
            </a:solidFill>
          </a:ln>
        </p:spPr>
        <p:txBody>
          <a:bodyPr>
            <a:spAutoFit/>
          </a:bodyPr>
          <a:lstStyle>
            <a:lvl1pPr>
              <a:defRPr sz="900" b="1">
                <a:solidFill>
                  <a:schemeClr val="tx1"/>
                </a:solidFill>
                <a:latin typeface="Arial" panose="020B0604020202020204" pitchFamily="34" charset="0"/>
                <a:ea typeface="MS PGothic" panose="020B0600070205080204" pitchFamily="34" charset="-128"/>
              </a:defRPr>
            </a:lvl1pPr>
            <a:lvl2pPr marL="742950" indent="-285750">
              <a:defRPr sz="900" b="1">
                <a:solidFill>
                  <a:schemeClr val="tx1"/>
                </a:solidFill>
                <a:latin typeface="Arial" panose="020B0604020202020204" pitchFamily="34" charset="0"/>
                <a:ea typeface="MS PGothic" panose="020B0600070205080204" pitchFamily="34" charset="-128"/>
              </a:defRPr>
            </a:lvl2pPr>
            <a:lvl3pPr marL="1143000" indent="-228600">
              <a:defRPr sz="900" b="1">
                <a:solidFill>
                  <a:schemeClr val="tx1"/>
                </a:solidFill>
                <a:latin typeface="Arial" panose="020B0604020202020204" pitchFamily="34" charset="0"/>
                <a:ea typeface="MS PGothic" panose="020B0600070205080204" pitchFamily="34" charset="-128"/>
              </a:defRPr>
            </a:lvl3pPr>
            <a:lvl4pPr marL="1600200" indent="-228600">
              <a:defRPr sz="900" b="1">
                <a:solidFill>
                  <a:schemeClr val="tx1"/>
                </a:solidFill>
                <a:latin typeface="Arial" panose="020B0604020202020204" pitchFamily="34" charset="0"/>
                <a:ea typeface="MS PGothic" panose="020B0600070205080204" pitchFamily="34" charset="-128"/>
              </a:defRPr>
            </a:lvl4pPr>
            <a:lvl5pPr marL="2057400" indent="-228600">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Sự</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khác</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nhau</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giữa</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sinh</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hoạt</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chuyên</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môn</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truyền</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thống</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và</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sinh</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hoạt</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chuyên</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môn</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theo</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nghiên</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cứu</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bài</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học</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endPar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
        <p:nvSpPr>
          <p:cNvPr id="47109" name="Text Box 5"/>
          <p:cNvSpPr txBox="1"/>
          <p:nvPr/>
        </p:nvSpPr>
        <p:spPr>
          <a:xfrm>
            <a:off x="0" y="1524000"/>
            <a:ext cx="9144000" cy="822325"/>
          </a:xfrm>
          <a:prstGeom prst="rect">
            <a:avLst/>
          </a:prstGeom>
          <a:noFill/>
          <a:ln w="9525">
            <a:noFill/>
          </a:ln>
        </p:spPr>
        <p:txBody>
          <a:bodyPr>
            <a:spAutoFit/>
          </a:bodyPr>
          <a:lstStyle/>
          <a:p>
            <a:pPr eaLnBrk="1" hangingPunct="1"/>
            <a:r>
              <a:rPr lang="en-US" altLang="x-none" sz="2400" b="0" dirty="0">
                <a:solidFill>
                  <a:srgbClr val="0000FF"/>
                </a:solidFill>
                <a:latin typeface="Times New Roman" panose="02020603050405020304" pitchFamily="18" charset="0"/>
              </a:rPr>
              <a:t>	- Là hoạt động chuyên môn nhưng ở đó GV tập trung phân tích các vấn đề liên quan đến người học (học sinh).</a:t>
            </a:r>
          </a:p>
        </p:txBody>
      </p:sp>
      <p:sp>
        <p:nvSpPr>
          <p:cNvPr id="59396" name="Text Box 8"/>
          <p:cNvSpPr txBox="1"/>
          <p:nvPr/>
        </p:nvSpPr>
        <p:spPr>
          <a:xfrm>
            <a:off x="0" y="4343400"/>
            <a:ext cx="8763000" cy="396875"/>
          </a:xfrm>
          <a:prstGeom prst="rect">
            <a:avLst/>
          </a:prstGeom>
          <a:noFill/>
          <a:ln w="9525">
            <a:noFill/>
          </a:ln>
        </p:spPr>
        <p:txBody>
          <a:bodyPr>
            <a:spAutoFit/>
          </a:bodyPr>
          <a:lstStyle/>
          <a:p>
            <a:pPr eaLnBrk="1" hangingPunct="1"/>
            <a:endParaRPr lang="vi-VN" altLang="x-none" sz="2000" b="0" dirty="0">
              <a:solidFill>
                <a:srgbClr val="0000FF"/>
              </a:solidFill>
              <a:latin typeface="Times New Roman" panose="02020603050405020304" pitchFamily="18" charset="0"/>
            </a:endParaRPr>
          </a:p>
        </p:txBody>
      </p:sp>
      <p:sp>
        <p:nvSpPr>
          <p:cNvPr id="59397" name="Text Box 9"/>
          <p:cNvSpPr txBox="1"/>
          <p:nvPr/>
        </p:nvSpPr>
        <p:spPr>
          <a:xfrm>
            <a:off x="0" y="762000"/>
            <a:ext cx="8153400" cy="488950"/>
          </a:xfrm>
          <a:prstGeom prst="rect">
            <a:avLst/>
          </a:prstGeom>
          <a:noFill/>
          <a:ln w="9525">
            <a:noFill/>
          </a:ln>
        </p:spPr>
        <p:txBody>
          <a:bodyPr>
            <a:spAutoFit/>
          </a:bodyPr>
          <a:lstStyle/>
          <a:p>
            <a:pPr eaLnBrk="1" hangingPunct="1">
              <a:spcBef>
                <a:spcPct val="50000"/>
              </a:spcBef>
            </a:pPr>
            <a:r>
              <a:rPr lang="en-US" altLang="x-none" sz="2600" dirty="0">
                <a:solidFill>
                  <a:srgbClr val="FF0000"/>
                </a:solidFill>
                <a:latin typeface="Times New Roman" panose="02020603050405020304" pitchFamily="18" charset="0"/>
              </a:rPr>
              <a:t>I. Đổi mới sinh hoạt chuyên môn theo NCBH</a:t>
            </a:r>
          </a:p>
        </p:txBody>
      </p:sp>
      <p:sp>
        <p:nvSpPr>
          <p:cNvPr id="59398" name="Text Box 10"/>
          <p:cNvSpPr txBox="1"/>
          <p:nvPr/>
        </p:nvSpPr>
        <p:spPr>
          <a:xfrm>
            <a:off x="0" y="1143000"/>
            <a:ext cx="9144000" cy="457200"/>
          </a:xfrm>
          <a:prstGeom prst="rect">
            <a:avLst/>
          </a:prstGeom>
          <a:noFill/>
          <a:ln w="9525">
            <a:noFill/>
          </a:ln>
        </p:spPr>
        <p:txBody>
          <a:bodyPr>
            <a:spAutoFit/>
          </a:bodyPr>
          <a:lstStyle/>
          <a:p>
            <a:pPr eaLnBrk="1" hangingPunct="1"/>
            <a:r>
              <a:rPr lang="en-US" altLang="x-none" sz="2400" i="1" dirty="0">
                <a:solidFill>
                  <a:srgbClr val="FF0000"/>
                </a:solidFill>
                <a:latin typeface="Times New Roman" panose="02020603050405020304" pitchFamily="18" charset="0"/>
              </a:rPr>
              <a:t>* Thế nào là sinh hoạt chuyên môn theo nghiên cứu bài học?</a:t>
            </a:r>
            <a:endParaRPr lang="en-US" altLang="x-none" sz="2400" b="0" dirty="0">
              <a:solidFill>
                <a:srgbClr val="FF0000"/>
              </a:solidFill>
              <a:latin typeface="Times New Roman" panose="02020603050405020304" pitchFamily="18" charset="0"/>
            </a:endParaRPr>
          </a:p>
        </p:txBody>
      </p:sp>
      <p:sp>
        <p:nvSpPr>
          <p:cNvPr id="47115" name="Text Box 11"/>
          <p:cNvSpPr txBox="1"/>
          <p:nvPr/>
        </p:nvSpPr>
        <p:spPr>
          <a:xfrm>
            <a:off x="0" y="2362200"/>
            <a:ext cx="9144000" cy="2282825"/>
          </a:xfrm>
          <a:prstGeom prst="rect">
            <a:avLst/>
          </a:prstGeom>
          <a:noFill/>
          <a:ln w="9525">
            <a:noFill/>
          </a:ln>
        </p:spPr>
        <p:txBody>
          <a:bodyPr>
            <a:spAutoFit/>
          </a:bodyPr>
          <a:lstStyle/>
          <a:p>
            <a:pPr eaLnBrk="1" hangingPunct="1"/>
            <a:r>
              <a:rPr lang="en-US" altLang="x-none" sz="2400" b="0" dirty="0">
                <a:solidFill>
                  <a:srgbClr val="0000FF"/>
                </a:solidFill>
                <a:latin typeface="Times New Roman" panose="02020603050405020304" pitchFamily="18" charset="0"/>
              </a:rPr>
              <a:t>	- Không tập trung vào việc đánh giá giờ học, xếp loại GV mà nhằm khuyến khích GV tìm ra nguyên nhân tại sao HS chưa đạt kết quả như mong muốn và có biện pháp để nâng cao chất lượng dạy học, tạo cơ hội cho HS được tham gia vào quá trình học tập; giúp GV có khả năng chủ động điều chỉnh nội dung, phương pháp dạy sao cho phù hợp với từng đối tượng HS.</a:t>
            </a:r>
            <a:endParaRPr lang="en-US" altLang="x-none" sz="2400" b="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box(in)">
                                      <p:cBhvr>
                                        <p:cTn id="7" dur="500"/>
                                        <p:tgtEl>
                                          <p:spTgt spid="47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5"/>
                                        </p:tgtEl>
                                        <p:attrNameLst>
                                          <p:attrName>style.visibility</p:attrName>
                                        </p:attrNameLst>
                                      </p:cBhvr>
                                      <p:to>
                                        <p:strVal val="visible"/>
                                      </p:to>
                                    </p:set>
                                    <p:animEffect transition="in" filter="blinds(horizontal)">
                                      <p:cBhvr>
                                        <p:cTn id="12" dur="5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p:nvPr/>
        </p:nvSpPr>
        <p:spPr>
          <a:xfrm>
            <a:off x="0" y="1447800"/>
            <a:ext cx="9144000" cy="4494213"/>
          </a:xfrm>
          <a:prstGeom prst="rect">
            <a:avLst/>
          </a:prstGeom>
          <a:noFill/>
          <a:ln w="9525">
            <a:noFill/>
          </a:ln>
        </p:spPr>
        <p:txBody>
          <a:bodyPr>
            <a:spAutoFit/>
          </a:bodyPr>
          <a:lstStyle/>
          <a:p>
            <a:pPr marL="438150" indent="-438150" eaLnBrk="1" hangingPunct="1">
              <a:buAutoNum type="alphaLcParenR"/>
            </a:pPr>
            <a:r>
              <a:rPr lang="en-US" altLang="x-none" sz="2200" b="0" dirty="0">
                <a:solidFill>
                  <a:srgbClr val="0000FF"/>
                </a:solidFill>
                <a:latin typeface="Times New Roman" panose="02020603050405020304" pitchFamily="18" charset="0"/>
              </a:rPr>
              <a:t>Xác định mục tiêu kiến thức và kĩ năng mà HS cần đạt được.</a:t>
            </a:r>
          </a:p>
          <a:p>
            <a:pPr marL="438150" indent="-438150" eaLnBrk="1" hangingPunct="1">
              <a:buAutoNum type="alphaLcParenR"/>
            </a:pPr>
            <a:r>
              <a:rPr lang="en-US" altLang="x-none" sz="2200" b="0" dirty="0">
                <a:solidFill>
                  <a:srgbClr val="0000FF"/>
                </a:solidFill>
                <a:latin typeface="Times New Roman" panose="02020603050405020304" pitchFamily="18" charset="0"/>
              </a:rPr>
              <a:t>Thảo luận chi tiết, cụ thể chọn bài học, thời gian tiến hành bài dạy, lớp thực hiện bài dạy minh họa, GV thực hiện dạy minh họa.</a:t>
            </a:r>
          </a:p>
          <a:p>
            <a:pPr marL="438150" indent="-438150" eaLnBrk="1" hangingPunct="1">
              <a:buNone/>
            </a:pPr>
            <a:r>
              <a:rPr lang="en-US" altLang="x-none" sz="2200" b="0" dirty="0">
                <a:solidFill>
                  <a:srgbClr val="0000FF"/>
                </a:solidFill>
                <a:latin typeface="Times New Roman" panose="02020603050405020304" pitchFamily="18" charset="0"/>
              </a:rPr>
              <a:t> +Thảo luận xây dựng KHBD(giáo án) cho bài học minh họa.</a:t>
            </a:r>
          </a:p>
          <a:p>
            <a:pPr marL="438150" indent="-438150" eaLnBrk="1" hangingPunct="1">
              <a:buNone/>
            </a:pPr>
            <a:r>
              <a:rPr lang="en-US" altLang="x-none" sz="2200" b="0" dirty="0">
                <a:solidFill>
                  <a:srgbClr val="0000FF"/>
                </a:solidFill>
                <a:latin typeface="Times New Roman" panose="02020603050405020304" pitchFamily="18" charset="0"/>
              </a:rPr>
              <a:t>+ Cần xác định mục tiêu, phương pháp trong bài học.</a:t>
            </a:r>
          </a:p>
          <a:p>
            <a:pPr marL="438150" indent="-438150" eaLnBrk="1" hangingPunct="1">
              <a:buNone/>
            </a:pPr>
            <a:r>
              <a:rPr lang="en-US" altLang="x-none" sz="2200" b="0" dirty="0">
                <a:solidFill>
                  <a:srgbClr val="0000FF"/>
                </a:solidFill>
                <a:latin typeface="Times New Roman" panose="02020603050405020304" pitchFamily="18" charset="0"/>
              </a:rPr>
              <a:t>+ Đặt câu hỏi xem đây là loại bài học gì?</a:t>
            </a:r>
          </a:p>
          <a:p>
            <a:pPr marL="438150" indent="-438150" eaLnBrk="1" hangingPunct="1">
              <a:buNone/>
            </a:pPr>
            <a:r>
              <a:rPr lang="en-US" altLang="x-none" sz="2200" b="0" dirty="0">
                <a:solidFill>
                  <a:srgbClr val="0000FF"/>
                </a:solidFill>
                <a:latin typeface="Times New Roman" panose="02020603050405020304" pitchFamily="18" charset="0"/>
              </a:rPr>
              <a:t>+ Cách giới thiệu bài học như thế nào?</a:t>
            </a:r>
          </a:p>
          <a:p>
            <a:pPr marL="438150" indent="-438150" eaLnBrk="1" hangingPunct="1">
              <a:buNone/>
            </a:pPr>
            <a:r>
              <a:rPr lang="en-US" altLang="x-none" sz="2200" b="0" dirty="0">
                <a:solidFill>
                  <a:srgbClr val="0000FF"/>
                </a:solidFill>
                <a:latin typeface="Times New Roman" panose="02020603050405020304" pitchFamily="18" charset="0"/>
              </a:rPr>
              <a:t>+ Sử dụng các PP và phương tiện dạy học thế nào cho đạt hiệu quả cao?</a:t>
            </a:r>
          </a:p>
          <a:p>
            <a:pPr marL="438150" indent="-438150" eaLnBrk="1" hangingPunct="1">
              <a:buNone/>
            </a:pPr>
            <a:r>
              <a:rPr lang="en-US" altLang="x-none" sz="2200" b="0" dirty="0">
                <a:solidFill>
                  <a:srgbClr val="0000FF"/>
                </a:solidFill>
                <a:latin typeface="Times New Roman" panose="02020603050405020304" pitchFamily="18" charset="0"/>
              </a:rPr>
              <a:t>+ Nội dung bài học chia ra những đơn vị kiến thức nào?</a:t>
            </a:r>
          </a:p>
          <a:p>
            <a:pPr marL="438150" indent="-438150" eaLnBrk="1" hangingPunct="1">
              <a:buNone/>
            </a:pPr>
            <a:r>
              <a:rPr lang="en-US" altLang="x-none" sz="2200" b="0" dirty="0">
                <a:solidFill>
                  <a:srgbClr val="0000FF"/>
                </a:solidFill>
                <a:latin typeface="Times New Roman" panose="02020603050405020304" pitchFamily="18" charset="0"/>
              </a:rPr>
              <a:t>+ Dự kiến tổ chức hoạt động dạy học nào tương ứng?</a:t>
            </a:r>
          </a:p>
          <a:p>
            <a:pPr marL="438150" indent="-438150" eaLnBrk="1" hangingPunct="1">
              <a:buNone/>
            </a:pPr>
            <a:r>
              <a:rPr lang="en-US" altLang="x-none" sz="2200" b="0" dirty="0">
                <a:solidFill>
                  <a:srgbClr val="0000FF"/>
                </a:solidFill>
                <a:latin typeface="Times New Roman" panose="02020603050405020304" pitchFamily="18" charset="0"/>
              </a:rPr>
              <a:t>+ Dự kiến tích hợp nội dung giáo dục nào là phù hợp?</a:t>
            </a:r>
          </a:p>
          <a:p>
            <a:pPr marL="438150" indent="-438150" eaLnBrk="1" hangingPunct="1">
              <a:buNone/>
            </a:pPr>
            <a:r>
              <a:rPr lang="en-US" altLang="x-none" sz="2200" b="0" dirty="0">
                <a:solidFill>
                  <a:srgbClr val="0000FF"/>
                </a:solidFill>
                <a:latin typeface="Times New Roman" panose="02020603050405020304" pitchFamily="18" charset="0"/>
              </a:rPr>
              <a:t>+ Dự kiến cách suy nghĩ, khả năng tiếp nhận của HS vào bài học, các tình huống dạy học xảy ra, dự kiến cách kết thúc bài học. </a:t>
            </a:r>
          </a:p>
        </p:txBody>
      </p:sp>
      <p:sp>
        <p:nvSpPr>
          <p:cNvPr id="48135" name="Text Box 7"/>
          <p:cNvSpPr txBox="1"/>
          <p:nvPr/>
        </p:nvSpPr>
        <p:spPr>
          <a:xfrm>
            <a:off x="0" y="533400"/>
            <a:ext cx="9067800" cy="488950"/>
          </a:xfrm>
          <a:prstGeom prst="rect">
            <a:avLst/>
          </a:prstGeom>
          <a:noFill/>
          <a:ln w="9525">
            <a:noFill/>
          </a:ln>
        </p:spPr>
        <p:txBody>
          <a:bodyPr>
            <a:spAutoFit/>
          </a:bodyPr>
          <a:lstStyle/>
          <a:p>
            <a:pPr>
              <a:spcBef>
                <a:spcPct val="20000"/>
              </a:spcBef>
              <a:buClr>
                <a:srgbClr val="0BD0D9"/>
              </a:buClr>
              <a:buSzPct val="95000"/>
              <a:buFont typeface="Wingdings 2" panose="05020102010507070707" pitchFamily="18" charset="2"/>
            </a:pPr>
            <a:r>
              <a:rPr lang="en-US" altLang="x-none" sz="2600" dirty="0">
                <a:solidFill>
                  <a:srgbClr val="FF0000"/>
                </a:solidFill>
                <a:latin typeface="Times New Roman" panose="02020603050405020304" pitchFamily="18" charset="0"/>
              </a:rPr>
              <a:t>II. Các bước tiến hành sinh hoạt chuyên môn theo NCBH</a:t>
            </a:r>
            <a:endParaRPr lang="en-US" altLang="x-none" sz="2600" b="0" dirty="0">
              <a:latin typeface="Times New Roman" panose="02020603050405020304" pitchFamily="18" charset="0"/>
            </a:endParaRPr>
          </a:p>
        </p:txBody>
      </p:sp>
      <p:sp>
        <p:nvSpPr>
          <p:cNvPr id="48136" name="Text Box 8"/>
          <p:cNvSpPr txBox="1"/>
          <p:nvPr/>
        </p:nvSpPr>
        <p:spPr>
          <a:xfrm>
            <a:off x="0" y="990600"/>
            <a:ext cx="9220200" cy="457200"/>
          </a:xfrm>
          <a:prstGeom prst="rect">
            <a:avLst/>
          </a:prstGeom>
          <a:noFill/>
          <a:ln w="9525">
            <a:noFill/>
          </a:ln>
        </p:spPr>
        <p:txBody>
          <a:bodyPr>
            <a:spAutoFit/>
          </a:bodyPr>
          <a:lstStyle/>
          <a:p>
            <a:pPr eaLnBrk="1" hangingPunct="1">
              <a:spcBef>
                <a:spcPct val="50000"/>
              </a:spcBef>
            </a:pPr>
            <a:r>
              <a:rPr lang="en-US" altLang="x-none" sz="2400" dirty="0">
                <a:solidFill>
                  <a:srgbClr val="FF0000"/>
                </a:solidFill>
                <a:latin typeface="Times New Roman" panose="02020603050405020304" pitchFamily="18" charset="0"/>
              </a:rPr>
              <a:t>1- Bước 1. </a:t>
            </a:r>
            <a:r>
              <a:rPr lang="vi-VN" altLang="x-none" sz="2400" dirty="0">
                <a:solidFill>
                  <a:srgbClr val="FF0000"/>
                </a:solidFill>
                <a:latin typeface="Times New Roman" panose="02020603050405020304" pitchFamily="18" charset="0"/>
              </a:rPr>
              <a:t>Chuẩn bị bài dạy ( x</a:t>
            </a:r>
            <a:r>
              <a:rPr lang="en-US" altLang="x-none" sz="2400" dirty="0">
                <a:solidFill>
                  <a:srgbClr val="FF0000"/>
                </a:solidFill>
                <a:latin typeface="Times New Roman" panose="02020603050405020304" pitchFamily="18" charset="0"/>
              </a:rPr>
              <a:t>ây dựng kế hoạch </a:t>
            </a:r>
            <a:r>
              <a:rPr lang="vi-VN" altLang="x-none" sz="2400" dirty="0">
                <a:solidFill>
                  <a:srgbClr val="FF0000"/>
                </a:solidFill>
                <a:latin typeface="Times New Roman" panose="02020603050405020304" pitchFamily="18" charset="0"/>
              </a:rPr>
              <a:t>dạy học)</a:t>
            </a:r>
            <a:endParaRPr lang="en-US" altLang="x-none" sz="2400" dirty="0">
              <a:solidFill>
                <a:srgbClr val="FF0000"/>
              </a:solidFill>
              <a:latin typeface="Times New Roman" panose="02020603050405020304" pitchFamily="18" charset="0"/>
            </a:endParaRPr>
          </a:p>
        </p:txBody>
      </p:sp>
      <p:sp>
        <p:nvSpPr>
          <p:cNvPr id="60421" name="Text Box 9"/>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linds(horizontal)">
                                      <p:cBhvr>
                                        <p:cTn id="7" dur="500"/>
                                        <p:tgtEl>
                                          <p:spTgt spid="481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blinds(horizontal)">
                                      <p:cBhvr>
                                        <p:cTn id="12" dur="500"/>
                                        <p:tgtEl>
                                          <p:spTgt spid="481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8132">
                                            <p:txEl>
                                              <p:pRg st="0" end="0"/>
                                            </p:txEl>
                                          </p:spTgt>
                                        </p:tgtEl>
                                        <p:attrNameLst>
                                          <p:attrName>style.visibility</p:attrName>
                                        </p:attrNameLst>
                                      </p:cBhvr>
                                      <p:to>
                                        <p:strVal val="visible"/>
                                      </p:to>
                                    </p:set>
                                    <p:animEffect transition="in" filter="box(in)">
                                      <p:cBhvr>
                                        <p:cTn id="17" dur="500"/>
                                        <p:tgtEl>
                                          <p:spTgt spid="481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8132">
                                            <p:txEl>
                                              <p:pRg st="1" end="1"/>
                                            </p:txEl>
                                          </p:spTgt>
                                        </p:tgtEl>
                                        <p:attrNameLst>
                                          <p:attrName>style.visibility</p:attrName>
                                        </p:attrNameLst>
                                      </p:cBhvr>
                                      <p:to>
                                        <p:strVal val="visible"/>
                                      </p:to>
                                    </p:set>
                                    <p:animEffect transition="in" filter="box(in)">
                                      <p:cBhvr>
                                        <p:cTn id="22" dur="500"/>
                                        <p:tgtEl>
                                          <p:spTgt spid="481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132">
                                            <p:txEl>
                                              <p:pRg st="2" end="2"/>
                                            </p:txEl>
                                          </p:spTgt>
                                        </p:tgtEl>
                                        <p:attrNameLst>
                                          <p:attrName>style.visibility</p:attrName>
                                        </p:attrNameLst>
                                      </p:cBhvr>
                                      <p:to>
                                        <p:strVal val="visible"/>
                                      </p:to>
                                    </p:set>
                                    <p:animEffect transition="in" filter="box(in)">
                                      <p:cBhvr>
                                        <p:cTn id="27" dur="500"/>
                                        <p:tgtEl>
                                          <p:spTgt spid="481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8132">
                                            <p:txEl>
                                              <p:pRg st="3" end="3"/>
                                            </p:txEl>
                                          </p:spTgt>
                                        </p:tgtEl>
                                        <p:attrNameLst>
                                          <p:attrName>style.visibility</p:attrName>
                                        </p:attrNameLst>
                                      </p:cBhvr>
                                      <p:to>
                                        <p:strVal val="visible"/>
                                      </p:to>
                                    </p:set>
                                    <p:animEffect transition="in" filter="box(in)">
                                      <p:cBhvr>
                                        <p:cTn id="32" dur="500"/>
                                        <p:tgtEl>
                                          <p:spTgt spid="4813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8132">
                                            <p:txEl>
                                              <p:pRg st="4" end="4"/>
                                            </p:txEl>
                                          </p:spTgt>
                                        </p:tgtEl>
                                        <p:attrNameLst>
                                          <p:attrName>style.visibility</p:attrName>
                                        </p:attrNameLst>
                                      </p:cBhvr>
                                      <p:to>
                                        <p:strVal val="visible"/>
                                      </p:to>
                                    </p:set>
                                    <p:animEffect transition="in" filter="box(in)">
                                      <p:cBhvr>
                                        <p:cTn id="37" dur="500"/>
                                        <p:tgtEl>
                                          <p:spTgt spid="481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8132">
                                            <p:txEl>
                                              <p:pRg st="5" end="5"/>
                                            </p:txEl>
                                          </p:spTgt>
                                        </p:tgtEl>
                                        <p:attrNameLst>
                                          <p:attrName>style.visibility</p:attrName>
                                        </p:attrNameLst>
                                      </p:cBhvr>
                                      <p:to>
                                        <p:strVal val="visible"/>
                                      </p:to>
                                    </p:set>
                                    <p:animEffect transition="in" filter="box(in)">
                                      <p:cBhvr>
                                        <p:cTn id="42" dur="500"/>
                                        <p:tgtEl>
                                          <p:spTgt spid="4813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8132">
                                            <p:txEl>
                                              <p:pRg st="6" end="6"/>
                                            </p:txEl>
                                          </p:spTgt>
                                        </p:tgtEl>
                                        <p:attrNameLst>
                                          <p:attrName>style.visibility</p:attrName>
                                        </p:attrNameLst>
                                      </p:cBhvr>
                                      <p:to>
                                        <p:strVal val="visible"/>
                                      </p:to>
                                    </p:set>
                                    <p:animEffect transition="in" filter="box(in)">
                                      <p:cBhvr>
                                        <p:cTn id="47" dur="500"/>
                                        <p:tgtEl>
                                          <p:spTgt spid="4813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8132">
                                            <p:txEl>
                                              <p:pRg st="7" end="7"/>
                                            </p:txEl>
                                          </p:spTgt>
                                        </p:tgtEl>
                                        <p:attrNameLst>
                                          <p:attrName>style.visibility</p:attrName>
                                        </p:attrNameLst>
                                      </p:cBhvr>
                                      <p:to>
                                        <p:strVal val="visible"/>
                                      </p:to>
                                    </p:set>
                                    <p:animEffect transition="in" filter="box(in)">
                                      <p:cBhvr>
                                        <p:cTn id="52" dur="500"/>
                                        <p:tgtEl>
                                          <p:spTgt spid="4813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8132">
                                            <p:txEl>
                                              <p:pRg st="8" end="8"/>
                                            </p:txEl>
                                          </p:spTgt>
                                        </p:tgtEl>
                                        <p:attrNameLst>
                                          <p:attrName>style.visibility</p:attrName>
                                        </p:attrNameLst>
                                      </p:cBhvr>
                                      <p:to>
                                        <p:strVal val="visible"/>
                                      </p:to>
                                    </p:set>
                                    <p:animEffect transition="in" filter="box(in)">
                                      <p:cBhvr>
                                        <p:cTn id="57" dur="500"/>
                                        <p:tgtEl>
                                          <p:spTgt spid="4813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8132">
                                            <p:txEl>
                                              <p:pRg st="9" end="9"/>
                                            </p:txEl>
                                          </p:spTgt>
                                        </p:tgtEl>
                                        <p:attrNameLst>
                                          <p:attrName>style.visibility</p:attrName>
                                        </p:attrNameLst>
                                      </p:cBhvr>
                                      <p:to>
                                        <p:strVal val="visible"/>
                                      </p:to>
                                    </p:set>
                                    <p:animEffect transition="in" filter="box(in)">
                                      <p:cBhvr>
                                        <p:cTn id="62" dur="500"/>
                                        <p:tgtEl>
                                          <p:spTgt spid="4813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8132">
                                            <p:txEl>
                                              <p:pRg st="10" end="10"/>
                                            </p:txEl>
                                          </p:spTgt>
                                        </p:tgtEl>
                                        <p:attrNameLst>
                                          <p:attrName>style.visibility</p:attrName>
                                        </p:attrNameLst>
                                      </p:cBhvr>
                                      <p:to>
                                        <p:strVal val="visible"/>
                                      </p:to>
                                    </p:set>
                                    <p:animEffect transition="in" filter="box(in)">
                                      <p:cBhvr>
                                        <p:cTn id="67" dur="500"/>
                                        <p:tgtEl>
                                          <p:spTgt spid="4813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7"/>
          <p:cNvSpPr txBox="1"/>
          <p:nvPr/>
        </p:nvSpPr>
        <p:spPr>
          <a:xfrm>
            <a:off x="381000" y="0"/>
            <a:ext cx="8763000" cy="457200"/>
          </a:xfrm>
          <a:prstGeom prst="rect">
            <a:avLst/>
          </a:prstGeom>
          <a:noFill/>
          <a:ln w="9525">
            <a:noFill/>
          </a:ln>
        </p:spPr>
        <p:txBody>
          <a:bodyPr>
            <a:spAutoFit/>
          </a:bodyPr>
          <a:lstStyle/>
          <a:p>
            <a:pPr eaLnBrk="1" hangingPunct="1">
              <a:spcBef>
                <a:spcPct val="50000"/>
              </a:spcBef>
            </a:pPr>
            <a:endParaRPr lang="vi-VN" altLang="x-none" sz="2400" b="0" dirty="0">
              <a:latin typeface="Times New Roman" panose="02020603050405020304" pitchFamily="18" charset="0"/>
            </a:endParaRPr>
          </a:p>
        </p:txBody>
      </p:sp>
      <p:sp>
        <p:nvSpPr>
          <p:cNvPr id="88083" name="Text Box 19"/>
          <p:cNvSpPr txBox="1"/>
          <p:nvPr/>
        </p:nvSpPr>
        <p:spPr>
          <a:xfrm>
            <a:off x="0" y="1676400"/>
            <a:ext cx="9144000" cy="2898775"/>
          </a:xfrm>
          <a:prstGeom prst="rect">
            <a:avLst/>
          </a:prstGeom>
          <a:noFill/>
          <a:ln w="9525">
            <a:noFill/>
          </a:ln>
        </p:spPr>
        <p:txBody>
          <a:bodyPr>
            <a:spAutoFit/>
          </a:bodyPr>
          <a:lstStyle/>
          <a:p>
            <a:pPr algn="just" eaLnBrk="1" hangingPunct="1"/>
            <a:r>
              <a:rPr lang="en-US" altLang="x-none" sz="2300" b="0" dirty="0">
                <a:solidFill>
                  <a:srgbClr val="0000FF"/>
                </a:solidFill>
                <a:latin typeface="Times New Roman" panose="02020603050405020304" pitchFamily="18" charset="0"/>
              </a:rPr>
              <a:t>	- GV dạy và dự cần quan sát học sinh học, cách phản ứng của học sinh trong giờ học, cách làm việc nhóm HS, những sai lầm học sinh mắc phải, thái độ tình cảm của học sinh... Quan sát tất cả đối tượng học sinh, không được </a:t>
            </a:r>
            <a:r>
              <a:rPr lang="en-US" altLang="x-none" sz="2300" dirty="0">
                <a:solidFill>
                  <a:srgbClr val="0000FF"/>
                </a:solidFill>
                <a:latin typeface="Times New Roman" panose="02020603050405020304" pitchFamily="18" charset="0"/>
              </a:rPr>
              <a:t>“bỏ rơi”</a:t>
            </a:r>
            <a:r>
              <a:rPr lang="en-US" altLang="x-none" sz="2300" b="0" dirty="0">
                <a:solidFill>
                  <a:srgbClr val="0000FF"/>
                </a:solidFill>
                <a:latin typeface="Times New Roman" panose="02020603050405020304" pitchFamily="18" charset="0"/>
              </a:rPr>
              <a:t> một HS nào.</a:t>
            </a:r>
          </a:p>
          <a:p>
            <a:pPr algn="just" eaLnBrk="1" hangingPunct="1"/>
            <a:r>
              <a:rPr lang="en-US" altLang="x-none" sz="2300" b="0" dirty="0">
                <a:solidFill>
                  <a:srgbClr val="0000FF"/>
                </a:solidFill>
                <a:latin typeface="Times New Roman" panose="02020603050405020304" pitchFamily="18" charset="0"/>
              </a:rPr>
              <a:t>	- GV dự từ bỏ thói quen đánh giá giờ qua hoạt động của GV dạy, người dự cần học tập, hiểu và thông cảm với khó khăn của người dạy. Đặt mình vào vị trí của người dạy để phát hiện những khó khăn trong việc học của HS để tìm cách giải quyết.</a:t>
            </a:r>
          </a:p>
        </p:txBody>
      </p:sp>
      <p:sp>
        <p:nvSpPr>
          <p:cNvPr id="61444" name="Text Box 22"/>
          <p:cNvSpPr txBox="1"/>
          <p:nvPr/>
        </p:nvSpPr>
        <p:spPr>
          <a:xfrm>
            <a:off x="0" y="1143000"/>
            <a:ext cx="5791200" cy="457200"/>
          </a:xfrm>
          <a:prstGeom prst="rect">
            <a:avLst/>
          </a:prstGeom>
          <a:noFill/>
          <a:ln w="9525">
            <a:noFill/>
          </a:ln>
        </p:spPr>
        <p:txBody>
          <a:bodyPr>
            <a:spAutoFit/>
          </a:bodyPr>
          <a:lstStyle/>
          <a:p>
            <a:pPr eaLnBrk="1" hangingPunct="1"/>
            <a:r>
              <a:rPr lang="en-US" altLang="x-none" sz="2400" dirty="0">
                <a:solidFill>
                  <a:srgbClr val="FF0000"/>
                </a:solidFill>
                <a:latin typeface="Times New Roman" panose="02020603050405020304" pitchFamily="18" charset="0"/>
              </a:rPr>
              <a:t>2- Bước 2. T</a:t>
            </a:r>
            <a:r>
              <a:rPr lang="vi-VN" altLang="x-none" sz="2400" dirty="0">
                <a:solidFill>
                  <a:srgbClr val="FF0000"/>
                </a:solidFill>
                <a:latin typeface="Times New Roman" panose="02020603050405020304" pitchFamily="18" charset="0"/>
              </a:rPr>
              <a:t>ổ chức dạy học</a:t>
            </a:r>
            <a:r>
              <a:rPr lang="en-US" altLang="x-none" sz="2400" dirty="0">
                <a:solidFill>
                  <a:srgbClr val="FF0000"/>
                </a:solidFill>
                <a:latin typeface="Times New Roman" panose="02020603050405020304" pitchFamily="18" charset="0"/>
              </a:rPr>
              <a:t> và dự giờ</a:t>
            </a:r>
            <a:endParaRPr lang="en-US" altLang="x-none" sz="2400" b="0" dirty="0">
              <a:latin typeface="Times New Roman" panose="02020603050405020304" pitchFamily="18" charset="0"/>
            </a:endParaRPr>
          </a:p>
        </p:txBody>
      </p:sp>
      <p:sp>
        <p:nvSpPr>
          <p:cNvPr id="61445" name="Text Box 23"/>
          <p:cNvSpPr txBox="1"/>
          <p:nvPr/>
        </p:nvSpPr>
        <p:spPr>
          <a:xfrm>
            <a:off x="76200" y="609600"/>
            <a:ext cx="9067800" cy="488950"/>
          </a:xfrm>
          <a:prstGeom prst="rect">
            <a:avLst/>
          </a:prstGeom>
          <a:noFill/>
          <a:ln w="9525">
            <a:noFill/>
          </a:ln>
        </p:spPr>
        <p:txBody>
          <a:bodyPr>
            <a:spAutoFit/>
          </a:bodyPr>
          <a:lstStyle/>
          <a:p>
            <a:pPr>
              <a:spcBef>
                <a:spcPct val="20000"/>
              </a:spcBef>
              <a:buClr>
                <a:srgbClr val="0BD0D9"/>
              </a:buClr>
              <a:buSzPct val="95000"/>
              <a:buFont typeface="Wingdings 2" panose="05020102010507070707" pitchFamily="18" charset="2"/>
            </a:pPr>
            <a:r>
              <a:rPr lang="en-US" altLang="x-none" sz="2600" dirty="0">
                <a:solidFill>
                  <a:srgbClr val="FF0000"/>
                </a:solidFill>
                <a:latin typeface="Times New Roman" panose="02020603050405020304" pitchFamily="18" charset="0"/>
              </a:rPr>
              <a:t>II. Các bước tiến hành sinh hoạt chuyên môn theo NCBH</a:t>
            </a:r>
            <a:endParaRPr lang="en-US" altLang="x-none" sz="2600" b="0" dirty="0">
              <a:latin typeface="Times New Roman" panose="02020603050405020304" pitchFamily="18" charset="0"/>
            </a:endParaRPr>
          </a:p>
        </p:txBody>
      </p:sp>
      <p:sp>
        <p:nvSpPr>
          <p:cNvPr id="61446" name="Text Box 24"/>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8083">
                                            <p:txEl>
                                              <p:pRg st="0" end="0"/>
                                            </p:txEl>
                                          </p:spTgt>
                                        </p:tgtEl>
                                        <p:attrNameLst>
                                          <p:attrName>style.visibility</p:attrName>
                                        </p:attrNameLst>
                                      </p:cBhvr>
                                      <p:to>
                                        <p:strVal val="visible"/>
                                      </p:to>
                                    </p:set>
                                    <p:animEffect transition="in" filter="box(in)">
                                      <p:cBhvr>
                                        <p:cTn id="7" dur="500"/>
                                        <p:tgtEl>
                                          <p:spTgt spid="88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8083">
                                            <p:txEl>
                                              <p:pRg st="1" end="1"/>
                                            </p:txEl>
                                          </p:spTgt>
                                        </p:tgtEl>
                                        <p:attrNameLst>
                                          <p:attrName>style.visibility</p:attrName>
                                        </p:attrNameLst>
                                      </p:cBhvr>
                                      <p:to>
                                        <p:strVal val="visible"/>
                                      </p:to>
                                    </p:set>
                                    <p:animEffect transition="in" filter="box(in)">
                                      <p:cBhvr>
                                        <p:cTn id="12" dur="500"/>
                                        <p:tgtEl>
                                          <p:spTgt spid="88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p:nvPr/>
        </p:nvSpPr>
        <p:spPr>
          <a:xfrm>
            <a:off x="0" y="1447800"/>
            <a:ext cx="9144000" cy="5222875"/>
          </a:xfrm>
          <a:prstGeom prst="rect">
            <a:avLst/>
          </a:prstGeom>
          <a:noFill/>
          <a:ln w="9525">
            <a:noFill/>
          </a:ln>
        </p:spPr>
        <p:txBody>
          <a:bodyPr>
            <a:spAutoFit/>
          </a:bodyPr>
          <a:lstStyle/>
          <a:p>
            <a:pPr eaLnBrk="1" hangingPunct="1"/>
            <a:r>
              <a:rPr lang="en-US" altLang="x-none" sz="2100" b="0" dirty="0">
                <a:solidFill>
                  <a:srgbClr val="0000FF"/>
                </a:solidFill>
                <a:latin typeface="Times New Roman" panose="02020603050405020304" pitchFamily="18" charset="0"/>
              </a:rPr>
              <a:t>	 Tạo điều kiện cho GV dạy chia sẻ cảm nhận, bày tỏ những cái tâm đắc, hoặc những điều chưa hài lòng về tiết dạy. Suy ngẫm và chia sẻ các ý kiến của GV về bài học sau khi dự giờ. Các ý kiến đưa ra nhiều hay ít, tinh tế và sâu sắc hay hời hợt và nông cạn sẽ quyết định hiệu quả học tập, phát triển  năng lực của tất cả GV tham gia vào sinh hoạt CM theo NCBH.</a:t>
            </a:r>
          </a:p>
          <a:p>
            <a:pPr eaLnBrk="1" hangingPunct="1"/>
            <a:r>
              <a:rPr lang="en-US" altLang="x-none" sz="2100" b="0" dirty="0">
                <a:solidFill>
                  <a:srgbClr val="0000FF"/>
                </a:solidFill>
                <a:latin typeface="Times New Roman" panose="02020603050405020304" pitchFamily="18" charset="0"/>
              </a:rPr>
              <a:t>	- Người dự tập trung quan sát việc học của HS, đưa ra minh chứng về những gì họ nhìn thấy được về cách học, suy nghĩ, giải quyết vấn đề của HS trên lớp học, để rút kinh nghiệm, bổ sung, đưa ra biện pháp nâng cao hiệu quả.</a:t>
            </a:r>
          </a:p>
          <a:p>
            <a:pPr eaLnBrk="1" hangingPunct="1"/>
            <a:r>
              <a:rPr lang="en-US" altLang="x-none" sz="2100" b="0" dirty="0">
                <a:solidFill>
                  <a:srgbClr val="0000FF"/>
                </a:solidFill>
                <a:latin typeface="Times New Roman" panose="02020603050405020304" pitchFamily="18" charset="0"/>
              </a:rPr>
              <a:t>	- Mọi người phải lắng nghe, tôn trọng ý kiến của nhau khi thảo luận, không nên quan tâm đến các tiêu chuẩn truyền thống của một giờ dạy.</a:t>
            </a:r>
          </a:p>
          <a:p>
            <a:pPr eaLnBrk="1" hangingPunct="1"/>
            <a:r>
              <a:rPr lang="en-US" altLang="x-none" sz="2100" b="0" dirty="0">
                <a:solidFill>
                  <a:srgbClr val="0000FF"/>
                </a:solidFill>
                <a:latin typeface="Times New Roman" panose="02020603050405020304" pitchFamily="18" charset="0"/>
              </a:rPr>
              <a:t>	- Không nên phê phán đồng nghiệp. </a:t>
            </a:r>
            <a:r>
              <a:rPr lang="en-US" altLang="x-none" sz="2100" dirty="0">
                <a:solidFill>
                  <a:srgbClr val="0000FF"/>
                </a:solidFill>
                <a:latin typeface="Times New Roman" panose="02020603050405020304" pitchFamily="18" charset="0"/>
              </a:rPr>
              <a:t>Tuyệt đối không xếp loại giờ dạy minh hoạ trong sinh hoạt CM theo NCBH</a:t>
            </a:r>
            <a:r>
              <a:rPr lang="en-US" altLang="x-none" sz="2100" b="0" dirty="0">
                <a:solidFill>
                  <a:srgbClr val="0000FF"/>
                </a:solidFill>
                <a:latin typeface="Times New Roman" panose="02020603050405020304" pitchFamily="18" charset="0"/>
              </a:rPr>
              <a:t>. Bởi giờ dạy là sản phẩm chung của mọi người khi tham gia sinh hoạt CM theo NCBH. </a:t>
            </a:r>
          </a:p>
          <a:p>
            <a:pPr eaLnBrk="1" hangingPunct="1"/>
            <a:r>
              <a:rPr lang="en-US" altLang="x-none" sz="2100" b="0" dirty="0">
                <a:solidFill>
                  <a:srgbClr val="0000FF"/>
                </a:solidFill>
                <a:latin typeface="Times New Roman" panose="02020603050405020304" pitchFamily="18" charset="0"/>
              </a:rPr>
              <a:t>           - Lấy hành vi học tập của HS làm trung tâm thảo luận.</a:t>
            </a:r>
          </a:p>
          <a:p>
            <a:pPr eaLnBrk="1" hangingPunct="1"/>
            <a:r>
              <a:rPr lang="en-US" altLang="x-none" sz="2100" b="0" dirty="0">
                <a:solidFill>
                  <a:srgbClr val="0000FF"/>
                </a:solidFill>
                <a:latin typeface="Times New Roman" panose="02020603050405020304" pitchFamily="18" charset="0"/>
              </a:rPr>
              <a:t>           - Tổ trưởng không nên áp đặt, tạo cơ hội cho GV trong tổ phát biểu, có sự dẫn dắt để GV trong tổ cùng thảo luận.</a:t>
            </a:r>
          </a:p>
        </p:txBody>
      </p:sp>
      <p:sp>
        <p:nvSpPr>
          <p:cNvPr id="52233" name="Text Box 9"/>
          <p:cNvSpPr txBox="1"/>
          <p:nvPr/>
        </p:nvSpPr>
        <p:spPr>
          <a:xfrm>
            <a:off x="0" y="1066800"/>
            <a:ext cx="8991600" cy="442913"/>
          </a:xfrm>
          <a:prstGeom prst="rect">
            <a:avLst/>
          </a:prstGeom>
          <a:noFill/>
          <a:ln w="9525">
            <a:noFill/>
          </a:ln>
        </p:spPr>
        <p:txBody>
          <a:bodyPr>
            <a:spAutoFit/>
          </a:bodyPr>
          <a:lstStyle/>
          <a:p>
            <a:pPr eaLnBrk="1" hangingPunct="1"/>
            <a:r>
              <a:rPr lang="en-US" altLang="x-none" sz="2300" dirty="0">
                <a:solidFill>
                  <a:srgbClr val="FF0000"/>
                </a:solidFill>
                <a:latin typeface="Times New Roman" panose="02020603050405020304" pitchFamily="18" charset="0"/>
              </a:rPr>
              <a:t>3- Bước 3. </a:t>
            </a:r>
            <a:r>
              <a:rPr lang="vi-VN" altLang="x-none" sz="2300" dirty="0">
                <a:solidFill>
                  <a:srgbClr val="FF0000"/>
                </a:solidFill>
                <a:latin typeface="Times New Roman" panose="02020603050405020304" pitchFamily="18" charset="0"/>
              </a:rPr>
              <a:t>Phân tích , rút kinh nghiệm</a:t>
            </a:r>
            <a:r>
              <a:rPr lang="en-US" altLang="x-none" sz="2300" dirty="0">
                <a:solidFill>
                  <a:srgbClr val="FF0000"/>
                </a:solidFill>
                <a:latin typeface="Times New Roman" panose="02020603050405020304" pitchFamily="18" charset="0"/>
              </a:rPr>
              <a:t>.</a:t>
            </a:r>
            <a:endParaRPr lang="en-US" altLang="x-none" sz="2300" b="0" dirty="0">
              <a:latin typeface="Times New Roman" panose="02020603050405020304" pitchFamily="18" charset="0"/>
            </a:endParaRPr>
          </a:p>
        </p:txBody>
      </p:sp>
      <p:sp>
        <p:nvSpPr>
          <p:cNvPr id="62468" name="Text Box 10"/>
          <p:cNvSpPr txBox="1"/>
          <p:nvPr/>
        </p:nvSpPr>
        <p:spPr>
          <a:xfrm>
            <a:off x="0" y="533400"/>
            <a:ext cx="9067800" cy="488950"/>
          </a:xfrm>
          <a:prstGeom prst="rect">
            <a:avLst/>
          </a:prstGeom>
          <a:noFill/>
          <a:ln w="9525">
            <a:noFill/>
          </a:ln>
        </p:spPr>
        <p:txBody>
          <a:bodyPr>
            <a:spAutoFit/>
          </a:bodyPr>
          <a:lstStyle/>
          <a:p>
            <a:pPr>
              <a:spcBef>
                <a:spcPct val="20000"/>
              </a:spcBef>
              <a:buClr>
                <a:srgbClr val="0BD0D9"/>
              </a:buClr>
              <a:buSzPct val="95000"/>
              <a:buFont typeface="Wingdings 2" panose="05020102010507070707" pitchFamily="18" charset="2"/>
            </a:pPr>
            <a:r>
              <a:rPr lang="en-US" altLang="x-none" sz="2600" dirty="0">
                <a:solidFill>
                  <a:srgbClr val="FF0000"/>
                </a:solidFill>
                <a:latin typeface="Times New Roman" panose="02020603050405020304" pitchFamily="18" charset="0"/>
              </a:rPr>
              <a:t>II. Các bước tiến hành sinh hoạt chuyên môn theo NCBH</a:t>
            </a:r>
            <a:endParaRPr lang="en-US" altLang="x-none" sz="2600" b="0" dirty="0">
              <a:latin typeface="Times New Roman" panose="02020603050405020304" pitchFamily="18" charset="0"/>
            </a:endParaRPr>
          </a:p>
        </p:txBody>
      </p:sp>
      <p:sp>
        <p:nvSpPr>
          <p:cNvPr id="62469" name="Text Box 11"/>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blinds(horizontal)">
                                      <p:cBhvr>
                                        <p:cTn id="7" dur="500"/>
                                        <p:tgtEl>
                                          <p:spTgt spid="522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29">
                                            <p:txEl>
                                              <p:pRg st="0" end="0"/>
                                            </p:txEl>
                                          </p:spTgt>
                                        </p:tgtEl>
                                        <p:attrNameLst>
                                          <p:attrName>style.visibility</p:attrName>
                                        </p:attrNameLst>
                                      </p:cBhvr>
                                      <p:to>
                                        <p:strVal val="visible"/>
                                      </p:to>
                                    </p:set>
                                    <p:animEffect transition="in" filter="box(in)">
                                      <p:cBhvr>
                                        <p:cTn id="12" dur="500"/>
                                        <p:tgtEl>
                                          <p:spTgt spid="522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2229">
                                            <p:txEl>
                                              <p:pRg st="1" end="1"/>
                                            </p:txEl>
                                          </p:spTgt>
                                        </p:tgtEl>
                                        <p:attrNameLst>
                                          <p:attrName>style.visibility</p:attrName>
                                        </p:attrNameLst>
                                      </p:cBhvr>
                                      <p:to>
                                        <p:strVal val="visible"/>
                                      </p:to>
                                    </p:set>
                                    <p:animEffect transition="in" filter="box(in)">
                                      <p:cBhvr>
                                        <p:cTn id="17" dur="500"/>
                                        <p:tgtEl>
                                          <p:spTgt spid="522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2229">
                                            <p:txEl>
                                              <p:pRg st="2" end="2"/>
                                            </p:txEl>
                                          </p:spTgt>
                                        </p:tgtEl>
                                        <p:attrNameLst>
                                          <p:attrName>style.visibility</p:attrName>
                                        </p:attrNameLst>
                                      </p:cBhvr>
                                      <p:to>
                                        <p:strVal val="visible"/>
                                      </p:to>
                                    </p:set>
                                    <p:animEffect transition="in" filter="box(in)">
                                      <p:cBhvr>
                                        <p:cTn id="22" dur="500"/>
                                        <p:tgtEl>
                                          <p:spTgt spid="522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2229">
                                            <p:txEl>
                                              <p:pRg st="3" end="3"/>
                                            </p:txEl>
                                          </p:spTgt>
                                        </p:tgtEl>
                                        <p:attrNameLst>
                                          <p:attrName>style.visibility</p:attrName>
                                        </p:attrNameLst>
                                      </p:cBhvr>
                                      <p:to>
                                        <p:strVal val="visible"/>
                                      </p:to>
                                    </p:set>
                                    <p:animEffect transition="in" filter="box(in)">
                                      <p:cBhvr>
                                        <p:cTn id="27" dur="500"/>
                                        <p:tgtEl>
                                          <p:spTgt spid="522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2229">
                                            <p:txEl>
                                              <p:pRg st="4" end="4"/>
                                            </p:txEl>
                                          </p:spTgt>
                                        </p:tgtEl>
                                        <p:attrNameLst>
                                          <p:attrName>style.visibility</p:attrName>
                                        </p:attrNameLst>
                                      </p:cBhvr>
                                      <p:to>
                                        <p:strVal val="visible"/>
                                      </p:to>
                                    </p:set>
                                    <p:animEffect transition="in" filter="box(in)">
                                      <p:cBhvr>
                                        <p:cTn id="32" dur="500"/>
                                        <p:tgtEl>
                                          <p:spTgt spid="5222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2229">
                                            <p:txEl>
                                              <p:pRg st="5" end="5"/>
                                            </p:txEl>
                                          </p:spTgt>
                                        </p:tgtEl>
                                        <p:attrNameLst>
                                          <p:attrName>style.visibility</p:attrName>
                                        </p:attrNameLst>
                                      </p:cBhvr>
                                      <p:to>
                                        <p:strVal val="visible"/>
                                      </p:to>
                                    </p:set>
                                    <p:animEffect transition="in" filter="box(in)">
                                      <p:cBhvr>
                                        <p:cTn id="37" dur="500"/>
                                        <p:tgtEl>
                                          <p:spTgt spid="522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p:cNvSpPr>
          <p:nvPr>
            <p:ph type="body" idx="4294967295"/>
          </p:nvPr>
        </p:nvSpPr>
        <p:spPr>
          <a:xfrm>
            <a:off x="0" y="1981200"/>
            <a:ext cx="9067800" cy="2438400"/>
          </a:xfrm>
          <a:ln/>
        </p:spPr>
        <p:txBody>
          <a:bodyPr vert="horz" wrap="square" lIns="91440" tIns="45720" rIns="91440" bIns="45720" anchor="t" anchorCtr="0"/>
          <a:lstStyle/>
          <a:p>
            <a:pPr marL="273050" indent="-273050">
              <a:buNone/>
            </a:pPr>
            <a:r>
              <a:rPr lang="en-US" altLang="x-none" sz="2500" dirty="0">
                <a:solidFill>
                  <a:srgbClr val="0000FF"/>
                </a:solidFill>
                <a:latin typeface="Times New Roman" panose="02020603050405020304" pitchFamily="18" charset="0"/>
              </a:rPr>
              <a:t>		- Sau khi thảo luận về tiết dạy đầu tiên, tất cả GV cùng suy ngẫm xem có tiếp tục thực hiện NCBH này nữa không? Nếu bài học nghiên cứu vẫn chưa hoàn thiện thì cần tiếp tục nghiên cứu để tiến hành dạy ở các lớp </a:t>
            </a:r>
            <a:r>
              <a:rPr lang="vi-VN" altLang="x-none" sz="2500" dirty="0">
                <a:solidFill>
                  <a:srgbClr val="0000FF"/>
                </a:solidFill>
                <a:latin typeface="Times New Roman" panose="02020603050405020304" pitchFamily="18" charset="0"/>
              </a:rPr>
              <a:t>khác</a:t>
            </a:r>
            <a:r>
              <a:rPr lang="en-US" altLang="x-none" sz="2500" dirty="0">
                <a:solidFill>
                  <a:srgbClr val="0000FF"/>
                </a:solidFill>
                <a:latin typeface="Times New Roman" panose="02020603050405020304" pitchFamily="18" charset="0"/>
              </a:rPr>
              <a:t> cho hoàn thiện hơn.</a:t>
            </a:r>
          </a:p>
          <a:p>
            <a:pPr marL="273050" indent="-273050">
              <a:buNone/>
            </a:pPr>
            <a:r>
              <a:rPr lang="en-US" altLang="x-none" sz="2500" dirty="0">
                <a:solidFill>
                  <a:srgbClr val="0000FF"/>
                </a:solidFill>
                <a:latin typeface="Times New Roman" panose="02020603050405020304" pitchFamily="18" charset="0"/>
              </a:rPr>
              <a:t>		- Cuối cùng các GV viết bài báo cáo vạch ra những gì họ được học liên quan đến chủ đề nghiên cứu và mục tiêu của họ trong giảng dạy.</a:t>
            </a:r>
          </a:p>
          <a:p>
            <a:pPr marL="273050" indent="-273050"/>
            <a:endParaRPr lang="en-US" altLang="x-none" sz="2500" dirty="0">
              <a:latin typeface="Times New Roman" panose="02020603050405020304" pitchFamily="18" charset="0"/>
            </a:endParaRPr>
          </a:p>
        </p:txBody>
      </p:sp>
      <p:sp>
        <p:nvSpPr>
          <p:cNvPr id="68613" name="Text Box 5"/>
          <p:cNvSpPr txBox="1"/>
          <p:nvPr/>
        </p:nvSpPr>
        <p:spPr>
          <a:xfrm>
            <a:off x="0" y="1143000"/>
            <a:ext cx="8153400" cy="457200"/>
          </a:xfrm>
          <a:prstGeom prst="rect">
            <a:avLst/>
          </a:prstGeom>
          <a:noFill/>
          <a:ln w="9525">
            <a:noFill/>
          </a:ln>
        </p:spPr>
        <p:txBody>
          <a:bodyPr>
            <a:spAutoFit/>
          </a:bodyPr>
          <a:lstStyle/>
          <a:p>
            <a:pPr>
              <a:spcBef>
                <a:spcPct val="20000"/>
              </a:spcBef>
              <a:buClr>
                <a:srgbClr val="0BD0D9"/>
              </a:buClr>
              <a:buSzPct val="95000"/>
              <a:buFont typeface="Wingdings 2" panose="05020102010507070707" pitchFamily="18" charset="2"/>
            </a:pPr>
            <a:r>
              <a:rPr lang="en-US" altLang="x-none" sz="2400" dirty="0">
                <a:solidFill>
                  <a:srgbClr val="FF0000"/>
                </a:solidFill>
                <a:latin typeface="Times New Roman" panose="02020603050405020304" pitchFamily="18" charset="0"/>
              </a:rPr>
              <a:t>4-  Bước 4. Áp dụng cho thực tiễn dạy học hàng ngày</a:t>
            </a:r>
            <a:endParaRPr lang="en-US" altLang="x-none" sz="2400" b="0" dirty="0">
              <a:latin typeface="Times New Roman" panose="02020603050405020304" pitchFamily="18" charset="0"/>
            </a:endParaRPr>
          </a:p>
        </p:txBody>
      </p:sp>
      <p:sp>
        <p:nvSpPr>
          <p:cNvPr id="63492" name="Text Box 7"/>
          <p:cNvSpPr txBox="1"/>
          <p:nvPr/>
        </p:nvSpPr>
        <p:spPr>
          <a:xfrm>
            <a:off x="0" y="609600"/>
            <a:ext cx="9067800" cy="488950"/>
          </a:xfrm>
          <a:prstGeom prst="rect">
            <a:avLst/>
          </a:prstGeom>
          <a:noFill/>
          <a:ln w="9525">
            <a:noFill/>
          </a:ln>
        </p:spPr>
        <p:txBody>
          <a:bodyPr>
            <a:spAutoFit/>
          </a:bodyPr>
          <a:lstStyle/>
          <a:p>
            <a:pPr>
              <a:spcBef>
                <a:spcPct val="20000"/>
              </a:spcBef>
              <a:buClr>
                <a:srgbClr val="0BD0D9"/>
              </a:buClr>
              <a:buSzPct val="95000"/>
              <a:buFont typeface="Wingdings 2" panose="05020102010507070707" pitchFamily="18" charset="2"/>
            </a:pPr>
            <a:r>
              <a:rPr lang="en-US" altLang="x-none" sz="2600" dirty="0">
                <a:solidFill>
                  <a:srgbClr val="FF0000"/>
                </a:solidFill>
                <a:latin typeface="Times New Roman" panose="02020603050405020304" pitchFamily="18" charset="0"/>
              </a:rPr>
              <a:t>II. Các bước tiến hành sinh hoạt chuyên môn theo NCBH</a:t>
            </a:r>
            <a:endParaRPr lang="en-US" altLang="x-none" sz="2600" b="0" dirty="0">
              <a:latin typeface="Times New Roman" panose="02020603050405020304" pitchFamily="18" charset="0"/>
            </a:endParaRPr>
          </a:p>
        </p:txBody>
      </p:sp>
      <p:sp>
        <p:nvSpPr>
          <p:cNvPr id="63493" name="Text Box 8"/>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linds(horizontal)">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box(in)">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animEffect transition="in" filter="box(in)">
                                      <p:cBhvr>
                                        <p:cTn id="17"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p:nvPr/>
        </p:nvSpPr>
        <p:spPr>
          <a:xfrm>
            <a:off x="849313" y="228600"/>
            <a:ext cx="7658100" cy="1077913"/>
          </a:xfrm>
          <a:prstGeom prst="rect">
            <a:avLst/>
          </a:prstGeom>
          <a:noFill/>
          <a:ln w="9525">
            <a:noFill/>
          </a:ln>
        </p:spPr>
        <p:txBody>
          <a:bodyPr>
            <a:spAutoFit/>
          </a:bodyPr>
          <a:lstStyle/>
          <a:p>
            <a:pPr algn="ctr"/>
            <a:r>
              <a:rPr lang="en-US" altLang="en-US" sz="3200" dirty="0">
                <a:solidFill>
                  <a:srgbClr val="0000FF"/>
                </a:solidFill>
                <a:latin typeface="Times New Roman" panose="02020603050405020304" pitchFamily="18" charset="0"/>
                <a:cs typeface="Times New Roman" panose="02020603050405020304" pitchFamily="18" charset="0"/>
              </a:rPr>
              <a:t>CHƯƠNG TRÌNH GIÁO DỤC PHỔ THÔNG 2018</a:t>
            </a:r>
            <a:endParaRPr lang="en-US" altLang="en-US" sz="3200" dirty="0">
              <a:solidFill>
                <a:srgbClr val="0000FF"/>
              </a:solidFill>
              <a:latin typeface="Times New Roman" panose="02020603050405020304" pitchFamily="18" charset="0"/>
              <a:ea typeface="Times New Roman" panose="02020603050405020304" pitchFamily="18" charset="0"/>
            </a:endParaRPr>
          </a:p>
        </p:txBody>
      </p:sp>
      <p:sp>
        <p:nvSpPr>
          <p:cNvPr id="18435" name="TextBox 2"/>
          <p:cNvSpPr txBox="1"/>
          <p:nvPr/>
        </p:nvSpPr>
        <p:spPr>
          <a:xfrm>
            <a:off x="7429500" y="4495800"/>
            <a:ext cx="1543050" cy="646113"/>
          </a:xfrm>
          <a:prstGeom prst="rect">
            <a:avLst/>
          </a:prstGeom>
          <a:noFill/>
          <a:ln w="9525">
            <a:noFill/>
          </a:ln>
        </p:spPr>
        <p:txBody>
          <a:bodyPr>
            <a:spAutoFit/>
          </a:bodyPr>
          <a:lstStyle/>
          <a:p>
            <a:r>
              <a:rPr lang="en-US" altLang="en-US" i="1" dirty="0">
                <a:solidFill>
                  <a:srgbClr val="0000FF"/>
                </a:solidFill>
                <a:latin typeface="Arial" panose="020B0604020202020204" pitchFamily="34" charset="0"/>
              </a:rPr>
              <a:t>Trang 5, TT 32</a:t>
            </a:r>
          </a:p>
        </p:txBody>
      </p:sp>
      <p:sp>
        <p:nvSpPr>
          <p:cNvPr id="2" name="Rectangle 1"/>
          <p:cNvSpPr/>
          <p:nvPr/>
        </p:nvSpPr>
        <p:spPr>
          <a:xfrm>
            <a:off x="257175" y="1420813"/>
            <a:ext cx="8658225" cy="5091113"/>
          </a:xfrm>
          <a:prstGeom prst="rect">
            <a:avLst/>
          </a:prstGeom>
          <a:solidFill>
            <a:schemeClr val="bg1"/>
          </a:solidFill>
          <a:ln>
            <a:solidFill>
              <a:schemeClr val="tx1"/>
            </a:solidFill>
          </a:ln>
        </p:spPr>
        <p:txBody>
          <a:bodyPr>
            <a:spAutoFit/>
          </a:bodyPr>
          <a:lstStyle/>
          <a:p>
            <a:pPr algn="just">
              <a:spcBef>
                <a:spcPts val="500"/>
              </a:spcBef>
              <a:buNone/>
            </a:pPr>
            <a:r>
              <a:rPr lang="en-US" altLang="x-none" sz="3200" b="0" dirty="0">
                <a:latin typeface="Times New Roman" panose="02020603050405020304" pitchFamily="18" charset="0"/>
                <a:cs typeface="Times New Roman" panose="02020603050405020304" pitchFamily="18" charset="0"/>
              </a:rPr>
              <a:t> QUAN ĐIỂM XÂY DỰNG CHƯƠNG TRÌNH GIÁO DỤC PHỔ THÔNG</a:t>
            </a:r>
          </a:p>
          <a:p>
            <a:pPr algn="just">
              <a:lnSpc>
                <a:spcPts val="4400"/>
              </a:lnSpc>
              <a:spcBef>
                <a:spcPts val="500"/>
              </a:spcBef>
              <a:buNone/>
            </a:pPr>
            <a:r>
              <a:rPr lang="en-US" altLang="x-none" sz="2400" b="0" dirty="0">
                <a:latin typeface="Times New Roman" panose="02020603050405020304" pitchFamily="18" charset="0"/>
                <a:cs typeface="Times New Roman" panose="02020603050405020304" pitchFamily="18" charset="0"/>
              </a:rPr>
              <a:t>. Chương trình giáo dục phổ thông l</a:t>
            </a:r>
            <a:r>
              <a:rPr lang="en-US" altLang="x-none" sz="2400" b="0" dirty="0">
                <a:latin typeface="Times New Roman" panose="02020603050405020304" pitchFamily="18" charset="0"/>
                <a:ea typeface="Times New Roman" panose="02020603050405020304" pitchFamily="18" charset="0"/>
              </a:rPr>
              <a:t>à</a:t>
            </a:r>
            <a:r>
              <a:rPr lang="en-US" altLang="x-none" sz="2400" b="0" dirty="0">
                <a:latin typeface="Times New Roman" panose="02020603050405020304" pitchFamily="18" charset="0"/>
                <a:cs typeface="Times New Roman" panose="02020603050405020304" pitchFamily="18" charset="0"/>
              </a:rPr>
              <a:t> </a:t>
            </a:r>
            <a:r>
              <a:rPr lang="en-US" altLang="x-none" sz="2400" b="0" dirty="0">
                <a:solidFill>
                  <a:srgbClr val="FF0000"/>
                </a:solidFill>
                <a:latin typeface="Times New Roman" panose="02020603050405020304" pitchFamily="18" charset="0"/>
                <a:cs typeface="Times New Roman" panose="02020603050405020304" pitchFamily="18" charset="0"/>
              </a:rPr>
              <a:t>văn bản </a:t>
            </a:r>
            <a:r>
              <a:rPr lang="en-US" altLang="x-none" sz="2400" b="0" dirty="0">
                <a:latin typeface="Times New Roman" panose="02020603050405020304" pitchFamily="18" charset="0"/>
                <a:cs typeface="Times New Roman" panose="02020603050405020304" pitchFamily="18" charset="0"/>
              </a:rPr>
              <a:t>thể hiện </a:t>
            </a:r>
            <a:r>
              <a:rPr lang="en-US" altLang="x-none" sz="2400" u="sng" dirty="0">
                <a:solidFill>
                  <a:srgbClr val="0000FF"/>
                </a:solidFill>
                <a:latin typeface="Times New Roman" panose="02020603050405020304" pitchFamily="18" charset="0"/>
                <a:cs typeface="Times New Roman" panose="02020603050405020304" pitchFamily="18" charset="0"/>
              </a:rPr>
              <a:t>mục tiêu giáo dục phổ thông</a:t>
            </a:r>
            <a:r>
              <a:rPr lang="en-US" altLang="x-none" sz="2400" b="0" dirty="0">
                <a:solidFill>
                  <a:srgbClr val="0000FF"/>
                </a:solidFill>
                <a:latin typeface="Times New Roman" panose="02020603050405020304" pitchFamily="18" charset="0"/>
                <a:cs typeface="Times New Roman" panose="02020603050405020304" pitchFamily="18" charset="0"/>
              </a:rPr>
              <a:t>, quy định </a:t>
            </a:r>
            <a:r>
              <a:rPr lang="en-US" altLang="x-none" sz="2400" u="sng" dirty="0">
                <a:solidFill>
                  <a:srgbClr val="0000FF"/>
                </a:solidFill>
                <a:latin typeface="Times New Roman" panose="02020603050405020304" pitchFamily="18" charset="0"/>
                <a:cs typeface="Times New Roman" panose="02020603050405020304" pitchFamily="18" charset="0"/>
              </a:rPr>
              <a:t>các yêu cầu cần đạt về phẩm chất v</a:t>
            </a:r>
            <a:r>
              <a:rPr lang="en-US" altLang="x-none" sz="2400" u="sng" dirty="0">
                <a:solidFill>
                  <a:srgbClr val="0000FF"/>
                </a:solidFill>
                <a:latin typeface="Times New Roman" panose="02020603050405020304" pitchFamily="18" charset="0"/>
                <a:ea typeface="Times New Roman" panose="02020603050405020304" pitchFamily="18" charset="0"/>
              </a:rPr>
              <a:t>à</a:t>
            </a:r>
            <a:r>
              <a:rPr lang="en-US" altLang="x-none" sz="2400" u="sng" dirty="0">
                <a:solidFill>
                  <a:srgbClr val="0000FF"/>
                </a:solidFill>
                <a:latin typeface="Times New Roman" panose="02020603050405020304" pitchFamily="18" charset="0"/>
                <a:cs typeface="Times New Roman" panose="02020603050405020304" pitchFamily="18" charset="0"/>
              </a:rPr>
              <a:t> năng lực của học sinh</a:t>
            </a:r>
            <a:r>
              <a:rPr lang="en-US" altLang="x-none" sz="2400" b="0" dirty="0">
                <a:latin typeface="Times New Roman" panose="02020603050405020304" pitchFamily="18" charset="0"/>
                <a:cs typeface="Times New Roman" panose="02020603050405020304" pitchFamily="18" charset="0"/>
              </a:rPr>
              <a:t>, </a:t>
            </a:r>
            <a:r>
              <a:rPr lang="en-US" altLang="x-none" sz="2400" u="sng" dirty="0">
                <a:solidFill>
                  <a:srgbClr val="0000FF"/>
                </a:solidFill>
                <a:latin typeface="Times New Roman" panose="02020603050405020304" pitchFamily="18" charset="0"/>
                <a:cs typeface="Times New Roman" panose="02020603050405020304" pitchFamily="18" charset="0"/>
              </a:rPr>
              <a:t>nội dung giáo dục</a:t>
            </a:r>
            <a:r>
              <a:rPr lang="en-US" altLang="x-none" sz="2400" dirty="0">
                <a:solidFill>
                  <a:srgbClr val="0000FF"/>
                </a:solidFill>
                <a:latin typeface="Times New Roman" panose="02020603050405020304" pitchFamily="18" charset="0"/>
                <a:cs typeface="Times New Roman" panose="02020603050405020304" pitchFamily="18" charset="0"/>
              </a:rPr>
              <a:t>, </a:t>
            </a:r>
            <a:r>
              <a:rPr lang="en-US" altLang="x-none" sz="2400" u="sng" dirty="0">
                <a:solidFill>
                  <a:srgbClr val="0000FF"/>
                </a:solidFill>
                <a:latin typeface="Times New Roman" panose="02020603050405020304" pitchFamily="18" charset="0"/>
                <a:cs typeface="Times New Roman" panose="02020603050405020304" pitchFamily="18" charset="0"/>
              </a:rPr>
              <a:t>phương pháp giáo dục v</a:t>
            </a:r>
            <a:r>
              <a:rPr lang="en-US" altLang="x-none" sz="2400" u="sng" dirty="0">
                <a:solidFill>
                  <a:srgbClr val="0000FF"/>
                </a:solidFill>
                <a:latin typeface="Times New Roman" panose="02020603050405020304" pitchFamily="18" charset="0"/>
                <a:ea typeface="Times New Roman" panose="02020603050405020304" pitchFamily="18" charset="0"/>
              </a:rPr>
              <a:t>à</a:t>
            </a:r>
            <a:r>
              <a:rPr lang="en-US" altLang="x-none" sz="2400" u="sng" dirty="0">
                <a:solidFill>
                  <a:srgbClr val="0000FF"/>
                </a:solidFill>
                <a:latin typeface="Times New Roman" panose="02020603050405020304" pitchFamily="18" charset="0"/>
                <a:cs typeface="Times New Roman" panose="02020603050405020304" pitchFamily="18" charset="0"/>
              </a:rPr>
              <a:t> phương pháp đánh giá kết quả giáo dục</a:t>
            </a:r>
            <a:r>
              <a:rPr lang="en-US" altLang="x-none" sz="2400" b="0" dirty="0">
                <a:latin typeface="Times New Roman" panose="02020603050405020304" pitchFamily="18" charset="0"/>
                <a:cs typeface="Times New Roman" panose="02020603050405020304" pitchFamily="18" charset="0"/>
              </a:rPr>
              <a:t>, l</a:t>
            </a:r>
            <a:r>
              <a:rPr lang="en-US" altLang="x-none" sz="2400" b="0" dirty="0">
                <a:latin typeface="Times New Roman" panose="02020603050405020304" pitchFamily="18" charset="0"/>
                <a:ea typeface="Times New Roman" panose="02020603050405020304" pitchFamily="18" charset="0"/>
              </a:rPr>
              <a:t>à</a:t>
            </a:r>
            <a:r>
              <a:rPr lang="en-US" altLang="x-none" sz="2400" b="0" dirty="0">
                <a:latin typeface="Times New Roman" panose="02020603050405020304" pitchFamily="18" charset="0"/>
                <a:cs typeface="Times New Roman" panose="02020603050405020304" pitchFamily="18" charset="0"/>
              </a:rPr>
              <a:t>m căn cứ quản lí chất lượng giáo dục phổ thông; đồng thời l</a:t>
            </a:r>
            <a:r>
              <a:rPr lang="en-US" altLang="x-none" sz="2400" b="0" dirty="0">
                <a:latin typeface="Times New Roman" panose="02020603050405020304" pitchFamily="18" charset="0"/>
                <a:ea typeface="Times New Roman" panose="02020603050405020304" pitchFamily="18" charset="0"/>
              </a:rPr>
              <a:t>à</a:t>
            </a:r>
            <a:r>
              <a:rPr lang="en-US" altLang="x-none" sz="2400" b="0" dirty="0">
                <a:latin typeface="Times New Roman" panose="02020603050405020304" pitchFamily="18" charset="0"/>
                <a:cs typeface="Times New Roman" panose="02020603050405020304" pitchFamily="18" charset="0"/>
              </a:rPr>
              <a:t> cam kết của Nh</a:t>
            </a:r>
            <a:r>
              <a:rPr lang="en-US" altLang="x-none" sz="2400" b="0" dirty="0">
                <a:latin typeface="Times New Roman" panose="02020603050405020304" pitchFamily="18" charset="0"/>
                <a:ea typeface="Times New Roman" panose="02020603050405020304" pitchFamily="18" charset="0"/>
              </a:rPr>
              <a:t>à</a:t>
            </a:r>
            <a:r>
              <a:rPr lang="en-US" altLang="x-none" sz="2400" b="0" dirty="0">
                <a:latin typeface="Times New Roman" panose="02020603050405020304" pitchFamily="18" charset="0"/>
                <a:cs typeface="Times New Roman" panose="02020603050405020304" pitchFamily="18" charset="0"/>
              </a:rPr>
              <a:t> nước nhằm bảo đảm chất lượng của cả hệ thống v</a:t>
            </a:r>
            <a:r>
              <a:rPr lang="en-US" altLang="x-none" sz="2400" b="0" dirty="0">
                <a:latin typeface="Times New Roman" panose="02020603050405020304" pitchFamily="18" charset="0"/>
                <a:ea typeface="Times New Roman" panose="02020603050405020304" pitchFamily="18" charset="0"/>
              </a:rPr>
              <a:t>à</a:t>
            </a:r>
            <a:r>
              <a:rPr lang="en-US" altLang="x-none" sz="2400" b="0" dirty="0">
                <a:latin typeface="Times New Roman" panose="02020603050405020304" pitchFamily="18" charset="0"/>
                <a:cs typeface="Times New Roman" panose="02020603050405020304" pitchFamily="18" charset="0"/>
              </a:rPr>
              <a:t> từng cơ sở giáo dục phổ thông. </a:t>
            </a:r>
            <a:endParaRPr lang="en-US" altLang="x-none" sz="2400" b="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p:nvPr/>
        </p:nvSpPr>
        <p:spPr>
          <a:xfrm>
            <a:off x="228600" y="1219200"/>
            <a:ext cx="8610600" cy="457200"/>
          </a:xfrm>
          <a:prstGeom prst="rect">
            <a:avLst/>
          </a:prstGeom>
          <a:noFill/>
          <a:ln w="9525">
            <a:noFill/>
          </a:ln>
        </p:spPr>
        <p:txBody>
          <a:bodyPr>
            <a:spAutoFit/>
          </a:bodyPr>
          <a:lstStyle/>
          <a:p>
            <a:pPr eaLnBrk="1" hangingPunct="1">
              <a:spcBef>
                <a:spcPct val="50000"/>
              </a:spcBef>
            </a:pPr>
            <a:endParaRPr lang="vi-VN" altLang="x-none" sz="2400" b="0" dirty="0">
              <a:latin typeface="Times New Roman" panose="02020603050405020304" pitchFamily="18" charset="0"/>
            </a:endParaRPr>
          </a:p>
        </p:txBody>
      </p:sp>
      <p:sp>
        <p:nvSpPr>
          <p:cNvPr id="53255" name="Text Box 7"/>
          <p:cNvSpPr txBox="1"/>
          <p:nvPr/>
        </p:nvSpPr>
        <p:spPr>
          <a:xfrm>
            <a:off x="457200" y="2057400"/>
            <a:ext cx="8686800" cy="2908300"/>
          </a:xfrm>
          <a:prstGeom prst="rect">
            <a:avLst/>
          </a:prstGeom>
          <a:noFill/>
          <a:ln w="9525" cap="flat" cmpd="sng">
            <a:solidFill>
              <a:schemeClr val="bg1"/>
            </a:solidFill>
            <a:prstDash val="solid"/>
            <a:miter/>
            <a:headEnd type="none" w="med" len="med"/>
            <a:tailEnd type="none" w="med" len="med"/>
          </a:ln>
        </p:spPr>
        <p:txBody>
          <a:bodyPr>
            <a:spAutoFit/>
          </a:bodyPr>
          <a:lstStyle/>
          <a:p>
            <a:pPr eaLnBrk="1" hangingPunct="1"/>
            <a:r>
              <a:rPr lang="en-US" altLang="x-none" sz="2300" b="0" dirty="0">
                <a:solidFill>
                  <a:srgbClr val="0000FF"/>
                </a:solidFill>
                <a:latin typeface="Times New Roman" panose="02020603050405020304" pitchFamily="18" charset="0"/>
              </a:rPr>
              <a:t>- Nhóm GV hợp tác xây dựng giáo án(KHBD).</a:t>
            </a:r>
          </a:p>
          <a:p>
            <a:pPr eaLnBrk="1" hangingPunct="1"/>
            <a:r>
              <a:rPr lang="en-US" altLang="x-none" sz="2300" b="0" dirty="0">
                <a:solidFill>
                  <a:srgbClr val="0000FF"/>
                </a:solidFill>
                <a:latin typeface="Times New Roman" panose="02020603050405020304" pitchFamily="18" charset="0"/>
              </a:rPr>
              <a:t>- Tiết học minh hoạ là tiết học như bình thường hàng ngày.</a:t>
            </a:r>
          </a:p>
          <a:p>
            <a:pPr eaLnBrk="1" hangingPunct="1"/>
            <a:r>
              <a:rPr lang="en-US" altLang="x-none" sz="2300" b="0" dirty="0">
                <a:solidFill>
                  <a:srgbClr val="0000FF"/>
                </a:solidFill>
                <a:latin typeface="Times New Roman" panose="02020603050405020304" pitchFamily="18" charset="0"/>
              </a:rPr>
              <a:t>- Phát KHBD(giáo án) của tiết học cho giáo viên dự giờ.</a:t>
            </a:r>
          </a:p>
          <a:p>
            <a:pPr eaLnBrk="1" hangingPunct="1"/>
            <a:r>
              <a:rPr lang="en-US" altLang="x-none" sz="2300" b="0" dirty="0">
                <a:solidFill>
                  <a:srgbClr val="0000FF"/>
                </a:solidFill>
                <a:latin typeface="Times New Roman" panose="02020603050405020304" pitchFamily="18" charset="0"/>
              </a:rPr>
              <a:t>- Vị trí GV dự giờ có thể quan sát được nét mặt, thái độ của học sinh.</a:t>
            </a:r>
          </a:p>
          <a:p>
            <a:pPr eaLnBrk="1" hangingPunct="1"/>
            <a:r>
              <a:rPr lang="en-US" altLang="x-none" sz="2300" b="0" dirty="0">
                <a:solidFill>
                  <a:srgbClr val="0000FF"/>
                </a:solidFill>
                <a:latin typeface="Times New Roman" panose="02020603050405020304" pitchFamily="18" charset="0"/>
              </a:rPr>
              <a:t>- Các giáo viên cần học cách quan sát.</a:t>
            </a:r>
          </a:p>
          <a:p>
            <a:pPr eaLnBrk="1" hangingPunct="1"/>
            <a:r>
              <a:rPr lang="en-US" altLang="x-none" sz="2300" b="0" dirty="0">
                <a:solidFill>
                  <a:srgbClr val="0000FF"/>
                </a:solidFill>
                <a:latin typeface="Times New Roman" panose="02020603050405020304" pitchFamily="18" charset="0"/>
              </a:rPr>
              <a:t>- Nêu lại những ấn tượng của mình khi quan sát học sinh học.</a:t>
            </a:r>
          </a:p>
          <a:p>
            <a:pPr eaLnBrk="1" hangingPunct="1"/>
            <a:r>
              <a:rPr lang="en-US" altLang="x-none" sz="2300" b="0" dirty="0">
                <a:solidFill>
                  <a:srgbClr val="0000FF"/>
                </a:solidFill>
                <a:latin typeface="Times New Roman" panose="02020603050405020304" pitchFamily="18" charset="0"/>
              </a:rPr>
              <a:t>- Chỉ ra thực tế và có bằng chứng (quay video, chụp ảnh)</a:t>
            </a:r>
          </a:p>
          <a:p>
            <a:pPr eaLnBrk="1" hangingPunct="1"/>
            <a:r>
              <a:rPr lang="en-US" altLang="x-none" sz="2300" b="0" dirty="0">
                <a:solidFill>
                  <a:srgbClr val="0000FF"/>
                </a:solidFill>
                <a:latin typeface="Times New Roman" panose="02020603050405020304" pitchFamily="18" charset="0"/>
              </a:rPr>
              <a:t>- </a:t>
            </a:r>
            <a:r>
              <a:rPr lang="en-US" altLang="x-none" sz="2300" i="1" u="sng" dirty="0">
                <a:solidFill>
                  <a:srgbClr val="0000FF"/>
                </a:solidFill>
                <a:latin typeface="Times New Roman" panose="02020603050405020304" pitchFamily="18" charset="0"/>
              </a:rPr>
              <a:t>Không đánh giá giờ dạy của GV</a:t>
            </a:r>
            <a:r>
              <a:rPr lang="en-US" altLang="x-none" sz="2300" b="0" dirty="0">
                <a:solidFill>
                  <a:srgbClr val="0000FF"/>
                </a:solidFill>
                <a:latin typeface="Times New Roman" panose="02020603050405020304" pitchFamily="18" charset="0"/>
              </a:rPr>
              <a:t>.</a:t>
            </a:r>
          </a:p>
        </p:txBody>
      </p:sp>
      <p:sp>
        <p:nvSpPr>
          <p:cNvPr id="64516" name="Text Box 8"/>
          <p:cNvSpPr txBox="1"/>
          <p:nvPr/>
        </p:nvSpPr>
        <p:spPr>
          <a:xfrm>
            <a:off x="76200" y="4495800"/>
            <a:ext cx="8915400" cy="396875"/>
          </a:xfrm>
          <a:prstGeom prst="rect">
            <a:avLst/>
          </a:prstGeom>
          <a:noFill/>
          <a:ln w="9525">
            <a:noFill/>
          </a:ln>
        </p:spPr>
        <p:txBody>
          <a:bodyPr>
            <a:spAutoFit/>
          </a:bodyPr>
          <a:lstStyle/>
          <a:p>
            <a:pPr eaLnBrk="1" hangingPunct="1"/>
            <a:endParaRPr lang="vi-VN" altLang="x-none" sz="2000" b="0" dirty="0">
              <a:latin typeface="Times New Roman" panose="02020603050405020304" pitchFamily="18" charset="0"/>
            </a:endParaRPr>
          </a:p>
        </p:txBody>
      </p:sp>
      <p:sp>
        <p:nvSpPr>
          <p:cNvPr id="64517" name="Text Box 10"/>
          <p:cNvSpPr txBox="1"/>
          <p:nvPr/>
        </p:nvSpPr>
        <p:spPr>
          <a:xfrm>
            <a:off x="0" y="609600"/>
            <a:ext cx="8153400" cy="488950"/>
          </a:xfrm>
          <a:prstGeom prst="rect">
            <a:avLst/>
          </a:prstGeom>
          <a:noFill/>
          <a:ln w="9525">
            <a:noFill/>
          </a:ln>
        </p:spPr>
        <p:txBody>
          <a:bodyPr>
            <a:spAutoFit/>
          </a:bodyPr>
          <a:lstStyle/>
          <a:p>
            <a:pPr eaLnBrk="1" hangingPunct="1">
              <a:spcBef>
                <a:spcPct val="50000"/>
              </a:spcBef>
            </a:pPr>
            <a:r>
              <a:rPr lang="en-US" altLang="x-none" sz="2600" dirty="0">
                <a:solidFill>
                  <a:srgbClr val="FF0000"/>
                </a:solidFill>
                <a:latin typeface="Times New Roman" panose="02020603050405020304" pitchFamily="18" charset="0"/>
              </a:rPr>
              <a:t>III. Tổ chức thực hiện SHCM theo NCBH.</a:t>
            </a:r>
          </a:p>
        </p:txBody>
      </p:sp>
      <p:sp>
        <p:nvSpPr>
          <p:cNvPr id="53259" name="Text Box 11"/>
          <p:cNvSpPr txBox="1"/>
          <p:nvPr/>
        </p:nvSpPr>
        <p:spPr>
          <a:xfrm>
            <a:off x="0" y="1371600"/>
            <a:ext cx="6324600" cy="457200"/>
          </a:xfrm>
          <a:prstGeom prst="rect">
            <a:avLst/>
          </a:prstGeom>
          <a:noFill/>
          <a:ln w="9525">
            <a:noFill/>
          </a:ln>
        </p:spPr>
        <p:txBody>
          <a:bodyPr>
            <a:spAutoFit/>
          </a:bodyPr>
          <a:lstStyle/>
          <a:p>
            <a:pPr eaLnBrk="1" hangingPunct="1"/>
            <a:r>
              <a:rPr lang="en-US" altLang="x-none" sz="2400" i="1" dirty="0">
                <a:solidFill>
                  <a:srgbClr val="FF0000"/>
                </a:solidFill>
                <a:latin typeface="Times New Roman" panose="02020603050405020304" pitchFamily="18" charset="0"/>
              </a:rPr>
              <a:t>1- Điều kiện để thực hiện nghiên cứu bài học</a:t>
            </a:r>
            <a:endParaRPr lang="en-US" altLang="x-none" sz="2400" b="0" dirty="0">
              <a:latin typeface="Times New Roman" panose="02020603050405020304" pitchFamily="18" charset="0"/>
            </a:endParaRPr>
          </a:p>
        </p:txBody>
      </p:sp>
      <p:sp>
        <p:nvSpPr>
          <p:cNvPr id="64519" name="Text Box 12"/>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9"/>
                                        </p:tgtEl>
                                        <p:attrNameLst>
                                          <p:attrName>style.visibility</p:attrName>
                                        </p:attrNameLst>
                                      </p:cBhvr>
                                      <p:to>
                                        <p:strVal val="visible"/>
                                      </p:to>
                                    </p:set>
                                    <p:animEffect transition="in" filter="blinds(horizontal)">
                                      <p:cBhvr>
                                        <p:cTn id="7" dur="500"/>
                                        <p:tgtEl>
                                          <p:spTgt spid="532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255">
                                            <p:txEl>
                                              <p:pRg st="0" end="0"/>
                                            </p:txEl>
                                          </p:spTgt>
                                        </p:tgtEl>
                                        <p:attrNameLst>
                                          <p:attrName>style.visibility</p:attrName>
                                        </p:attrNameLst>
                                      </p:cBhvr>
                                      <p:to>
                                        <p:strVal val="visible"/>
                                      </p:to>
                                    </p:set>
                                    <p:animEffect transition="in" filter="box(in)">
                                      <p:cBhvr>
                                        <p:cTn id="12" dur="500"/>
                                        <p:tgtEl>
                                          <p:spTgt spid="532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3255">
                                            <p:txEl>
                                              <p:pRg st="1" end="1"/>
                                            </p:txEl>
                                          </p:spTgt>
                                        </p:tgtEl>
                                        <p:attrNameLst>
                                          <p:attrName>style.visibility</p:attrName>
                                        </p:attrNameLst>
                                      </p:cBhvr>
                                      <p:to>
                                        <p:strVal val="visible"/>
                                      </p:to>
                                    </p:set>
                                    <p:animEffect transition="in" filter="box(in)">
                                      <p:cBhvr>
                                        <p:cTn id="17" dur="500"/>
                                        <p:tgtEl>
                                          <p:spTgt spid="532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3255">
                                            <p:txEl>
                                              <p:pRg st="2" end="2"/>
                                            </p:txEl>
                                          </p:spTgt>
                                        </p:tgtEl>
                                        <p:attrNameLst>
                                          <p:attrName>style.visibility</p:attrName>
                                        </p:attrNameLst>
                                      </p:cBhvr>
                                      <p:to>
                                        <p:strVal val="visible"/>
                                      </p:to>
                                    </p:set>
                                    <p:animEffect transition="in" filter="box(in)">
                                      <p:cBhvr>
                                        <p:cTn id="22" dur="500"/>
                                        <p:tgtEl>
                                          <p:spTgt spid="532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3255">
                                            <p:txEl>
                                              <p:pRg st="3" end="3"/>
                                            </p:txEl>
                                          </p:spTgt>
                                        </p:tgtEl>
                                        <p:attrNameLst>
                                          <p:attrName>style.visibility</p:attrName>
                                        </p:attrNameLst>
                                      </p:cBhvr>
                                      <p:to>
                                        <p:strVal val="visible"/>
                                      </p:to>
                                    </p:set>
                                    <p:animEffect transition="in" filter="box(in)">
                                      <p:cBhvr>
                                        <p:cTn id="27" dur="500"/>
                                        <p:tgtEl>
                                          <p:spTgt spid="532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3255">
                                            <p:txEl>
                                              <p:pRg st="4" end="4"/>
                                            </p:txEl>
                                          </p:spTgt>
                                        </p:tgtEl>
                                        <p:attrNameLst>
                                          <p:attrName>style.visibility</p:attrName>
                                        </p:attrNameLst>
                                      </p:cBhvr>
                                      <p:to>
                                        <p:strVal val="visible"/>
                                      </p:to>
                                    </p:set>
                                    <p:animEffect transition="in" filter="box(in)">
                                      <p:cBhvr>
                                        <p:cTn id="32" dur="500"/>
                                        <p:tgtEl>
                                          <p:spTgt spid="532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3255">
                                            <p:txEl>
                                              <p:pRg st="5" end="5"/>
                                            </p:txEl>
                                          </p:spTgt>
                                        </p:tgtEl>
                                        <p:attrNameLst>
                                          <p:attrName>style.visibility</p:attrName>
                                        </p:attrNameLst>
                                      </p:cBhvr>
                                      <p:to>
                                        <p:strVal val="visible"/>
                                      </p:to>
                                    </p:set>
                                    <p:animEffect transition="in" filter="box(in)">
                                      <p:cBhvr>
                                        <p:cTn id="37" dur="500"/>
                                        <p:tgtEl>
                                          <p:spTgt spid="532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3255">
                                            <p:txEl>
                                              <p:pRg st="6" end="6"/>
                                            </p:txEl>
                                          </p:spTgt>
                                        </p:tgtEl>
                                        <p:attrNameLst>
                                          <p:attrName>style.visibility</p:attrName>
                                        </p:attrNameLst>
                                      </p:cBhvr>
                                      <p:to>
                                        <p:strVal val="visible"/>
                                      </p:to>
                                    </p:set>
                                    <p:animEffect transition="in" filter="box(in)">
                                      <p:cBhvr>
                                        <p:cTn id="42" dur="500"/>
                                        <p:tgtEl>
                                          <p:spTgt spid="5325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3255">
                                            <p:txEl>
                                              <p:pRg st="7" end="7"/>
                                            </p:txEl>
                                          </p:spTgt>
                                        </p:tgtEl>
                                        <p:attrNameLst>
                                          <p:attrName>style.visibility</p:attrName>
                                        </p:attrNameLst>
                                      </p:cBhvr>
                                      <p:to>
                                        <p:strVal val="visible"/>
                                      </p:to>
                                    </p:set>
                                    <p:animEffect transition="in" filter="box(in)">
                                      <p:cBhvr>
                                        <p:cTn id="47" dur="500"/>
                                        <p:tgtEl>
                                          <p:spTgt spid="532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p:nvPr/>
        </p:nvSpPr>
        <p:spPr>
          <a:xfrm>
            <a:off x="0" y="609600"/>
            <a:ext cx="9144000" cy="885825"/>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IV. Sự khác nhau giữa sinh hoạt CM truyền thống </a:t>
            </a:r>
          </a:p>
          <a:p>
            <a:pPr eaLnBrk="1" hangingPunct="1"/>
            <a:r>
              <a:rPr lang="en-US" altLang="x-none" sz="2600" dirty="0">
                <a:solidFill>
                  <a:srgbClr val="FF0000"/>
                </a:solidFill>
                <a:latin typeface="Times New Roman" panose="02020603050405020304" pitchFamily="18" charset="0"/>
              </a:rPr>
              <a:t>      với sinh hoạt CM theo NCBH.</a:t>
            </a:r>
          </a:p>
        </p:txBody>
      </p:sp>
      <p:graphicFrame>
        <p:nvGraphicFramePr>
          <p:cNvPr id="65539" name="Content Placeholder 65538"/>
          <p:cNvGraphicFramePr>
            <a:graphicFrameLocks noGrp="1"/>
          </p:cNvGraphicFramePr>
          <p:nvPr>
            <p:ph idx="4294967295"/>
          </p:nvPr>
        </p:nvGraphicFramePr>
        <p:xfrm>
          <a:off x="0" y="2057400"/>
          <a:ext cx="9144000" cy="4648200"/>
        </p:xfrm>
        <a:graphic>
          <a:graphicData uri="http://schemas.openxmlformats.org/drawingml/2006/table">
            <a:tbl>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61753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truyền thống</a:t>
                      </a:r>
                      <a:r>
                        <a:rPr lang="en-US" altLang="x-none" sz="2400" b="0" dirty="0">
                          <a:solidFill>
                            <a:srgbClr val="FF0000"/>
                          </a:solidFill>
                          <a:latin typeface="Times New Roman" panose="02020603050405020304" pitchFamily="18" charset="0"/>
                        </a:rPr>
                        <a:t> </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theo NCBH</a:t>
                      </a:r>
                      <a:r>
                        <a:rPr lang="en-US" altLang="x-none" sz="2400" b="0" dirty="0">
                          <a:solidFill>
                            <a:srgbClr val="FF0000"/>
                          </a:solidFill>
                          <a:latin typeface="Times New Roman" panose="02020603050405020304" pitchFamily="18" charset="0"/>
                        </a:rPr>
                        <a:t> </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30662">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1. Mục đích</a:t>
                      </a:r>
                      <a:endParaRPr lang="en-US" altLang="x-none" sz="2400" b="0" dirty="0">
                        <a:solidFill>
                          <a:srgbClr val="FF0000"/>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1. Mục đích</a:t>
                      </a:r>
                      <a:endParaRPr lang="en-US" altLang="x-none" sz="2400" b="0" dirty="0">
                        <a:solidFill>
                          <a:srgbClr val="FF00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5550" name="Text Box 22"/>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
        <p:nvSpPr>
          <p:cNvPr id="220175" name="Text Box 15"/>
          <p:cNvSpPr txBox="1"/>
          <p:nvPr/>
        </p:nvSpPr>
        <p:spPr>
          <a:xfrm>
            <a:off x="76200" y="3081338"/>
            <a:ext cx="4419600" cy="3776662"/>
          </a:xfrm>
          <a:prstGeom prst="rect">
            <a:avLst/>
          </a:prstGeom>
          <a:noFill/>
          <a:ln w="9525">
            <a:noFill/>
          </a:ln>
          <a:effectLst>
            <a:prstShdw prst="shdw12" dir="16200000">
              <a:schemeClr val="bg2">
                <a:alpha val="50000"/>
              </a:schemeClr>
            </a:prstShdw>
          </a:effectLst>
        </p:spPr>
        <p:txBody>
          <a:bodyPr>
            <a:spAutoFit/>
          </a:bodyPr>
          <a:lstStyle/>
          <a:p>
            <a:pPr eaLnBrk="1" hangingPunct="1"/>
            <a:r>
              <a:rPr lang="en-US" altLang="x-none" sz="2300" b="0" dirty="0">
                <a:solidFill>
                  <a:srgbClr val="0000FF"/>
                </a:solidFill>
                <a:latin typeface="Times New Roman" panose="02020603050405020304" pitchFamily="18" charset="0"/>
              </a:rPr>
              <a:t>- Đánh giá xếp loại giờ dạy theo tiêu chí từ các văn bản chỉ đạo của cấp trên.</a:t>
            </a:r>
          </a:p>
          <a:p>
            <a:pPr eaLnBrk="1" hangingPunct="1"/>
            <a:r>
              <a:rPr lang="en-US" altLang="x-none" sz="2300" b="0" dirty="0">
                <a:solidFill>
                  <a:srgbClr val="0000FF"/>
                </a:solidFill>
                <a:latin typeface="Times New Roman" panose="02020603050405020304" pitchFamily="18" charset="0"/>
              </a:rPr>
              <a:t>- Người dự tập trung quan sát các hoạt động của GV để rút kinh nghiệm.</a:t>
            </a:r>
          </a:p>
          <a:p>
            <a:pPr eaLnBrk="1" hangingPunct="1"/>
            <a:r>
              <a:rPr lang="en-US" altLang="x-none" sz="2300" b="0" dirty="0">
                <a:solidFill>
                  <a:srgbClr val="0000FF"/>
                </a:solidFill>
                <a:latin typeface="Times New Roman" panose="02020603050405020304" pitchFamily="18" charset="0"/>
              </a:rPr>
              <a:t>- Thống nhất cách dạy các dạng bài để tất cả GV trong từng khối thực hiện.</a:t>
            </a:r>
          </a:p>
          <a:p>
            <a:pPr eaLnBrk="1" hangingPunct="1">
              <a:spcBef>
                <a:spcPct val="50000"/>
              </a:spcBef>
            </a:pPr>
            <a:endParaRPr lang="en-US" altLang="x-none" sz="2300" b="0" dirty="0">
              <a:solidFill>
                <a:srgbClr val="0000FF"/>
              </a:solidFill>
              <a:latin typeface="Times New Roman" panose="02020603050405020304" pitchFamily="18" charset="0"/>
            </a:endParaRPr>
          </a:p>
        </p:txBody>
      </p:sp>
      <p:sp>
        <p:nvSpPr>
          <p:cNvPr id="220176" name="Text Box 16"/>
          <p:cNvSpPr txBox="1"/>
          <p:nvPr/>
        </p:nvSpPr>
        <p:spPr>
          <a:xfrm>
            <a:off x="4648200" y="3081338"/>
            <a:ext cx="4343400" cy="3776662"/>
          </a:xfrm>
          <a:prstGeom prst="rect">
            <a:avLst/>
          </a:prstGeom>
          <a:noFill/>
          <a:ln w="9525">
            <a:noFill/>
          </a:ln>
          <a:effectLst>
            <a:prstShdw prst="shdw12" dir="16200000">
              <a:schemeClr val="bg2">
                <a:alpha val="50000"/>
              </a:schemeClr>
            </a:prstShdw>
          </a:effectLst>
        </p:spPr>
        <p:txBody>
          <a:bodyPr>
            <a:spAutoFit/>
          </a:bodyPr>
          <a:lstStyle/>
          <a:p>
            <a:pPr eaLnBrk="1" hangingPunct="1"/>
            <a:r>
              <a:rPr lang="en-US" altLang="x-none" sz="2300" b="0" dirty="0">
                <a:solidFill>
                  <a:srgbClr val="0000FF"/>
                </a:solidFill>
                <a:latin typeface="Times New Roman" panose="02020603050405020304" pitchFamily="18" charset="0"/>
              </a:rPr>
              <a:t>- Không đánh giá xếp loại giờ dạy theo tiêu chí, quy định.</a:t>
            </a:r>
          </a:p>
          <a:p>
            <a:pPr eaLnBrk="1" hangingPunct="1"/>
            <a:r>
              <a:rPr lang="en-US" altLang="x-none" sz="2300" b="0" dirty="0">
                <a:solidFill>
                  <a:srgbClr val="0000FF"/>
                </a:solidFill>
                <a:latin typeface="Times New Roman" panose="02020603050405020304" pitchFamily="18" charset="0"/>
              </a:rPr>
              <a:t>- Người dự giờ tập trung phân tích các hoạt động của HS để rút kinh nghiệm.</a:t>
            </a:r>
          </a:p>
          <a:p>
            <a:pPr eaLnBrk="1" hangingPunct="1"/>
            <a:r>
              <a:rPr lang="en-US" altLang="x-none" sz="2300" b="0" dirty="0">
                <a:solidFill>
                  <a:srgbClr val="0000FF"/>
                </a:solidFill>
                <a:latin typeface="Times New Roman" panose="02020603050405020304" pitchFamily="18" charset="0"/>
              </a:rPr>
              <a:t>- Tạo cơ hội cho GV phát triển năng lực chuyên môn, tiềm năng sáng tạo của mình.</a:t>
            </a:r>
          </a:p>
          <a:p>
            <a:pPr eaLnBrk="1" hangingPunct="1"/>
            <a:endParaRPr lang="en-US" altLang="x-none" sz="2300" b="0" dirty="0">
              <a:solidFill>
                <a:srgbClr val="0000FF"/>
              </a:solidFill>
              <a:latin typeface="Times New Roman" panose="02020603050405020304" pitchFamily="18" charset="0"/>
            </a:endParaRPr>
          </a:p>
          <a:p>
            <a:pPr eaLnBrk="1" hangingPunct="1">
              <a:spcBef>
                <a:spcPct val="50000"/>
              </a:spcBef>
            </a:pPr>
            <a:endParaRPr lang="en-US" altLang="x-none" sz="2300" b="0"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0175"/>
                                        </p:tgtEl>
                                        <p:attrNameLst>
                                          <p:attrName>style.visibility</p:attrName>
                                        </p:attrNameLst>
                                      </p:cBhvr>
                                      <p:to>
                                        <p:strVal val="visible"/>
                                      </p:to>
                                    </p:set>
                                    <p:animEffect transition="in" filter="checkerboard(across)">
                                      <p:cBhvr>
                                        <p:cTn id="7" dur="500"/>
                                        <p:tgtEl>
                                          <p:spTgt spid="2201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0176"/>
                                        </p:tgtEl>
                                        <p:attrNameLst>
                                          <p:attrName>style.visibility</p:attrName>
                                        </p:attrNameLst>
                                      </p:cBhvr>
                                      <p:to>
                                        <p:strVal val="visible"/>
                                      </p:to>
                                    </p:set>
                                    <p:animEffect transition="in" filter="checkerboard(across)">
                                      <p:cBhvr>
                                        <p:cTn id="12" dur="500"/>
                                        <p:tgtEl>
                                          <p:spTgt spid="220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5" grpId="0"/>
      <p:bldP spid="22017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Content Placeholder 66561"/>
          <p:cNvGraphicFramePr>
            <a:graphicFrameLocks noGrp="1"/>
          </p:cNvGraphicFramePr>
          <p:nvPr>
            <p:ph idx="4294967295"/>
          </p:nvPr>
        </p:nvGraphicFramePr>
        <p:xfrm>
          <a:off x="0" y="1343025"/>
          <a:ext cx="9144000" cy="5172075"/>
        </p:xfrm>
        <a:graphic>
          <a:graphicData uri="http://schemas.openxmlformats.org/drawingml/2006/table">
            <a:tbl>
              <a:tblPr/>
              <a:tblGrid>
                <a:gridCol w="4529138">
                  <a:extLst>
                    <a:ext uri="{9D8B030D-6E8A-4147-A177-3AD203B41FA5}">
                      <a16:colId xmlns:a16="http://schemas.microsoft.com/office/drawing/2014/main" xmlns="" val="20000"/>
                    </a:ext>
                  </a:extLst>
                </a:gridCol>
                <a:gridCol w="4614862">
                  <a:extLst>
                    <a:ext uri="{9D8B030D-6E8A-4147-A177-3AD203B41FA5}">
                      <a16:colId xmlns:a16="http://schemas.microsoft.com/office/drawing/2014/main" xmlns="" val="20001"/>
                    </a:ext>
                  </a:extLst>
                </a:gridCol>
              </a:tblGrid>
              <a:tr h="4730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truyền thống</a:t>
                      </a:r>
                      <a:r>
                        <a:rPr lang="en-US" altLang="x-none" sz="2400" b="0" dirty="0">
                          <a:solidFill>
                            <a:srgbClr val="FF0000"/>
                          </a:solidFill>
                          <a:latin typeface="Times New Roman" panose="02020603050405020304" pitchFamily="18" charset="0"/>
                        </a:rPr>
                        <a:t> `</a:t>
                      </a:r>
                    </a:p>
                  </a:txBody>
                  <a:tcPr marT="45705" marB="457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theo NCBH</a:t>
                      </a:r>
                    </a:p>
                  </a:txBody>
                  <a:tcPr marT="45705" marB="457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990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2. Thiết kế bài dạy minh hoạ</a:t>
                      </a:r>
                      <a:endParaRPr lang="en-US" altLang="x-none" sz="2400" b="0"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Bài dạy minh hoạ được phân công cho một GV thiết kế; được chuẩn bị, thiết kế theo đúng mẫu quy định.</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Nội dung bài học được thiết kế theo sát nội dung SGV, SGK, không linh hoạt xem có phù hợp với từng đối tượng HS không.</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Thiếu sự sáng tạo trong việc sử dụng các phương pháp, kĩ thuật dạy học.</a:t>
                      </a:r>
                    </a:p>
                  </a:txBody>
                  <a:tcPr marT="45705" marB="457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2. Thiết kế bài dạy minh hoạ</a:t>
                      </a:r>
                      <a:endParaRPr lang="en-US" altLang="x-none" sz="2400" b="0"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200" b="0" dirty="0">
                          <a:solidFill>
                            <a:srgbClr val="0000FF"/>
                          </a:solidFill>
                          <a:latin typeface="Times New Roman" panose="02020603050405020304" pitchFamily="18" charset="0"/>
                        </a:rPr>
                        <a:t>- </a:t>
                      </a:r>
                      <a:r>
                        <a:rPr lang="en-US" altLang="x-none" sz="2400" b="0" dirty="0">
                          <a:solidFill>
                            <a:srgbClr val="0000FF"/>
                          </a:solidFill>
                          <a:latin typeface="Times New Roman" panose="02020603050405020304" pitchFamily="18" charset="0"/>
                        </a:rPr>
                        <a:t>Bài dạy minh hoạ được các GV trong tổ thiết kế. Chủ động linh hoạt không phụ thuộc máy móc vào quy trình, các bước dạy học trong SGK, SGV.</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Các hoạt động trong thiết kế bài học cần đảm bảo được mục tiêu bài học, tạo cơ hội cho tất cả HS được tham gia bài học.</a:t>
                      </a:r>
                    </a:p>
                  </a:txBody>
                  <a:tcPr marT="45705" marB="457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6573" name="Text Box 21"/>
          <p:cNvSpPr txBox="1"/>
          <p:nvPr/>
        </p:nvSpPr>
        <p:spPr>
          <a:xfrm>
            <a:off x="0" y="457200"/>
            <a:ext cx="9144000" cy="885825"/>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IV. Sự khác nhau giữa sinh hoạt CM truyền thống </a:t>
            </a:r>
          </a:p>
          <a:p>
            <a:pPr eaLnBrk="1" hangingPunct="1"/>
            <a:r>
              <a:rPr lang="en-US" altLang="x-none" sz="2600" dirty="0">
                <a:solidFill>
                  <a:srgbClr val="FF0000"/>
                </a:solidFill>
                <a:latin typeface="Times New Roman" panose="02020603050405020304" pitchFamily="18" charset="0"/>
              </a:rPr>
              <a:t>      với sinh hoạt CM theo NCBH.</a:t>
            </a:r>
          </a:p>
        </p:txBody>
      </p:sp>
      <p:sp>
        <p:nvSpPr>
          <p:cNvPr id="66574" name="Text Box 22"/>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horizontal)">
                                      <p:cBhvr>
                                        <p:cTn id="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Content Placeholder 67585"/>
          <p:cNvGraphicFramePr>
            <a:graphicFrameLocks noGrp="1"/>
          </p:cNvGraphicFramePr>
          <p:nvPr>
            <p:ph idx="4294967295"/>
          </p:nvPr>
        </p:nvGraphicFramePr>
        <p:xfrm>
          <a:off x="60325" y="1214120"/>
          <a:ext cx="8931275" cy="5921375"/>
        </p:xfrm>
        <a:graphic>
          <a:graphicData uri="http://schemas.openxmlformats.org/drawingml/2006/table">
            <a:tbl>
              <a:tblPr/>
              <a:tblGrid>
                <a:gridCol w="4794885">
                  <a:extLst>
                    <a:ext uri="{9D8B030D-6E8A-4147-A177-3AD203B41FA5}">
                      <a16:colId xmlns:a16="http://schemas.microsoft.com/office/drawing/2014/main" xmlns="" val="20000"/>
                    </a:ext>
                  </a:extLst>
                </a:gridCol>
                <a:gridCol w="4136390">
                  <a:extLst>
                    <a:ext uri="{9D8B030D-6E8A-4147-A177-3AD203B41FA5}">
                      <a16:colId xmlns:a16="http://schemas.microsoft.com/office/drawing/2014/main" xmlns="" val="20001"/>
                    </a:ext>
                  </a:extLst>
                </a:gridCol>
              </a:tblGrid>
              <a:tr h="4984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truyền thống</a:t>
                      </a:r>
                      <a:r>
                        <a:rPr lang="en-US" altLang="x-none" sz="2500" b="0" dirty="0">
                          <a:solidFill>
                            <a:srgbClr val="FF0000"/>
                          </a:solidFill>
                          <a:latin typeface="Times New Roman" panose="02020603050405020304" pitchFamily="18" charset="0"/>
                        </a:rPr>
                        <a:t> </a:t>
                      </a: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theo NCBH</a:t>
                      </a:r>
                      <a:r>
                        <a:rPr lang="en-US" altLang="x-none" sz="2500" b="0" dirty="0">
                          <a:solidFill>
                            <a:srgbClr val="FF0000"/>
                          </a:solidFill>
                          <a:latin typeface="Times New Roman" panose="02020603050405020304" pitchFamily="18" charset="0"/>
                        </a:rPr>
                        <a:t> </a:t>
                      </a: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4229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3. Dạy minh hoạ, dự giờ</a:t>
                      </a:r>
                      <a:endParaRPr lang="en-US" altLang="x-none" sz="2400" i="1"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i="1" dirty="0">
                          <a:solidFill>
                            <a:srgbClr val="FF00FF"/>
                          </a:solidFill>
                          <a:latin typeface="Times New Roman" panose="02020603050405020304" pitchFamily="18" charset="0"/>
                        </a:rPr>
                        <a:t>* Người dạy minh hoạ</a:t>
                      </a:r>
                      <a:endParaRPr lang="en-US" altLang="x-none" sz="2400" b="0" dirty="0">
                        <a:solidFill>
                          <a:srgbClr val="FF00FF"/>
                        </a:solidFill>
                        <a:latin typeface="Times New Roman" panose="02020603050405020304" pitchFamily="18" charset="0"/>
                      </a:endParaRPr>
                    </a:p>
                    <a:p>
                      <a:pPr lvl="0">
                        <a:spcBef>
                          <a:spcPct val="20000"/>
                        </a:spcBef>
                        <a:buNone/>
                      </a:pPr>
                      <a:r>
                        <a:rPr lang="en-US" altLang="x-none" sz="2400" b="0" dirty="0">
                          <a:solidFill>
                            <a:srgbClr val="0000FF"/>
                          </a:solidFill>
                          <a:latin typeface="Times New Roman" panose="02020603050405020304" pitchFamily="18" charset="0"/>
                        </a:rPr>
                        <a:t>- GV dạy hết các nội dung kiến thức trong bài học, bất luận nội dung kiến thức đó có phù hợp với HS không. </a:t>
                      </a:r>
                    </a:p>
                    <a:p>
                      <a:pPr lvl="0">
                        <a:spcBef>
                          <a:spcPct val="20000"/>
                        </a:spcBef>
                        <a:buNone/>
                      </a:pPr>
                      <a:r>
                        <a:rPr lang="en-US" altLang="x-none" sz="2400" b="0" dirty="0">
                          <a:solidFill>
                            <a:srgbClr val="0000FF"/>
                          </a:solidFill>
                          <a:latin typeface="Times New Roman" panose="02020603050405020304" pitchFamily="18" charset="0"/>
                        </a:rPr>
                        <a:t>- GV áp đặt dạy học một chiều, máy móc: hỏi – đáp hoặc đọc – chép hoặc giải thích bằng lời.</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GV thực hiện đúng thời gian dự định cho mỗi hoạt động. Câu hỏi đặt ra thường yêu cầu HS trả lời theo đúng đáp án dự kiến trong giáo án (mang tính trình diễn).</a:t>
                      </a:r>
                      <a:endParaRPr lang="en-US" altLang="x-none" sz="2400" i="1" dirty="0">
                        <a:solidFill>
                          <a:srgbClr val="0000FF"/>
                        </a:solidFill>
                        <a:latin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200" dirty="0">
                          <a:solidFill>
                            <a:srgbClr val="FF0000"/>
                          </a:solidFill>
                          <a:latin typeface="Times New Roman" panose="02020603050405020304" pitchFamily="18" charset="0"/>
                        </a:rPr>
                        <a:t>3</a:t>
                      </a:r>
                      <a:r>
                        <a:rPr lang="en-US" altLang="x-none" sz="2400" dirty="0">
                          <a:solidFill>
                            <a:srgbClr val="FF0000"/>
                          </a:solidFill>
                          <a:latin typeface="Times New Roman" panose="02020603050405020304" pitchFamily="18" charset="0"/>
                        </a:rPr>
                        <a:t>. Dạy minh hoạ, dự giờ</a:t>
                      </a:r>
                      <a:endParaRPr lang="en-US" altLang="x-none" sz="2400" i="1"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i="1" dirty="0">
                          <a:solidFill>
                            <a:srgbClr val="FF00FF"/>
                          </a:solidFill>
                          <a:latin typeface="Times New Roman" panose="02020603050405020304" pitchFamily="18" charset="0"/>
                        </a:rPr>
                        <a:t>* Người dạy minh hoạ</a:t>
                      </a:r>
                      <a:endParaRPr lang="en-US" altLang="x-none" sz="24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Có thể là một GV tự nguyện hoặc một người được nhóm thiết kế lựa chọn.</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Thay mặt nhóm thiết kế thể hiện các ý tưởng đã thiết kế trong bài học.</a:t>
                      </a:r>
                    </a:p>
                    <a:p>
                      <a:pPr lvl="0">
                        <a:spcBef>
                          <a:spcPct val="20000"/>
                        </a:spcBef>
                        <a:buNone/>
                      </a:pPr>
                      <a:r>
                        <a:rPr lang="en-US" altLang="x-none" sz="2400" b="0" dirty="0">
                          <a:solidFill>
                            <a:srgbClr val="0000FF"/>
                          </a:solidFill>
                          <a:latin typeface="Times New Roman" panose="02020603050405020304" pitchFamily="18" charset="0"/>
                        </a:rPr>
                        <a:t>- Quan tâm đến những khó khăn của HS. </a:t>
                      </a:r>
                    </a:p>
                    <a:p>
                      <a:pPr lvl="0">
                        <a:spcBef>
                          <a:spcPct val="20000"/>
                        </a:spcBef>
                        <a:buNone/>
                      </a:pPr>
                      <a:r>
                        <a:rPr lang="en-US" altLang="x-none" sz="2400" b="0" dirty="0">
                          <a:solidFill>
                            <a:srgbClr val="0000FF"/>
                          </a:solidFill>
                          <a:latin typeface="Times New Roman" panose="02020603050405020304" pitchFamily="18" charset="0"/>
                        </a:rPr>
                        <a:t>- Kết quả giờ học là kết quả chung của cả nhóm.</a:t>
                      </a:r>
                      <a:endParaRPr lang="en-US" altLang="x-none" sz="2400" i="1" dirty="0">
                        <a:solidFill>
                          <a:srgbClr val="0000FF"/>
                        </a:solidFill>
                        <a:latin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7597" name="Text Box 29"/>
          <p:cNvSpPr txBox="1"/>
          <p:nvPr/>
        </p:nvSpPr>
        <p:spPr>
          <a:xfrm>
            <a:off x="0" y="381000"/>
            <a:ext cx="9144000" cy="885825"/>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IV. Sự khác nhau giữa sinh hoạt CM truyền thống </a:t>
            </a:r>
          </a:p>
          <a:p>
            <a:pPr eaLnBrk="1" hangingPunct="1"/>
            <a:r>
              <a:rPr lang="en-US" altLang="x-none" sz="2600" dirty="0">
                <a:solidFill>
                  <a:srgbClr val="FF0000"/>
                </a:solidFill>
                <a:latin typeface="Times New Roman" panose="02020603050405020304" pitchFamily="18" charset="0"/>
              </a:rPr>
              <a:t>      với sinh hoạt CM theo NCBH.</a:t>
            </a:r>
          </a:p>
        </p:txBody>
      </p:sp>
      <p:sp>
        <p:nvSpPr>
          <p:cNvPr id="67598" name="Text Box 33"/>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Content Placeholder 68609"/>
          <p:cNvGraphicFramePr>
            <a:graphicFrameLocks noGrp="1"/>
          </p:cNvGraphicFramePr>
          <p:nvPr>
            <p:ph idx="4294967295"/>
          </p:nvPr>
        </p:nvGraphicFramePr>
        <p:xfrm>
          <a:off x="76200" y="1676400"/>
          <a:ext cx="9067800" cy="3197225"/>
        </p:xfrm>
        <a:graphic>
          <a:graphicData uri="http://schemas.openxmlformats.org/drawingml/2006/table">
            <a:tbl>
              <a:tblPr/>
              <a:tblGrid>
                <a:gridCol w="4868863">
                  <a:extLst>
                    <a:ext uri="{9D8B030D-6E8A-4147-A177-3AD203B41FA5}">
                      <a16:colId xmlns:a16="http://schemas.microsoft.com/office/drawing/2014/main" xmlns="" val="20000"/>
                    </a:ext>
                  </a:extLst>
                </a:gridCol>
                <a:gridCol w="4198937">
                  <a:extLst>
                    <a:ext uri="{9D8B030D-6E8A-4147-A177-3AD203B41FA5}">
                      <a16:colId xmlns:a16="http://schemas.microsoft.com/office/drawing/2014/main" xmlns="" val="20001"/>
                    </a:ext>
                  </a:extLst>
                </a:gridCol>
              </a:tblGrid>
              <a:tr h="4730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truyền thống</a:t>
                      </a:r>
                      <a:r>
                        <a:rPr lang="en-US" altLang="x-none" sz="2500" b="0" dirty="0">
                          <a:solidFill>
                            <a:srgbClr val="FF0000"/>
                          </a:solidFill>
                          <a:latin typeface="Times New Roman" panose="02020603050405020304" pitchFamily="18" charset="0"/>
                        </a:rPr>
                        <a:t> </a:t>
                      </a: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theo NCBH</a:t>
                      </a:r>
                      <a:endParaRPr lang="en-US" altLang="x-none" sz="2500" b="0" dirty="0">
                        <a:solidFill>
                          <a:srgbClr val="FF0000"/>
                        </a:solidFill>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241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i="1" dirty="0">
                          <a:solidFill>
                            <a:srgbClr val="FF00FF"/>
                          </a:solidFill>
                          <a:latin typeface="Times New Roman" panose="02020603050405020304" pitchFamily="18" charset="0"/>
                        </a:rPr>
                        <a:t>* Người dự giờ</a:t>
                      </a:r>
                      <a:endParaRPr lang="en-US" altLang="x-none" sz="24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Thường ngồi ở cuối lớp học quan sát người dạy như thế nào, ít chú ý đến những biểu hiện thái độ, tâm lí, hoạt động của HS.</a:t>
                      </a: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i="1" dirty="0">
                          <a:solidFill>
                            <a:srgbClr val="FF00FF"/>
                          </a:solidFill>
                          <a:latin typeface="Times New Roman" panose="02020603050405020304" pitchFamily="18" charset="0"/>
                        </a:rPr>
                        <a:t>* Người dự giờ</a:t>
                      </a:r>
                      <a:endParaRPr lang="en-US" altLang="x-none" sz="24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Đứng ở vị trí thuận lợi để quan sát, ghi chép, sử dụng các kĩ thuật, chụp ảnh, quay phim…những hành vi, tâm lí, thái độ của HS để có dữ liệu phân tích việc học tập của HS..</a:t>
                      </a: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8621" name="Text Box 25"/>
          <p:cNvSpPr txBox="1"/>
          <p:nvPr/>
        </p:nvSpPr>
        <p:spPr>
          <a:xfrm>
            <a:off x="0" y="533400"/>
            <a:ext cx="9144000" cy="885825"/>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IV. Sự khác nhau giữa sinh hoạt CM truyền thống </a:t>
            </a:r>
          </a:p>
          <a:p>
            <a:pPr eaLnBrk="1" hangingPunct="1"/>
            <a:r>
              <a:rPr lang="en-US" altLang="x-none" sz="2600" dirty="0">
                <a:solidFill>
                  <a:srgbClr val="FF0000"/>
                </a:solidFill>
                <a:latin typeface="Times New Roman" panose="02020603050405020304" pitchFamily="18" charset="0"/>
              </a:rPr>
              <a:t>      với sinh hoạt CM theo NCBH.</a:t>
            </a:r>
          </a:p>
        </p:txBody>
      </p:sp>
      <p:sp>
        <p:nvSpPr>
          <p:cNvPr id="68622" name="Text Box 26"/>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amond(in)">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Content Placeholder 69633"/>
          <p:cNvGraphicFramePr>
            <a:graphicFrameLocks noGrp="1"/>
          </p:cNvGraphicFramePr>
          <p:nvPr>
            <p:ph idx="4294967295"/>
          </p:nvPr>
        </p:nvGraphicFramePr>
        <p:xfrm>
          <a:off x="76200" y="533400"/>
          <a:ext cx="9067800" cy="6788150"/>
        </p:xfrm>
        <a:graphic>
          <a:graphicData uri="http://schemas.openxmlformats.org/drawingml/2006/table">
            <a:tbl>
              <a:tblPr/>
              <a:tblGrid>
                <a:gridCol w="38100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4572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Sinh hoạt CM truyền thống</a:t>
                      </a:r>
                      <a:r>
                        <a:rPr lang="en-US" altLang="x-none" sz="2400" b="0" dirty="0">
                          <a:solidFill>
                            <a:srgbClr val="FF0000"/>
                          </a:solidFill>
                          <a:latin typeface="Times New Roman" panose="02020603050405020304" pitchFamily="18" charset="0"/>
                        </a:rPr>
                        <a:t> </a:t>
                      </a:r>
                    </a:p>
                  </a:txBody>
                  <a:tcPr marT="45722" marB="4572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Sinh hoạt CM theo NCBH</a:t>
                      </a:r>
                      <a:r>
                        <a:rPr lang="en-US" altLang="x-none" sz="2400" b="0" dirty="0">
                          <a:solidFill>
                            <a:srgbClr val="FF0000"/>
                          </a:solidFill>
                          <a:latin typeface="Times New Roman" panose="02020603050405020304" pitchFamily="18" charset="0"/>
                        </a:rPr>
                        <a:t> </a:t>
                      </a:r>
                    </a:p>
                  </a:txBody>
                  <a:tcPr marT="45722" marB="4572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3309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000" dirty="0">
                          <a:solidFill>
                            <a:srgbClr val="FF0000"/>
                          </a:solidFill>
                          <a:latin typeface="Times New Roman" panose="02020603050405020304" pitchFamily="18" charset="0"/>
                        </a:rPr>
                        <a:t>4. Thảo luận giờ dạy minh hoạ</a:t>
                      </a:r>
                      <a:endParaRPr lang="en-US" altLang="x-none" sz="2000" b="0"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Các ý kiến nhận xét sau giờ học nhằm  mục đích đánh giá, xếp loại GV.</a:t>
                      </a: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Những ý kiến thảo luận, góp ý thường không đưa ra được giải pháp để cải thiện giờ dạy. GV dạy trở thành mục tiêu bị phân tích, mổ xẻ các thiếu sót.</a:t>
                      </a: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Không khí các buổi SHCM nặng nề, căng thẳng, quan hệ giữa các GV thiếu thân thiện.</a:t>
                      </a: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Cuối buổi thảo luận người chủ trì tổng kết, thống nhất cách dạy chung cho các khối.</a:t>
                      </a:r>
                    </a:p>
                  </a:txBody>
                  <a:tcPr marT="45722" marB="4572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000" dirty="0">
                          <a:solidFill>
                            <a:srgbClr val="FF0000"/>
                          </a:solidFill>
                          <a:latin typeface="Times New Roman" panose="02020603050405020304" pitchFamily="18" charset="0"/>
                        </a:rPr>
                        <a:t>4. Thảo luận giờ dạy minh hoạ</a:t>
                      </a:r>
                      <a:endParaRPr lang="en-US" altLang="x-none" sz="2000" b="0"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Người dạy chia sẻ mục tiêu bài học, những ý tưởng mới, những cảm nhận của mình qua giờ học.</a:t>
                      </a: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Người dự đưa ra các ý kiến nhận xét, góp ý về giờ học theo tinh thần trao đổi, chia sẻ, lắng nghe mang tính xây dựng; tập trung vào phân tích các hoạt động của HS và tìm ra các nguyên nhân.</a:t>
                      </a: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Không đánh giá, xếp loại người dạy mà coi đó là bài học chung để mỗi GV tự rút kinh nghiệm.</a:t>
                      </a:r>
                    </a:p>
                    <a:p>
                      <a:pPr lvl="0">
                        <a:spcBef>
                          <a:spcPct val="20000"/>
                        </a:spcBef>
                        <a:buFont typeface="Wingdings 2" panose="05020102010507070707" pitchFamily="18" charset="2"/>
                        <a:buNone/>
                      </a:pPr>
                      <a:r>
                        <a:rPr lang="en-US" altLang="x-none" sz="2000" b="0" dirty="0">
                          <a:solidFill>
                            <a:srgbClr val="0000FF"/>
                          </a:solidFill>
                          <a:latin typeface="Times New Roman" panose="02020603050405020304" pitchFamily="18" charset="0"/>
                        </a:rPr>
                        <a:t>- Người chủ trì tôn trọng và lắng nghe tất cả ý kiến của GV, không áp đặt ý kiến của mình hoặc của một nhóm người. Tóm tắt các vấn đề thảo luận và đưa ra các biện pháp hỗ trợ HS.</a:t>
                      </a:r>
                    </a:p>
                  </a:txBody>
                  <a:tcPr marT="45722" marB="4572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9645" name="Text Box 28"/>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in)">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Content Placeholder 70657"/>
          <p:cNvGraphicFramePr>
            <a:graphicFrameLocks noGrp="1"/>
          </p:cNvGraphicFramePr>
          <p:nvPr>
            <p:ph idx="4294967295"/>
          </p:nvPr>
        </p:nvGraphicFramePr>
        <p:xfrm>
          <a:off x="76200" y="2057400"/>
          <a:ext cx="8839200" cy="4297363"/>
        </p:xfrm>
        <a:graphic>
          <a:graphicData uri="http://schemas.openxmlformats.org/drawingml/2006/table">
            <a:tbl>
              <a:tblPr/>
              <a:tblGrid>
                <a:gridCol w="4191000">
                  <a:extLst>
                    <a:ext uri="{9D8B030D-6E8A-4147-A177-3AD203B41FA5}">
                      <a16:colId xmlns:a16="http://schemas.microsoft.com/office/drawing/2014/main" xmlns="" val="20000"/>
                    </a:ext>
                  </a:extLst>
                </a:gridCol>
                <a:gridCol w="4648200">
                  <a:extLst>
                    <a:ext uri="{9D8B030D-6E8A-4147-A177-3AD203B41FA5}">
                      <a16:colId xmlns:a16="http://schemas.microsoft.com/office/drawing/2014/main" xmlns="" val="20001"/>
                    </a:ext>
                  </a:extLst>
                </a:gridCol>
              </a:tblGrid>
              <a:tr h="4730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truyền thống</a:t>
                      </a:r>
                      <a:r>
                        <a:rPr lang="en-US" altLang="x-none" sz="2500" b="0" dirty="0">
                          <a:solidFill>
                            <a:srgbClr val="FF0000"/>
                          </a:solidFill>
                          <a:latin typeface="Times New Roman" panose="02020603050405020304" pitchFamily="18" charset="0"/>
                        </a:rPr>
                        <a:t> </a:t>
                      </a:r>
                    </a:p>
                  </a:txBody>
                  <a:tcPr marT="45705" marB="457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theo NCBH</a:t>
                      </a:r>
                      <a:r>
                        <a:rPr lang="en-US" altLang="x-none" sz="2500" b="0" dirty="0">
                          <a:solidFill>
                            <a:srgbClr val="FF0000"/>
                          </a:solidFill>
                          <a:latin typeface="Times New Roman" panose="02020603050405020304" pitchFamily="18" charset="0"/>
                        </a:rPr>
                        <a:t> </a:t>
                      </a:r>
                    </a:p>
                  </a:txBody>
                  <a:tcPr marT="45705" marB="457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2428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5. Kết quả</a:t>
                      </a:r>
                      <a:endParaRPr lang="en-US" altLang="x-none" sz="2500" i="1"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500" i="1" dirty="0">
                          <a:solidFill>
                            <a:srgbClr val="FF00FF"/>
                          </a:solidFill>
                          <a:latin typeface="Times New Roman" panose="02020603050405020304" pitchFamily="18" charset="0"/>
                        </a:rPr>
                        <a:t>*Đối với HS</a:t>
                      </a:r>
                      <a:endParaRPr lang="en-US" altLang="x-none" sz="25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500" b="0" dirty="0">
                          <a:solidFill>
                            <a:srgbClr val="0000FF"/>
                          </a:solidFill>
                          <a:latin typeface="Times New Roman" panose="02020603050405020304" pitchFamily="18" charset="0"/>
                        </a:rPr>
                        <a:t>- Kết quả học tập của HS ít được cải thiện.</a:t>
                      </a:r>
                    </a:p>
                    <a:p>
                      <a:pPr lvl="0">
                        <a:spcBef>
                          <a:spcPct val="20000"/>
                        </a:spcBef>
                        <a:buFont typeface="Wingdings 2" panose="05020102010507070707" pitchFamily="18" charset="2"/>
                        <a:buNone/>
                      </a:pPr>
                      <a:r>
                        <a:rPr lang="en-US" altLang="x-none" sz="2500" b="0" dirty="0">
                          <a:solidFill>
                            <a:srgbClr val="0000FF"/>
                          </a:solidFill>
                          <a:latin typeface="Times New Roman" panose="02020603050405020304" pitchFamily="18" charset="0"/>
                        </a:rPr>
                        <a:t>- Quan hệ giữa các HS trong giờ học thiếu thân thiện, có sự phân biệt giữa HSG với HS yếu kém</a:t>
                      </a:r>
                      <a:endParaRPr lang="en-US" altLang="x-none" sz="2500" i="1" dirty="0">
                        <a:solidFill>
                          <a:srgbClr val="0000FF"/>
                        </a:solidFill>
                        <a:latin typeface="Times New Roman" panose="02020603050405020304" pitchFamily="18" charset="0"/>
                      </a:endParaRPr>
                    </a:p>
                    <a:p>
                      <a:pPr lvl="0">
                        <a:spcBef>
                          <a:spcPct val="20000"/>
                        </a:spcBef>
                        <a:buFont typeface="Wingdings 2" panose="05020102010507070707" pitchFamily="18" charset="2"/>
                        <a:buNone/>
                      </a:pPr>
                      <a:endParaRPr lang="en-US" altLang="x-none" sz="2500" i="1" dirty="0">
                        <a:solidFill>
                          <a:srgbClr val="0000FF"/>
                        </a:solidFill>
                        <a:latin typeface="Times New Roman" panose="02020603050405020304" pitchFamily="18" charset="0"/>
                      </a:endParaRPr>
                    </a:p>
                  </a:txBody>
                  <a:tcPr marT="45705" marB="457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5. Kết quả</a:t>
                      </a:r>
                      <a:endParaRPr lang="en-US" altLang="x-none" sz="2500" i="1"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500" i="1" dirty="0">
                          <a:solidFill>
                            <a:srgbClr val="FF00FF"/>
                          </a:solidFill>
                          <a:latin typeface="Times New Roman" panose="02020603050405020304" pitchFamily="18" charset="0"/>
                        </a:rPr>
                        <a:t>*Đối với HS</a:t>
                      </a:r>
                      <a:endParaRPr lang="en-US" altLang="x-none" sz="25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500" b="0" dirty="0">
                          <a:solidFill>
                            <a:srgbClr val="0000FF"/>
                          </a:solidFill>
                          <a:latin typeface="Times New Roman" panose="02020603050405020304" pitchFamily="18" charset="0"/>
                        </a:rPr>
                        <a:t>- Kết quả của HS được cải thiện.</a:t>
                      </a:r>
                    </a:p>
                    <a:p>
                      <a:pPr lvl="0">
                        <a:spcBef>
                          <a:spcPct val="20000"/>
                        </a:spcBef>
                        <a:buFont typeface="Wingdings 2" panose="05020102010507070707" pitchFamily="18" charset="2"/>
                        <a:buNone/>
                      </a:pPr>
                      <a:r>
                        <a:rPr lang="en-US" altLang="x-none" sz="2500" b="0" dirty="0">
                          <a:solidFill>
                            <a:srgbClr val="0000FF"/>
                          </a:solidFill>
                          <a:latin typeface="Times New Roman" panose="02020603050405020304" pitchFamily="18" charset="0"/>
                        </a:rPr>
                        <a:t>- HS tự tin hơn, tham gia tích cực vào các hoạt động học, không có học sinh nào bị “bỏ quên”.</a:t>
                      </a:r>
                    </a:p>
                    <a:p>
                      <a:pPr lvl="0">
                        <a:spcBef>
                          <a:spcPct val="20000"/>
                        </a:spcBef>
                        <a:buFont typeface="Wingdings 2" panose="05020102010507070707" pitchFamily="18" charset="2"/>
                        <a:buNone/>
                      </a:pPr>
                      <a:r>
                        <a:rPr lang="en-US" altLang="x-none" sz="2500" b="0" dirty="0">
                          <a:solidFill>
                            <a:srgbClr val="0000FF"/>
                          </a:solidFill>
                          <a:latin typeface="Times New Roman" panose="02020603050405020304" pitchFamily="18" charset="0"/>
                        </a:rPr>
                        <a:t>- Quan hệ giữa các học sinh trở nên thân thiện, gần gũi về khoảng cách kiến thức.</a:t>
                      </a:r>
                      <a:endParaRPr lang="en-US" altLang="x-none" sz="2500" i="1" dirty="0">
                        <a:solidFill>
                          <a:srgbClr val="0000FF"/>
                        </a:solidFill>
                        <a:latin typeface="Times New Roman" panose="02020603050405020304" pitchFamily="18" charset="0"/>
                      </a:endParaRPr>
                    </a:p>
                  </a:txBody>
                  <a:tcPr marT="45705" marB="457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0669" name="Text Box 33"/>
          <p:cNvSpPr txBox="1"/>
          <p:nvPr/>
        </p:nvSpPr>
        <p:spPr>
          <a:xfrm>
            <a:off x="0" y="609600"/>
            <a:ext cx="9144000" cy="885825"/>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IV. Sự khác nhau giữa sinh hoạt CM truyền thống </a:t>
            </a:r>
          </a:p>
          <a:p>
            <a:pPr eaLnBrk="1" hangingPunct="1"/>
            <a:r>
              <a:rPr lang="en-US" altLang="x-none" sz="2600" dirty="0">
                <a:solidFill>
                  <a:srgbClr val="FF0000"/>
                </a:solidFill>
                <a:latin typeface="Times New Roman" panose="02020603050405020304" pitchFamily="18" charset="0"/>
              </a:rPr>
              <a:t>      với sinh hoạt CM theo NCBH.</a:t>
            </a:r>
          </a:p>
        </p:txBody>
      </p:sp>
      <p:sp>
        <p:nvSpPr>
          <p:cNvPr id="70670" name="Text Box 35"/>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Content Placeholder 71681"/>
          <p:cNvGraphicFramePr>
            <a:graphicFrameLocks noGrp="1"/>
          </p:cNvGraphicFramePr>
          <p:nvPr>
            <p:ph idx="4294967295"/>
          </p:nvPr>
        </p:nvGraphicFramePr>
        <p:xfrm>
          <a:off x="0" y="1828800"/>
          <a:ext cx="9144000" cy="5318125"/>
        </p:xfrm>
        <a:graphic>
          <a:graphicData uri="http://schemas.openxmlformats.org/drawingml/2006/table">
            <a:tbl>
              <a:tblPr/>
              <a:tblGrid>
                <a:gridCol w="4335463">
                  <a:extLst>
                    <a:ext uri="{9D8B030D-6E8A-4147-A177-3AD203B41FA5}">
                      <a16:colId xmlns:a16="http://schemas.microsoft.com/office/drawing/2014/main" xmlns="" val="20000"/>
                    </a:ext>
                  </a:extLst>
                </a:gridCol>
                <a:gridCol w="4808537">
                  <a:extLst>
                    <a:ext uri="{9D8B030D-6E8A-4147-A177-3AD203B41FA5}">
                      <a16:colId xmlns:a16="http://schemas.microsoft.com/office/drawing/2014/main" xmlns="" val="20001"/>
                    </a:ext>
                  </a:extLst>
                </a:gridCol>
              </a:tblGrid>
              <a:tr h="4730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truyền thống</a:t>
                      </a:r>
                      <a:r>
                        <a:rPr lang="en-US" altLang="x-none" sz="2500" b="0" dirty="0">
                          <a:solidFill>
                            <a:srgbClr val="FF0000"/>
                          </a:solidFill>
                          <a:latin typeface="Times New Roman" panose="02020603050405020304" pitchFamily="18" charset="0"/>
                        </a:rPr>
                        <a:t> </a:t>
                      </a:r>
                    </a:p>
                  </a:txBody>
                  <a:tcPr marT="45695" marB="456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spcBef>
                          <a:spcPct val="20000"/>
                        </a:spcBef>
                        <a:buFont typeface="Wingdings 2" panose="05020102010507070707" pitchFamily="18" charset="2"/>
                        <a:buNone/>
                      </a:pPr>
                      <a:r>
                        <a:rPr lang="en-US" altLang="x-none" sz="2500" dirty="0">
                          <a:solidFill>
                            <a:srgbClr val="FF0000"/>
                          </a:solidFill>
                          <a:latin typeface="Times New Roman" panose="02020603050405020304" pitchFamily="18" charset="0"/>
                        </a:rPr>
                        <a:t>Sinh hoạt CM theo NCBH</a:t>
                      </a:r>
                      <a:r>
                        <a:rPr lang="en-US" altLang="x-none" sz="2500" b="0" dirty="0">
                          <a:solidFill>
                            <a:srgbClr val="FF0000"/>
                          </a:solidFill>
                          <a:latin typeface="Times New Roman" panose="02020603050405020304" pitchFamily="18" charset="0"/>
                        </a:rPr>
                        <a:t> </a:t>
                      </a:r>
                    </a:p>
                  </a:txBody>
                  <a:tcPr marT="45695" marB="456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450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5. Kết quả</a:t>
                      </a:r>
                      <a:endParaRPr lang="en-US" altLang="x-none" sz="2400" i="1"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i="1" dirty="0">
                          <a:solidFill>
                            <a:srgbClr val="FF00FF"/>
                          </a:solidFill>
                          <a:latin typeface="Times New Roman" panose="02020603050405020304" pitchFamily="18" charset="0"/>
                        </a:rPr>
                        <a:t>*Đối với GV</a:t>
                      </a:r>
                      <a:endParaRPr lang="en-US" altLang="x-none" sz="24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Các PPDH mà GV sử dụng thường mang tính hình thức, không hiệu quả. Do dạy học một chiều nên GV ít quan tâm đến HS .</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Quan hệ giữa GV và HS thiếu thân thiện, cởi mở.</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Quan hệ giữa các GV thiếu sự cảm thông, chia sẻ, luôn phủ nhận lẫn nhau.</a:t>
                      </a:r>
                      <a:endParaRPr lang="en-US" altLang="x-none" sz="2400" i="1" dirty="0">
                        <a:solidFill>
                          <a:srgbClr val="0000FF"/>
                        </a:solidFill>
                        <a:latin typeface="Times New Roman" panose="02020603050405020304" pitchFamily="18" charset="0"/>
                      </a:endParaRPr>
                    </a:p>
                  </a:txBody>
                  <a:tcPr marT="45695" marB="456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20000"/>
                        </a:spcBef>
                        <a:buFont typeface="Wingdings 2" panose="05020102010507070707" pitchFamily="18" charset="2"/>
                        <a:buNone/>
                      </a:pPr>
                      <a:r>
                        <a:rPr lang="en-US" altLang="x-none" sz="2400" dirty="0">
                          <a:solidFill>
                            <a:srgbClr val="FF0000"/>
                          </a:solidFill>
                          <a:latin typeface="Times New Roman" panose="02020603050405020304" pitchFamily="18" charset="0"/>
                        </a:rPr>
                        <a:t>5. Kết quả</a:t>
                      </a:r>
                      <a:endParaRPr lang="en-US" altLang="x-none" sz="2400" i="1" dirty="0">
                        <a:solidFill>
                          <a:srgbClr val="FF0000"/>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i="1" dirty="0">
                          <a:solidFill>
                            <a:srgbClr val="FF00FF"/>
                          </a:solidFill>
                          <a:latin typeface="Times New Roman" panose="02020603050405020304" pitchFamily="18" charset="0"/>
                        </a:rPr>
                        <a:t>*Đối với GV</a:t>
                      </a:r>
                      <a:endParaRPr lang="en-US" altLang="x-none" sz="2400" b="0" dirty="0">
                        <a:solidFill>
                          <a:srgbClr val="FF00FF"/>
                        </a:solidFill>
                        <a:latin typeface="Times New Roman" panose="02020603050405020304" pitchFamily="18" charset="0"/>
                      </a:endParaRP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Chủ động sáng tạo, tìm ra các biện pháp để nâng cao chất lượng dạy và học.</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Tự nhận ra hạn chế của bản thân để điều chỉnh kịp thời.</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Quan tâm đến những khó khăn của HS, đặc biệt là HS yếu, kém.</a:t>
                      </a:r>
                    </a:p>
                    <a:p>
                      <a:pPr lvl="0">
                        <a:spcBef>
                          <a:spcPct val="20000"/>
                        </a:spcBef>
                        <a:buFont typeface="Wingdings 2" panose="05020102010507070707" pitchFamily="18" charset="2"/>
                        <a:buNone/>
                      </a:pPr>
                      <a:r>
                        <a:rPr lang="en-US" altLang="x-none" sz="2400" b="0" dirty="0">
                          <a:solidFill>
                            <a:srgbClr val="0000FF"/>
                          </a:solidFill>
                          <a:latin typeface="Times New Roman" panose="02020603050405020304" pitchFamily="18" charset="0"/>
                        </a:rPr>
                        <a:t>- Quan hệ giữa đồng nghiệp trở nên gần gũi, cảm thông, chia sẻ và giúp đỡ lẫn nhau.</a:t>
                      </a:r>
                      <a:endParaRPr lang="en-US" altLang="x-none" sz="2400" i="1" dirty="0">
                        <a:solidFill>
                          <a:srgbClr val="0000FF"/>
                        </a:solidFill>
                        <a:latin typeface="Times New Roman" panose="02020603050405020304" pitchFamily="18" charset="0"/>
                      </a:endParaRPr>
                    </a:p>
                  </a:txBody>
                  <a:tcPr marT="45695" marB="456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1693" name="Text Box 18"/>
          <p:cNvSpPr txBox="1"/>
          <p:nvPr/>
        </p:nvSpPr>
        <p:spPr>
          <a:xfrm>
            <a:off x="0" y="685800"/>
            <a:ext cx="9144000" cy="885825"/>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IV. Sự khác nhau giữa sinh hoạt CM truyền thống </a:t>
            </a:r>
          </a:p>
          <a:p>
            <a:pPr eaLnBrk="1" hangingPunct="1"/>
            <a:r>
              <a:rPr lang="en-US" altLang="x-none" sz="2600" dirty="0">
                <a:solidFill>
                  <a:srgbClr val="FF0000"/>
                </a:solidFill>
                <a:latin typeface="Times New Roman" panose="02020603050405020304" pitchFamily="18" charset="0"/>
              </a:rPr>
              <a:t>      với sinh hoạt CM theo NCBH.</a:t>
            </a:r>
          </a:p>
        </p:txBody>
      </p:sp>
      <p:sp>
        <p:nvSpPr>
          <p:cNvPr id="71694" name="Text Box 20"/>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checkerboard(across)">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p:nvPr/>
        </p:nvSpPr>
        <p:spPr>
          <a:xfrm>
            <a:off x="0" y="1600200"/>
            <a:ext cx="9144000" cy="3249613"/>
          </a:xfrm>
          <a:prstGeom prst="rect">
            <a:avLst/>
          </a:prstGeom>
          <a:noFill/>
          <a:ln w="9525">
            <a:noFill/>
          </a:ln>
        </p:spPr>
        <p:txBody>
          <a:bodyPr>
            <a:spAutoFit/>
          </a:bodyPr>
          <a:lstStyle/>
          <a:p>
            <a:pPr eaLnBrk="1" hangingPunct="1"/>
            <a:r>
              <a:rPr lang="en-US" altLang="x-none" sz="2300" b="0" dirty="0">
                <a:solidFill>
                  <a:srgbClr val="0000FF"/>
                </a:solidFill>
                <a:latin typeface="Times New Roman" panose="02020603050405020304" pitchFamily="18" charset="0"/>
              </a:rPr>
              <a:t>	- Học cách quan sát tinh tế, nhạy cảm việc học của HS.</a:t>
            </a:r>
          </a:p>
          <a:p>
            <a:pPr eaLnBrk="1" hangingPunct="1"/>
            <a:r>
              <a:rPr lang="en-US" altLang="x-none" sz="2300" b="0" dirty="0">
                <a:solidFill>
                  <a:srgbClr val="0000FF"/>
                </a:solidFill>
                <a:latin typeface="Times New Roman" panose="02020603050405020304" pitchFamily="18" charset="0"/>
              </a:rPr>
              <a:t>	- Hiểu sâu, rộng hơn về HS và đồng nghiệp. Hình thành sự chấp nhận lẫn nhau giữa GV với GV và giữa GV với HS.</a:t>
            </a:r>
          </a:p>
          <a:p>
            <a:pPr eaLnBrk="1" hangingPunct="1"/>
            <a:r>
              <a:rPr lang="en-US" altLang="x-none" sz="2300" b="0" dirty="0">
                <a:solidFill>
                  <a:srgbClr val="0000FF"/>
                </a:solidFill>
                <a:latin typeface="Times New Roman" panose="02020603050405020304" pitchFamily="18" charset="0"/>
              </a:rPr>
              <a:t>	- Cùng nhau xây dựng và tạo nên văn hoá nhà trường.</a:t>
            </a:r>
          </a:p>
          <a:p>
            <a:pPr eaLnBrk="1" hangingPunct="1"/>
            <a:r>
              <a:rPr lang="en-US" altLang="x-none" sz="2300" b="0" dirty="0">
                <a:solidFill>
                  <a:srgbClr val="0000FF"/>
                </a:solidFill>
                <a:latin typeface="Times New Roman" panose="02020603050405020304" pitchFamily="18" charset="0"/>
              </a:rPr>
              <a:t>	- Tạo cơ hội cho CBQL, GV hiểu về quy định, chính sách của ngành và công việc của mỗi GV.</a:t>
            </a:r>
          </a:p>
          <a:p>
            <a:pPr eaLnBrk="1" hangingPunct="1"/>
            <a:r>
              <a:rPr lang="en-US" altLang="x-none" sz="2300" b="0" dirty="0">
                <a:solidFill>
                  <a:srgbClr val="0000FF"/>
                </a:solidFill>
                <a:latin typeface="Times New Roman" panose="02020603050405020304" pitchFamily="18" charset="0"/>
              </a:rPr>
              <a:t>	- Tích luỹ kinh nghiệm, nâng cao năng lực chuyên môn và đổi mới PPDH, kĩ thuật dự giờ theo hướng dạy học tích cực, lấy việc học của HS làm trung tâm của GV khi tham gia SHCM theo NCBH.</a:t>
            </a:r>
            <a:endParaRPr lang="en-US" altLang="x-none" sz="2300" dirty="0">
              <a:solidFill>
                <a:srgbClr val="0000FF"/>
              </a:solidFill>
              <a:latin typeface="Times New Roman" panose="02020603050405020304" pitchFamily="18" charset="0"/>
            </a:endParaRPr>
          </a:p>
        </p:txBody>
      </p:sp>
      <p:sp>
        <p:nvSpPr>
          <p:cNvPr id="72707" name="Text Box 6"/>
          <p:cNvSpPr txBox="1"/>
          <p:nvPr/>
        </p:nvSpPr>
        <p:spPr>
          <a:xfrm>
            <a:off x="0" y="685800"/>
            <a:ext cx="8686800" cy="488950"/>
          </a:xfrm>
          <a:prstGeom prst="rect">
            <a:avLst/>
          </a:prstGeom>
          <a:noFill/>
          <a:ln w="9525">
            <a:noFill/>
          </a:ln>
        </p:spPr>
        <p:txBody>
          <a:bodyPr>
            <a:spAutoFit/>
          </a:bodyPr>
          <a:lstStyle/>
          <a:p>
            <a:pPr eaLnBrk="1" hangingPunct="1"/>
            <a:r>
              <a:rPr lang="en-US" altLang="x-none" sz="2600" dirty="0">
                <a:solidFill>
                  <a:srgbClr val="FF0000"/>
                </a:solidFill>
                <a:latin typeface="Times New Roman" panose="02020603050405020304" pitchFamily="18" charset="0"/>
              </a:rPr>
              <a:t>V. Các lợi ích có được khi tham gia SHCM theo NCBH</a:t>
            </a:r>
            <a:endParaRPr lang="en-US" altLang="x-none" sz="2600" b="0" dirty="0">
              <a:latin typeface="Times New Roman" panose="02020603050405020304" pitchFamily="18" charset="0"/>
            </a:endParaRPr>
          </a:p>
        </p:txBody>
      </p:sp>
      <p:sp>
        <p:nvSpPr>
          <p:cNvPr id="72708" name="Text Box 7"/>
          <p:cNvSpPr txBox="1"/>
          <p:nvPr/>
        </p:nvSpPr>
        <p:spPr>
          <a:xfrm>
            <a:off x="0" y="0"/>
            <a:ext cx="9144000" cy="4365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lstStyle/>
          <a:p>
            <a:pPr algn="ctr" eaLnBrk="1" hangingPunct="1">
              <a:spcBef>
                <a:spcPct val="50000"/>
              </a:spcBef>
            </a:pPr>
            <a:r>
              <a:rPr lang="en-US" altLang="x-none" sz="2200" dirty="0">
                <a:solidFill>
                  <a:srgbClr val="0000FF"/>
                </a:solidFill>
                <a:latin typeface="Times New Roman" panose="02020603050405020304" pitchFamily="18" charset="0"/>
              </a:rPr>
              <a:t>ĐỔI MỚI SINH HOẠT CHUYÊN MÔN THEO NGHIÊN CỨU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box(in)">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box(in)">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0420">
                                            <p:txEl>
                                              <p:pRg st="2" end="2"/>
                                            </p:txEl>
                                          </p:spTgt>
                                        </p:tgtEl>
                                        <p:attrNameLst>
                                          <p:attrName>style.visibility</p:attrName>
                                        </p:attrNameLst>
                                      </p:cBhvr>
                                      <p:to>
                                        <p:strVal val="visible"/>
                                      </p:to>
                                    </p:set>
                                    <p:animEffect transition="in" filter="box(in)">
                                      <p:cBhvr>
                                        <p:cTn id="17" dur="500"/>
                                        <p:tgtEl>
                                          <p:spTgt spid="60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0420">
                                            <p:txEl>
                                              <p:pRg st="3" end="3"/>
                                            </p:txEl>
                                          </p:spTgt>
                                        </p:tgtEl>
                                        <p:attrNameLst>
                                          <p:attrName>style.visibility</p:attrName>
                                        </p:attrNameLst>
                                      </p:cBhvr>
                                      <p:to>
                                        <p:strVal val="visible"/>
                                      </p:to>
                                    </p:set>
                                    <p:animEffect transition="in" filter="box(in)">
                                      <p:cBhvr>
                                        <p:cTn id="22" dur="500"/>
                                        <p:tgtEl>
                                          <p:spTgt spid="604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0420">
                                            <p:txEl>
                                              <p:pRg st="4" end="4"/>
                                            </p:txEl>
                                          </p:spTgt>
                                        </p:tgtEl>
                                        <p:attrNameLst>
                                          <p:attrName>style.visibility</p:attrName>
                                        </p:attrNameLst>
                                      </p:cBhvr>
                                      <p:to>
                                        <p:strVal val="visible"/>
                                      </p:to>
                                    </p:set>
                                    <p:animEffect transition="in" filter="box(in)">
                                      <p:cBhvr>
                                        <p:cTn id="27" dur="5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57175" y="133350"/>
            <a:ext cx="8277225" cy="523875"/>
          </a:xfrm>
          <a:prstGeom prst="rect">
            <a:avLst/>
          </a:prstGeom>
          <a:solidFill>
            <a:schemeClr val="accent3">
              <a:lumMod val="40000"/>
              <a:lumOff val="60000"/>
            </a:schemeClr>
          </a:solidFill>
          <a:ln>
            <a:solidFill>
              <a:srgbClr val="C00000"/>
            </a:solidFill>
          </a:ln>
        </p:spPr>
        <p:txBody>
          <a:bodyPr>
            <a:spAutoFit/>
          </a:bodyPr>
          <a:lstStyle>
            <a:lvl1pPr>
              <a:defRPr sz="900" b="1">
                <a:solidFill>
                  <a:schemeClr val="tx1"/>
                </a:solidFill>
                <a:latin typeface="Arial" panose="020B0604020202020204" pitchFamily="34" charset="0"/>
                <a:ea typeface="MS PGothic" panose="020B0600070205080204" pitchFamily="34" charset="-128"/>
              </a:defRPr>
            </a:lvl1pPr>
            <a:lvl2pPr marL="742950" indent="-285750">
              <a:defRPr sz="900" b="1">
                <a:solidFill>
                  <a:schemeClr val="tx1"/>
                </a:solidFill>
                <a:latin typeface="Arial" panose="020B0604020202020204" pitchFamily="34" charset="0"/>
                <a:ea typeface="MS PGothic" panose="020B0600070205080204" pitchFamily="34" charset="-128"/>
              </a:defRPr>
            </a:lvl2pPr>
            <a:lvl3pPr marL="1143000" indent="-228600">
              <a:defRPr sz="900" b="1">
                <a:solidFill>
                  <a:schemeClr val="tx1"/>
                </a:solidFill>
                <a:latin typeface="Arial" panose="020B0604020202020204" pitchFamily="34" charset="0"/>
                <a:ea typeface="MS PGothic" panose="020B0600070205080204" pitchFamily="34" charset="-128"/>
              </a:defRPr>
            </a:lvl3pPr>
            <a:lvl4pPr marL="1600200" indent="-228600">
              <a:defRPr sz="900" b="1">
                <a:solidFill>
                  <a:schemeClr val="tx1"/>
                </a:solidFill>
                <a:latin typeface="Arial" panose="020B0604020202020204" pitchFamily="34" charset="0"/>
                <a:ea typeface="MS PGothic" panose="020B0600070205080204" pitchFamily="34" charset="-128"/>
              </a:defRPr>
            </a:lvl4pPr>
            <a:lvl5pPr marL="2057400" indent="-228600">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Hồ</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sơ</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minh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chứng</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sinh</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hoạt</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CM </a:t>
            </a:r>
            <a:r>
              <a:rPr kumimoji="0" lang="en-US" alt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theo</a:t>
            </a:r>
            <a:r>
              <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NCBH</a:t>
            </a:r>
            <a:endParaRPr kumimoji="0" lang="en-US"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731" name="TextBox 3"/>
          <p:cNvSpPr txBox="1"/>
          <p:nvPr/>
        </p:nvSpPr>
        <p:spPr>
          <a:xfrm>
            <a:off x="2690813" y="1038225"/>
            <a:ext cx="3252787" cy="584200"/>
          </a:xfrm>
          <a:prstGeom prst="rect">
            <a:avLst/>
          </a:prstGeom>
          <a:noFill/>
          <a:ln w="9525">
            <a:noFill/>
          </a:ln>
        </p:spPr>
        <p:txBody>
          <a:bodyPr>
            <a:spAutoFit/>
          </a:bodyPr>
          <a:lstStyle/>
          <a:p>
            <a:r>
              <a:rPr lang="en-US" altLang="x-none" sz="3200" dirty="0">
                <a:solidFill>
                  <a:srgbClr val="C00000"/>
                </a:solidFill>
                <a:latin typeface="Times New Roman" panose="02020603050405020304" pitchFamily="18" charset="0"/>
                <a:cs typeface="Times New Roman" panose="02020603050405020304" pitchFamily="18" charset="0"/>
              </a:rPr>
              <a:t>3 biên bản cần có</a:t>
            </a:r>
            <a:endParaRPr lang="en-US" altLang="x-none" sz="3200" dirty="0">
              <a:solidFill>
                <a:srgbClr val="C00000"/>
              </a:solidFill>
              <a:latin typeface="Times New Roman" panose="02020603050405020304" pitchFamily="18" charset="0"/>
              <a:ea typeface="Times New Roman" panose="02020603050405020304" pitchFamily="18" charset="0"/>
            </a:endParaRPr>
          </a:p>
        </p:txBody>
      </p:sp>
      <p:sp>
        <p:nvSpPr>
          <p:cNvPr id="73732" name="TextBox 5"/>
          <p:cNvSpPr txBox="1"/>
          <p:nvPr/>
        </p:nvSpPr>
        <p:spPr>
          <a:xfrm>
            <a:off x="257175" y="1746250"/>
            <a:ext cx="8582025" cy="3784600"/>
          </a:xfrm>
          <a:prstGeom prst="rect">
            <a:avLst/>
          </a:prstGeom>
          <a:noFill/>
          <a:ln w="9525" cap="flat" cmpd="sng">
            <a:solidFill>
              <a:srgbClr val="3333CC"/>
            </a:solidFill>
            <a:prstDash val="solid"/>
            <a:miter/>
            <a:headEnd type="none" w="med" len="med"/>
            <a:tailEnd type="none" w="med" len="med"/>
          </a:ln>
        </p:spPr>
        <p:txBody>
          <a:bodyPr>
            <a:spAutoFit/>
          </a:bodyPr>
          <a:lstStyle/>
          <a:p>
            <a:pPr>
              <a:lnSpc>
                <a:spcPts val="4400"/>
              </a:lnSpc>
              <a:spcBef>
                <a:spcPts val="600"/>
              </a:spcBef>
              <a:spcAft>
                <a:spcPts val="600"/>
              </a:spcAft>
            </a:pPr>
            <a:r>
              <a:rPr lang="en-US" altLang="x-none" sz="3200" b="0" dirty="0">
                <a:latin typeface="Times New Roman" panose="02020603050405020304" pitchFamily="18" charset="0"/>
                <a:cs typeface="Times New Roman" panose="02020603050405020304" pitchFamily="18" charset="0"/>
              </a:rPr>
              <a:t>- </a:t>
            </a:r>
            <a:r>
              <a:rPr lang="en-US" altLang="x-none" sz="3200" b="0" i="1" dirty="0">
                <a:solidFill>
                  <a:srgbClr val="0000FF"/>
                </a:solidFill>
                <a:latin typeface="Times New Roman" panose="02020603050405020304" pitchFamily="18" charset="0"/>
                <a:cs typeface="Times New Roman" panose="02020603050405020304" pitchFamily="18" charset="0"/>
              </a:rPr>
              <a:t>Biên bản lần 1</a:t>
            </a:r>
            <a:r>
              <a:rPr lang="en-US" altLang="x-none" sz="3200" b="0" dirty="0">
                <a:latin typeface="Times New Roman" panose="02020603050405020304" pitchFamily="18" charset="0"/>
                <a:cs typeface="Times New Roman" panose="02020603050405020304" pitchFamily="18" charset="0"/>
              </a:rPr>
              <a:t>: Họp triển khai kế hoạch, lựa chọn b</a:t>
            </a:r>
            <a:r>
              <a:rPr lang="en-US" altLang="x-none" sz="3200" b="0" dirty="0">
                <a:latin typeface="Times New Roman" panose="02020603050405020304" pitchFamily="18" charset="0"/>
                <a:ea typeface="Times New Roman" panose="02020603050405020304" pitchFamily="18" charset="0"/>
              </a:rPr>
              <a:t>à</a:t>
            </a:r>
            <a:r>
              <a:rPr lang="en-US" altLang="x-none" sz="3200" b="0" dirty="0">
                <a:latin typeface="Times New Roman" panose="02020603050405020304" pitchFamily="18" charset="0"/>
                <a:cs typeface="Times New Roman" panose="02020603050405020304" pitchFamily="18" charset="0"/>
              </a:rPr>
              <a:t>i học</a:t>
            </a:r>
          </a:p>
          <a:p>
            <a:pPr>
              <a:lnSpc>
                <a:spcPts val="4400"/>
              </a:lnSpc>
              <a:spcBef>
                <a:spcPts val="600"/>
              </a:spcBef>
              <a:spcAft>
                <a:spcPts val="600"/>
              </a:spcAft>
            </a:pPr>
            <a:r>
              <a:rPr lang="en-US" altLang="x-none" sz="3200" b="0" dirty="0">
                <a:latin typeface="Times New Roman" panose="02020603050405020304" pitchFamily="18" charset="0"/>
                <a:cs typeface="Times New Roman" panose="02020603050405020304" pitchFamily="18" charset="0"/>
              </a:rPr>
              <a:t>- </a:t>
            </a:r>
            <a:r>
              <a:rPr lang="en-US" altLang="x-none" sz="3200" b="0" i="1" dirty="0">
                <a:solidFill>
                  <a:srgbClr val="0000FF"/>
                </a:solidFill>
                <a:latin typeface="Times New Roman" panose="02020603050405020304" pitchFamily="18" charset="0"/>
                <a:cs typeface="Times New Roman" panose="02020603050405020304" pitchFamily="18" charset="0"/>
              </a:rPr>
              <a:t>Biên bản lần 2</a:t>
            </a:r>
            <a:r>
              <a:rPr lang="en-US" altLang="x-none" sz="3200" b="0" dirty="0">
                <a:latin typeface="Times New Roman" panose="02020603050405020304" pitchFamily="18" charset="0"/>
                <a:cs typeface="Times New Roman" panose="02020603050405020304" pitchFamily="18" charset="0"/>
              </a:rPr>
              <a:t>: Họp phân công, chuẩn bị các điều kiện tổ chức b</a:t>
            </a:r>
            <a:r>
              <a:rPr lang="en-US" altLang="x-none" sz="3200" b="0" dirty="0">
                <a:latin typeface="Times New Roman" panose="02020603050405020304" pitchFamily="18" charset="0"/>
                <a:ea typeface="Times New Roman" panose="02020603050405020304" pitchFamily="18" charset="0"/>
              </a:rPr>
              <a:t>à</a:t>
            </a:r>
            <a:r>
              <a:rPr lang="en-US" altLang="x-none" sz="3200" b="0" dirty="0">
                <a:latin typeface="Times New Roman" panose="02020603050405020304" pitchFamily="18" charset="0"/>
                <a:cs typeface="Times New Roman" panose="02020603050405020304" pitchFamily="18" charset="0"/>
              </a:rPr>
              <a:t>i học minh họa; góp ý b</a:t>
            </a:r>
            <a:r>
              <a:rPr lang="en-US" altLang="x-none" sz="3200" b="0" dirty="0">
                <a:latin typeface="Times New Roman" panose="02020603050405020304" pitchFamily="18" charset="0"/>
                <a:ea typeface="Times New Roman" panose="02020603050405020304" pitchFamily="18" charset="0"/>
              </a:rPr>
              <a:t>à</a:t>
            </a:r>
            <a:r>
              <a:rPr lang="en-US" altLang="x-none" sz="3200" b="0" dirty="0">
                <a:latin typeface="Times New Roman" panose="02020603050405020304" pitchFamily="18" charset="0"/>
                <a:cs typeface="Times New Roman" panose="02020603050405020304" pitchFamily="18" charset="0"/>
              </a:rPr>
              <a:t>i dạy</a:t>
            </a:r>
          </a:p>
          <a:p>
            <a:pPr>
              <a:lnSpc>
                <a:spcPts val="4400"/>
              </a:lnSpc>
              <a:spcBef>
                <a:spcPts val="600"/>
              </a:spcBef>
              <a:spcAft>
                <a:spcPts val="600"/>
              </a:spcAft>
            </a:pPr>
            <a:r>
              <a:rPr lang="en-US" altLang="x-none" sz="3200" b="0" dirty="0">
                <a:latin typeface="Times New Roman" panose="02020603050405020304" pitchFamily="18" charset="0"/>
                <a:cs typeface="Times New Roman" panose="02020603050405020304" pitchFamily="18" charset="0"/>
              </a:rPr>
              <a:t>- </a:t>
            </a:r>
            <a:r>
              <a:rPr lang="en-US" altLang="x-none" sz="3200" b="0" i="1" dirty="0">
                <a:solidFill>
                  <a:srgbClr val="0000FF"/>
                </a:solidFill>
                <a:latin typeface="Times New Roman" panose="02020603050405020304" pitchFamily="18" charset="0"/>
                <a:cs typeface="Times New Roman" panose="02020603050405020304" pitchFamily="18" charset="0"/>
              </a:rPr>
              <a:t>Biên bản lần 3</a:t>
            </a:r>
            <a:r>
              <a:rPr lang="en-US" altLang="x-none" sz="3200" b="0" dirty="0">
                <a:latin typeface="Times New Roman" panose="02020603050405020304" pitchFamily="18" charset="0"/>
                <a:cs typeface="Times New Roman" panose="02020603050405020304" pitchFamily="18" charset="0"/>
              </a:rPr>
              <a:t>: Họp đánh giá, phân tích, rút kinh nghiệm b</a:t>
            </a:r>
            <a:r>
              <a:rPr lang="en-US" altLang="x-none" sz="3200" b="0" dirty="0">
                <a:latin typeface="Times New Roman" panose="02020603050405020304" pitchFamily="18" charset="0"/>
                <a:ea typeface="Times New Roman" panose="02020603050405020304" pitchFamily="18" charset="0"/>
              </a:rPr>
              <a:t>à</a:t>
            </a:r>
            <a:r>
              <a:rPr lang="en-US" altLang="x-none" sz="3200" b="0" dirty="0">
                <a:latin typeface="Times New Roman" panose="02020603050405020304" pitchFamily="18" charset="0"/>
                <a:cs typeface="Times New Roman" panose="02020603050405020304" pitchFamily="18" charset="0"/>
              </a:rPr>
              <a:t>i học</a:t>
            </a:r>
            <a:endParaRPr lang="en-US" altLang="x-none" sz="3200" b="0" dirty="0">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p:nvPr/>
        </p:nvSpPr>
        <p:spPr>
          <a:xfrm>
            <a:off x="400050" y="2147888"/>
            <a:ext cx="3829050" cy="2554287"/>
          </a:xfrm>
          <a:prstGeom prst="rect">
            <a:avLst/>
          </a:prstGeom>
          <a:noFill/>
          <a:ln w="9525" cap="flat" cmpd="sng">
            <a:solidFill>
              <a:srgbClr val="FF0000"/>
            </a:solidFill>
            <a:prstDash val="solid"/>
            <a:miter/>
            <a:headEnd type="none" w="med" len="med"/>
            <a:tailEnd type="none" w="med" len="med"/>
          </a:ln>
        </p:spPr>
        <p:txBody>
          <a:bodyPr>
            <a:spAutoFit/>
          </a:bodyPr>
          <a:lstStyle/>
          <a:p>
            <a:r>
              <a:rPr lang="en-US" altLang="en-US" sz="4000" b="0" dirty="0">
                <a:latin typeface="Times New Roman" panose="02020603050405020304" pitchFamily="18" charset="0"/>
                <a:cs typeface="Times New Roman" panose="02020603050405020304" pitchFamily="18" charset="0"/>
              </a:rPr>
              <a:t>Các yêu cầu cần đạt về phẩm chất v</a:t>
            </a:r>
            <a:r>
              <a:rPr lang="en-US" altLang="en-US" sz="4000" b="0" dirty="0">
                <a:latin typeface="Times New Roman" panose="02020603050405020304" pitchFamily="18" charset="0"/>
                <a:ea typeface="Times New Roman" panose="02020603050405020304" pitchFamily="18" charset="0"/>
              </a:rPr>
              <a:t>à</a:t>
            </a:r>
            <a:r>
              <a:rPr lang="en-US" altLang="en-US" sz="4000" b="0" dirty="0">
                <a:latin typeface="Times New Roman" panose="02020603050405020304" pitchFamily="18" charset="0"/>
                <a:cs typeface="Times New Roman" panose="02020603050405020304" pitchFamily="18" charset="0"/>
              </a:rPr>
              <a:t> năng lực của học sinh</a:t>
            </a:r>
            <a:endParaRPr lang="en-US" altLang="en-US" sz="4000" b="0" dirty="0">
              <a:latin typeface="Times New Roman" panose="02020603050405020304" pitchFamily="18" charset="0"/>
              <a:ea typeface="Times New Roman" panose="02020603050405020304" pitchFamily="18" charset="0"/>
            </a:endParaRPr>
          </a:p>
        </p:txBody>
      </p:sp>
      <p:sp>
        <p:nvSpPr>
          <p:cNvPr id="19459" name="TextBox 4"/>
          <p:cNvSpPr txBox="1"/>
          <p:nvPr/>
        </p:nvSpPr>
        <p:spPr>
          <a:xfrm>
            <a:off x="4503738" y="2124075"/>
            <a:ext cx="4354512" cy="2708275"/>
          </a:xfrm>
          <a:prstGeom prst="rect">
            <a:avLst/>
          </a:prstGeom>
          <a:noFill/>
          <a:ln w="9525" cap="flat" cmpd="sng">
            <a:solidFill>
              <a:srgbClr val="0000FF"/>
            </a:solidFill>
            <a:prstDash val="solid"/>
            <a:miter/>
            <a:headEnd type="none" w="med" len="med"/>
            <a:tailEnd type="none" w="med" len="med"/>
          </a:ln>
        </p:spPr>
        <p:txBody>
          <a:bodyPr>
            <a:spAutoFit/>
          </a:bodyPr>
          <a:lstStyle/>
          <a:p>
            <a:r>
              <a:rPr lang="en-US" altLang="en-US" sz="3400" b="0" dirty="0">
                <a:latin typeface="Times New Roman" panose="02020603050405020304" pitchFamily="18" charset="0"/>
                <a:cs typeface="Times New Roman" panose="02020603050405020304" pitchFamily="18" charset="0"/>
              </a:rPr>
              <a:t>Chuẩn kiến thức, kỹ năng v</a:t>
            </a:r>
            <a:r>
              <a:rPr lang="en-US" altLang="en-US" sz="3400" b="0" dirty="0">
                <a:latin typeface="Times New Roman" panose="02020603050405020304" pitchFamily="18" charset="0"/>
                <a:ea typeface="Times New Roman" panose="02020603050405020304" pitchFamily="18" charset="0"/>
              </a:rPr>
              <a:t>à</a:t>
            </a:r>
            <a:r>
              <a:rPr lang="en-US" altLang="en-US" sz="3400" b="0" dirty="0">
                <a:latin typeface="Times New Roman" panose="02020603050405020304" pitchFamily="18" charset="0"/>
                <a:cs typeface="Times New Roman" panose="02020603050405020304" pitchFamily="18" charset="0"/>
              </a:rPr>
              <a:t> yêu cầu cơ bản về thái độ m</a:t>
            </a:r>
            <a:r>
              <a:rPr lang="en-US" altLang="en-US" sz="3400" b="0" dirty="0">
                <a:latin typeface="Times New Roman" panose="02020603050405020304" pitchFamily="18" charset="0"/>
                <a:ea typeface="Times New Roman" panose="02020603050405020304" pitchFamily="18" charset="0"/>
              </a:rPr>
              <a:t>à</a:t>
            </a:r>
            <a:r>
              <a:rPr lang="en-US" altLang="en-US" sz="3400" b="0" dirty="0">
                <a:latin typeface="Times New Roman" panose="02020603050405020304" pitchFamily="18" charset="0"/>
                <a:cs typeface="Times New Roman" panose="02020603050405020304" pitchFamily="18" charset="0"/>
              </a:rPr>
              <a:t> học sinh cần phải v</a:t>
            </a:r>
            <a:r>
              <a:rPr lang="en-US" altLang="en-US" sz="3400" b="0" dirty="0">
                <a:latin typeface="Times New Roman" panose="02020603050405020304" pitchFamily="18" charset="0"/>
                <a:ea typeface="Times New Roman" panose="02020603050405020304" pitchFamily="18" charset="0"/>
              </a:rPr>
              <a:t>à</a:t>
            </a:r>
            <a:r>
              <a:rPr lang="en-US" altLang="en-US" sz="3400" b="0" dirty="0">
                <a:latin typeface="Times New Roman" panose="02020603050405020304" pitchFamily="18" charset="0"/>
                <a:cs typeface="Times New Roman" panose="02020603050405020304" pitchFamily="18" charset="0"/>
              </a:rPr>
              <a:t> có thể đạt được</a:t>
            </a:r>
            <a:endParaRPr lang="en-US" altLang="en-US" sz="3400" b="0" dirty="0">
              <a:latin typeface="Times New Roman" panose="02020603050405020304" pitchFamily="18" charset="0"/>
              <a:ea typeface="Times New Roman" panose="02020603050405020304" pitchFamily="18" charset="0"/>
            </a:endParaRPr>
          </a:p>
        </p:txBody>
      </p:sp>
      <p:sp>
        <p:nvSpPr>
          <p:cNvPr id="19460" name="TextBox 5"/>
          <p:cNvSpPr txBox="1"/>
          <p:nvPr/>
        </p:nvSpPr>
        <p:spPr>
          <a:xfrm>
            <a:off x="434083" y="304800"/>
            <a:ext cx="3771900" cy="1569660"/>
          </a:xfrm>
          <a:prstGeom prst="rect">
            <a:avLst/>
          </a:prstGeom>
          <a:noFill/>
          <a:ln w="9525">
            <a:noFill/>
          </a:ln>
        </p:spPr>
        <p:txBody>
          <a:bodyPr>
            <a:spAutoFit/>
          </a:bodyPr>
          <a:lstStyle/>
          <a:p>
            <a:pPr algn="ctr"/>
            <a:r>
              <a:rPr lang="en-US" altLang="en-US" sz="3200" dirty="0" err="1">
                <a:solidFill>
                  <a:srgbClr val="FF0000"/>
                </a:solidFill>
                <a:latin typeface="Times New Roman" panose="02020603050405020304" pitchFamily="18" charset="0"/>
                <a:cs typeface="Times New Roman" panose="02020603050405020304" pitchFamily="18" charset="0"/>
              </a:rPr>
              <a:t>Chương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trình</a:t>
            </a:r>
            <a:endParaRPr lang="en-US" altLang="en-US" sz="3200" dirty="0" smtClean="0">
              <a:solidFill>
                <a:srgbClr val="FF0000"/>
              </a:solidFill>
              <a:latin typeface="Times New Roman" panose="02020603050405020304" pitchFamily="18" charset="0"/>
              <a:cs typeface="Times New Roman" panose="02020603050405020304" pitchFamily="18" charset="0"/>
            </a:endParaRPr>
          </a:p>
          <a:p>
            <a:pPr algn="ctr"/>
            <a:r>
              <a:rPr lang="en-US" altLang="en-US" sz="3200" dirty="0" smtClean="0">
                <a:solidFill>
                  <a:srgbClr val="FF0000"/>
                </a:solidFill>
                <a:latin typeface="Times New Roman" panose="02020603050405020304" pitchFamily="18" charset="0"/>
                <a:cs typeface="Times New Roman" panose="02020603050405020304" pitchFamily="18" charset="0"/>
              </a:rPr>
              <a:t>GDPT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2018</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ct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19461" name="TextBox 6"/>
          <p:cNvSpPr txBox="1"/>
          <p:nvPr/>
        </p:nvSpPr>
        <p:spPr>
          <a:xfrm>
            <a:off x="4686300" y="152400"/>
            <a:ext cx="3829050" cy="1077913"/>
          </a:xfrm>
          <a:prstGeom prst="rect">
            <a:avLst/>
          </a:prstGeom>
          <a:noFill/>
          <a:ln w="9525">
            <a:noFill/>
          </a:ln>
        </p:spPr>
        <p:txBody>
          <a:bodyPr>
            <a:spAutoFit/>
          </a:bodyPr>
          <a:lstStyle/>
          <a:p>
            <a:pPr algn="ctr"/>
            <a:r>
              <a:rPr lang="en-US" altLang="en-US" sz="3200" dirty="0">
                <a:solidFill>
                  <a:srgbClr val="0000CC"/>
                </a:solidFill>
                <a:latin typeface="Times New Roman" panose="02020603050405020304" pitchFamily="18" charset="0"/>
                <a:cs typeface="Times New Roman" panose="02020603050405020304" pitchFamily="18" charset="0"/>
              </a:rPr>
              <a:t>Chương </a:t>
            </a:r>
            <a:r>
              <a:rPr lang="en-US" altLang="en-US" sz="3200" dirty="0" err="1">
                <a:solidFill>
                  <a:srgbClr val="0000CC"/>
                </a:solidFill>
                <a:latin typeface="Times New Roman" panose="02020603050405020304" pitchFamily="18" charset="0"/>
                <a:cs typeface="Times New Roman" panose="02020603050405020304" pitchFamily="18" charset="0"/>
              </a:rPr>
              <a:t>trình</a:t>
            </a:r>
            <a:r>
              <a:rPr lang="en-US" altLang="en-US" sz="3200" dirty="0">
                <a:solidFill>
                  <a:srgbClr val="0000CC"/>
                </a:solidFill>
                <a:latin typeface="Times New Roman" panose="02020603050405020304" pitchFamily="18" charset="0"/>
                <a:cs typeface="Times New Roman" panose="02020603050405020304" pitchFamily="18" charset="0"/>
              </a:rPr>
              <a:t> </a:t>
            </a:r>
            <a:endParaRPr lang="en-US" altLang="en-US" sz="3200" dirty="0" smtClean="0">
              <a:solidFill>
                <a:srgbClr val="0000CC"/>
              </a:solidFill>
              <a:latin typeface="Times New Roman" panose="02020603050405020304" pitchFamily="18" charset="0"/>
              <a:cs typeface="Times New Roman" panose="02020603050405020304" pitchFamily="18" charset="0"/>
            </a:endParaRPr>
          </a:p>
          <a:p>
            <a:pPr algn="ctr"/>
            <a:r>
              <a:rPr lang="en-US" altLang="en-US" sz="3200" dirty="0" smtClean="0">
                <a:solidFill>
                  <a:srgbClr val="0000CC"/>
                </a:solidFill>
                <a:latin typeface="Times New Roman" panose="02020603050405020304" pitchFamily="18" charset="0"/>
                <a:cs typeface="Times New Roman" panose="02020603050405020304" pitchFamily="18" charset="0"/>
              </a:rPr>
              <a:t>GDPT </a:t>
            </a:r>
            <a:r>
              <a:rPr lang="en-US" altLang="en-US" sz="3200" dirty="0">
                <a:solidFill>
                  <a:srgbClr val="0000CC"/>
                </a:solidFill>
                <a:latin typeface="Times New Roman" panose="02020603050405020304" pitchFamily="18" charset="0"/>
                <a:cs typeface="Times New Roman" panose="02020603050405020304" pitchFamily="18" charset="0"/>
              </a:rPr>
              <a:t>2006</a:t>
            </a:r>
            <a:endParaRPr lang="en-US" altLang="en-US" sz="3200"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73"/>
          <p:cNvSpPr txBox="1"/>
          <p:nvPr/>
        </p:nvSpPr>
        <p:spPr>
          <a:xfrm>
            <a:off x="914400" y="914400"/>
            <a:ext cx="7239000" cy="2862263"/>
          </a:xfrm>
          <a:prstGeom prst="rect">
            <a:avLst/>
          </a:prstGeom>
          <a:noFill/>
          <a:ln w="9525" cap="flat" cmpd="sng">
            <a:solidFill>
              <a:srgbClr val="CC3300"/>
            </a:solidFill>
            <a:prstDash val="solid"/>
            <a:miter/>
            <a:headEnd type="none" w="med" len="med"/>
            <a:tailEnd type="none" w="med" len="med"/>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Xây dựng kế hoạch giáo dục</a:t>
            </a:r>
          </a:p>
          <a:p>
            <a:pPr>
              <a:lnSpc>
                <a:spcPts val="4500"/>
              </a:lnSpc>
              <a:spcBef>
                <a:spcPts val="600"/>
              </a:spcBef>
              <a:spcAft>
                <a:spcPts val="600"/>
              </a:spcAft>
            </a:pPr>
            <a:r>
              <a:rPr lang="en-US" altLang="vi-VN" sz="3200" b="0" dirty="0">
                <a:solidFill>
                  <a:srgbClr val="0000FF"/>
                </a:solidFill>
                <a:latin typeface="Times New Roman" panose="02020603050405020304" pitchFamily="18" charset="0"/>
                <a:cs typeface="Times New Roman" panose="02020603050405020304" pitchFamily="18" charset="0"/>
              </a:rPr>
              <a:t>          1. Nh</a:t>
            </a:r>
            <a:r>
              <a:rPr lang="en-US" altLang="vi-VN" sz="3200" b="0" dirty="0">
                <a:solidFill>
                  <a:srgbClr val="0000FF"/>
                </a:solidFill>
                <a:latin typeface="Times New Roman" panose="02020603050405020304" pitchFamily="18" charset="0"/>
                <a:ea typeface="Times New Roman" panose="02020603050405020304" pitchFamily="18" charset="0"/>
              </a:rPr>
              <a:t>à</a:t>
            </a:r>
            <a:r>
              <a:rPr lang="en-US" altLang="vi-VN" sz="3200" b="0" dirty="0">
                <a:solidFill>
                  <a:srgbClr val="0000FF"/>
                </a:solidFill>
                <a:latin typeface="Times New Roman" panose="02020603050405020304" pitchFamily="18" charset="0"/>
                <a:cs typeface="Times New Roman" panose="02020603050405020304" pitchFamily="18" charset="0"/>
              </a:rPr>
              <a:t> trường</a:t>
            </a:r>
          </a:p>
          <a:p>
            <a:pPr>
              <a:lnSpc>
                <a:spcPts val="4500"/>
              </a:lnSpc>
              <a:spcBef>
                <a:spcPts val="600"/>
              </a:spcBef>
              <a:spcAft>
                <a:spcPts val="600"/>
              </a:spcAft>
            </a:pPr>
            <a:r>
              <a:rPr lang="en-US" altLang="vi-VN" sz="3200" b="0" dirty="0">
                <a:solidFill>
                  <a:srgbClr val="0000FF"/>
                </a:solidFill>
                <a:latin typeface="Times New Roman" panose="02020603050405020304" pitchFamily="18" charset="0"/>
                <a:cs typeface="Times New Roman" panose="02020603050405020304" pitchFamily="18" charset="0"/>
              </a:rPr>
              <a:t>          2. Tổ chuyên môn</a:t>
            </a:r>
          </a:p>
          <a:p>
            <a:pPr>
              <a:lnSpc>
                <a:spcPts val="4500"/>
              </a:lnSpc>
              <a:spcBef>
                <a:spcPts val="600"/>
              </a:spcBef>
              <a:spcAft>
                <a:spcPts val="600"/>
              </a:spcAft>
            </a:pPr>
            <a:r>
              <a:rPr lang="en-US" altLang="vi-VN" sz="3200" b="0" dirty="0">
                <a:solidFill>
                  <a:srgbClr val="0000FF"/>
                </a:solidFill>
                <a:latin typeface="Times New Roman" panose="02020603050405020304" pitchFamily="18" charset="0"/>
                <a:cs typeface="Times New Roman" panose="02020603050405020304" pitchFamily="18" charset="0"/>
              </a:rPr>
              <a:t>          3. Giáo viên </a:t>
            </a:r>
            <a:endParaRPr lang="en-US" altLang="vi-VN" sz="3200" b="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762000" y="1905000"/>
            <a:ext cx="7391400" cy="2576513"/>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5779" name="Text Box 73"/>
          <p:cNvSpPr txBox="1"/>
          <p:nvPr/>
        </p:nvSpPr>
        <p:spPr>
          <a:xfrm>
            <a:off x="1066800" y="2133600"/>
            <a:ext cx="7086600" cy="1978025"/>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Chuyên đề 4</a:t>
            </a:r>
          </a:p>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Xây dựng kế hoạch giáo dục; thực hiện hồ sơ sổ sách </a:t>
            </a:r>
            <a:endParaRPr lang="en-US" altLang="vi-VN" sz="3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73"/>
          <p:cNvSpPr txBox="1"/>
          <p:nvPr/>
        </p:nvSpPr>
        <p:spPr>
          <a:xfrm>
            <a:off x="304800" y="533400"/>
            <a:ext cx="8153400" cy="2708275"/>
          </a:xfrm>
          <a:prstGeom prst="rect">
            <a:avLst/>
          </a:prstGeom>
          <a:noFill/>
          <a:ln w="9525" cap="flat" cmpd="sng">
            <a:solidFill>
              <a:srgbClr val="0000FF"/>
            </a:solidFill>
            <a:prstDash val="solid"/>
            <a:miter/>
            <a:headEnd type="none" w="med" len="med"/>
            <a:tailEnd type="none" w="med" len="med"/>
          </a:ln>
        </p:spPr>
        <p:txBody>
          <a:bodyPr>
            <a:spAutoFit/>
          </a:bodyPr>
          <a:lstStyle/>
          <a:p>
            <a:pP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Xây dựng kế hoạch giáo dục Tổ chuyên môn</a:t>
            </a:r>
          </a:p>
          <a:p>
            <a:pPr>
              <a:lnSpc>
                <a:spcPts val="4500"/>
              </a:lnSpc>
              <a:spcBef>
                <a:spcPts val="600"/>
              </a:spcBef>
              <a:spcAft>
                <a:spcPts val="600"/>
              </a:spcAft>
            </a:pPr>
            <a:r>
              <a:rPr lang="en-US" altLang="vi-VN" sz="3200" b="0" dirty="0">
                <a:solidFill>
                  <a:srgbClr val="0000FF"/>
                </a:solidFill>
                <a:latin typeface="Times New Roman" panose="02020603050405020304" pitchFamily="18" charset="0"/>
                <a:cs typeface="Times New Roman" panose="02020603050405020304" pitchFamily="18" charset="0"/>
              </a:rPr>
              <a:t>- </a:t>
            </a:r>
            <a:r>
              <a:rPr lang="en-US" altLang="vi-VN" sz="3200" b="0" dirty="0">
                <a:solidFill>
                  <a:srgbClr val="C00000"/>
                </a:solidFill>
                <a:latin typeface="Times New Roman" panose="02020603050405020304" pitchFamily="18" charset="0"/>
                <a:cs typeface="Times New Roman" panose="02020603050405020304" pitchFamily="18" charset="0"/>
              </a:rPr>
              <a:t>Theo Công văn 5512 của Bộ GDĐT</a:t>
            </a:r>
          </a:p>
          <a:p>
            <a:pPr>
              <a:lnSpc>
                <a:spcPts val="4500"/>
              </a:lnSpc>
              <a:spcBef>
                <a:spcPts val="600"/>
              </a:spcBef>
              <a:spcAft>
                <a:spcPts val="600"/>
              </a:spcAft>
            </a:pPr>
            <a:r>
              <a:rPr lang="en-US" altLang="vi-VN" sz="3200" b="0" dirty="0">
                <a:solidFill>
                  <a:srgbClr val="C00000"/>
                </a:solidFill>
                <a:latin typeface="Times New Roman" panose="02020603050405020304" pitchFamily="18" charset="0"/>
                <a:cs typeface="Times New Roman" panose="02020603050405020304" pitchFamily="18" charset="0"/>
              </a:rPr>
              <a:t>- Theo Công văn 1707 của Sở GDĐT (ng</a:t>
            </a:r>
            <a:r>
              <a:rPr lang="en-US" altLang="vi-VN" sz="3200" b="0" dirty="0">
                <a:solidFill>
                  <a:srgbClr val="C00000"/>
                </a:solidFill>
                <a:latin typeface="Times New Roman" panose="02020603050405020304" pitchFamily="18" charset="0"/>
                <a:ea typeface="Times New Roman" panose="02020603050405020304" pitchFamily="18" charset="0"/>
              </a:rPr>
              <a:t>à</a:t>
            </a:r>
            <a:r>
              <a:rPr lang="en-US" altLang="vi-VN" sz="3200" b="0" dirty="0">
                <a:solidFill>
                  <a:srgbClr val="C00000"/>
                </a:solidFill>
                <a:latin typeface="Times New Roman" panose="02020603050405020304" pitchFamily="18" charset="0"/>
                <a:cs typeface="Times New Roman" panose="02020603050405020304" pitchFamily="18" charset="0"/>
              </a:rPr>
              <a:t>y 26/8/2021)</a:t>
            </a:r>
            <a:endParaRPr lang="en-US" altLang="vi-VN" sz="3200" b="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3"/>
          <p:cNvSpPr txBox="1">
            <a:spLocks noChangeArrowheads="1"/>
          </p:cNvSpPr>
          <p:nvPr/>
        </p:nvSpPr>
        <p:spPr bwMode="gray">
          <a:xfrm>
            <a:off x="533400" y="766763"/>
            <a:ext cx="8153400" cy="5670550"/>
          </a:xfrm>
          <a:prstGeom prst="rect">
            <a:avLst/>
          </a:prstGeom>
          <a:noFill/>
          <a:ln w="9525" algn="ctr">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200"/>
              </a:lnSpc>
              <a:spcBef>
                <a:spcPts val="600"/>
              </a:spcBef>
              <a:spcAft>
                <a:spcPts val="600"/>
              </a:spcAft>
              <a:buNone/>
            </a:pPr>
            <a:r>
              <a:rPr lang="en-US" altLang="vi-VN" sz="3200" dirty="0">
                <a:solidFill>
                  <a:srgbClr val="0000FF"/>
                </a:solidFill>
                <a:latin typeface="Times New Roman" panose="02020603050405020304" pitchFamily="18" charset="0"/>
                <a:cs typeface="Times New Roman" panose="02020603050405020304" pitchFamily="18" charset="0"/>
              </a:rPr>
              <a:t>Kế hoạch b</a:t>
            </a:r>
            <a:r>
              <a:rPr lang="en-US" altLang="vi-VN" sz="3200" dirty="0">
                <a:solidFill>
                  <a:srgbClr val="0000FF"/>
                </a:solidFill>
                <a:latin typeface="Times New Roman" panose="02020603050405020304" pitchFamily="18" charset="0"/>
                <a:ea typeface="Times New Roman" panose="02020603050405020304" pitchFamily="18" charset="0"/>
              </a:rPr>
              <a:t>à</a:t>
            </a:r>
            <a:r>
              <a:rPr lang="en-US" altLang="vi-VN" sz="3200" dirty="0">
                <a:solidFill>
                  <a:srgbClr val="0000FF"/>
                </a:solidFill>
                <a:latin typeface="Times New Roman" panose="02020603050405020304" pitchFamily="18" charset="0"/>
                <a:cs typeface="Times New Roman" panose="02020603050405020304" pitchFamily="18" charset="0"/>
              </a:rPr>
              <a:t>i dạy</a:t>
            </a:r>
          </a:p>
          <a:p>
            <a:pPr algn="ctr">
              <a:lnSpc>
                <a:spcPts val="4200"/>
              </a:lnSpc>
              <a:spcBef>
                <a:spcPts val="600"/>
              </a:spcBef>
              <a:spcAft>
                <a:spcPts val="600"/>
              </a:spcAft>
              <a:buNone/>
            </a:pPr>
            <a:r>
              <a:rPr lang="en-US" altLang="vi-VN" sz="3200" b="0" dirty="0">
                <a:solidFill>
                  <a:srgbClr val="0000FF"/>
                </a:solidFill>
                <a:latin typeface="Times New Roman" panose="02020603050405020304" pitchFamily="18" charset="0"/>
                <a:cs typeface="Times New Roman" panose="02020603050405020304" pitchFamily="18" charset="0"/>
              </a:rPr>
              <a:t>(Theo chuỗi hoạt động học)</a:t>
            </a:r>
          </a:p>
          <a:p>
            <a:pPr>
              <a:lnSpc>
                <a:spcPts val="4200"/>
              </a:lnSpc>
              <a:spcBef>
                <a:spcPts val="600"/>
              </a:spcBef>
              <a:spcAft>
                <a:spcPts val="600"/>
              </a:spcAft>
              <a:buAutoNum type="arabicPeriod"/>
            </a:pPr>
            <a:r>
              <a:rPr lang="en-US" altLang="x-none" sz="3200" b="0" i="1" dirty="0">
                <a:solidFill>
                  <a:schemeClr val="tx2"/>
                </a:solidFill>
                <a:latin typeface="Times New Roman" panose="02020603050405020304" pitchFamily="18" charset="0"/>
                <a:cs typeface="Times New Roman" panose="02020603050405020304" pitchFamily="18" charset="0"/>
              </a:rPr>
              <a:t>Hoạt động 1</a:t>
            </a:r>
            <a:r>
              <a:rPr lang="en-US" altLang="x-none" sz="3200" b="0" dirty="0">
                <a:solidFill>
                  <a:schemeClr val="tx2"/>
                </a:solidFill>
                <a:latin typeface="Times New Roman" panose="02020603050405020304" pitchFamily="18" charset="0"/>
                <a:cs typeface="Times New Roman" panose="02020603050405020304" pitchFamily="18" charset="0"/>
              </a:rPr>
              <a:t>:  Xác định vấn đề/nhiệm vụ học tập/Mở đầu/ Khởi động</a:t>
            </a:r>
          </a:p>
          <a:p>
            <a:pPr>
              <a:lnSpc>
                <a:spcPts val="4200"/>
              </a:lnSpc>
              <a:spcBef>
                <a:spcPts val="600"/>
              </a:spcBef>
              <a:spcAft>
                <a:spcPts val="600"/>
              </a:spcAft>
              <a:buAutoNum type="arabicPeriod"/>
            </a:pPr>
            <a:r>
              <a:rPr lang="en-US" altLang="x-none" sz="3200" b="0" i="1" dirty="0">
                <a:solidFill>
                  <a:schemeClr val="tx2"/>
                </a:solidFill>
                <a:latin typeface="Times New Roman" panose="02020603050405020304" pitchFamily="18" charset="0"/>
                <a:cs typeface="Times New Roman" panose="02020603050405020304" pitchFamily="18" charset="0"/>
              </a:rPr>
              <a:t>Hoạt động 2</a:t>
            </a:r>
            <a:r>
              <a:rPr lang="en-US" altLang="x-none" sz="3200" b="0" dirty="0">
                <a:solidFill>
                  <a:schemeClr val="tx2"/>
                </a:solidFill>
                <a:latin typeface="Times New Roman" panose="02020603050405020304" pitchFamily="18" charset="0"/>
                <a:cs typeface="Times New Roman" panose="02020603050405020304" pitchFamily="18" charset="0"/>
              </a:rPr>
              <a:t>: Hình th</a:t>
            </a:r>
            <a:r>
              <a:rPr lang="en-US" altLang="x-none" sz="3200" b="0" dirty="0">
                <a:solidFill>
                  <a:schemeClr val="tx2"/>
                </a:solidFill>
                <a:latin typeface="Times New Roman" panose="02020603050405020304" pitchFamily="18" charset="0"/>
                <a:ea typeface="Times New Roman" panose="02020603050405020304" pitchFamily="18" charset="0"/>
              </a:rPr>
              <a:t>à</a:t>
            </a:r>
            <a:r>
              <a:rPr lang="en-US" altLang="x-none" sz="3200" b="0" dirty="0">
                <a:solidFill>
                  <a:schemeClr val="tx2"/>
                </a:solidFill>
                <a:latin typeface="Times New Roman" panose="02020603050405020304" pitchFamily="18" charset="0"/>
                <a:cs typeface="Times New Roman" panose="02020603050405020304" pitchFamily="18" charset="0"/>
              </a:rPr>
              <a:t>nh kiến thức mới/giải quyết vấn đề/thực thi nhiệm vụ đặt ra từ Hoạt động 1</a:t>
            </a:r>
          </a:p>
          <a:p>
            <a:pPr>
              <a:lnSpc>
                <a:spcPts val="4200"/>
              </a:lnSpc>
              <a:spcBef>
                <a:spcPts val="600"/>
              </a:spcBef>
              <a:spcAft>
                <a:spcPts val="600"/>
              </a:spcAft>
              <a:buAutoNum type="arabicPeriod"/>
            </a:pPr>
            <a:r>
              <a:rPr lang="en-US" altLang="x-none" sz="3200" b="0" i="1" dirty="0">
                <a:solidFill>
                  <a:schemeClr val="tx2"/>
                </a:solidFill>
                <a:latin typeface="Times New Roman" panose="02020603050405020304" pitchFamily="18" charset="0"/>
                <a:cs typeface="Times New Roman" panose="02020603050405020304" pitchFamily="18" charset="0"/>
              </a:rPr>
              <a:t>Hoạt động 3</a:t>
            </a:r>
            <a:r>
              <a:rPr lang="en-US" altLang="x-none" sz="3200" b="0" dirty="0">
                <a:solidFill>
                  <a:schemeClr val="tx2"/>
                </a:solidFill>
                <a:latin typeface="Times New Roman" panose="02020603050405020304" pitchFamily="18" charset="0"/>
                <a:cs typeface="Times New Roman" panose="02020603050405020304" pitchFamily="18" charset="0"/>
              </a:rPr>
              <a:t>: Luyện tập</a:t>
            </a:r>
          </a:p>
          <a:p>
            <a:pPr>
              <a:lnSpc>
                <a:spcPts val="4200"/>
              </a:lnSpc>
              <a:spcBef>
                <a:spcPts val="600"/>
              </a:spcBef>
              <a:spcAft>
                <a:spcPts val="600"/>
              </a:spcAft>
              <a:buAutoNum type="arabicPeriod"/>
            </a:pPr>
            <a:r>
              <a:rPr lang="en-US" altLang="x-none" sz="3200" b="0" i="1" dirty="0">
                <a:solidFill>
                  <a:schemeClr val="tx2"/>
                </a:solidFill>
                <a:latin typeface="Times New Roman" panose="02020603050405020304" pitchFamily="18" charset="0"/>
                <a:cs typeface="Times New Roman" panose="02020603050405020304" pitchFamily="18" charset="0"/>
              </a:rPr>
              <a:t>Hoạt động 4</a:t>
            </a:r>
            <a:r>
              <a:rPr lang="en-US" altLang="x-none" sz="3200" b="0" dirty="0">
                <a:solidFill>
                  <a:schemeClr val="tx2"/>
                </a:solidFill>
                <a:latin typeface="Times New Roman" panose="02020603050405020304" pitchFamily="18" charset="0"/>
                <a:cs typeface="Times New Roman" panose="02020603050405020304" pitchFamily="18" charset="0"/>
              </a:rPr>
              <a:t>: Vận dụng</a:t>
            </a:r>
            <a:endParaRPr lang="en-US" altLang="x-none" sz="3200" b="0" dirty="0">
              <a:solidFill>
                <a:schemeClr val="tx2"/>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1981200" y="838200"/>
            <a:ext cx="4267200" cy="3124200"/>
          </a:xfrm>
          <a:ln>
            <a:solidFill>
              <a:srgbClr val="0000FF">
                <a:alpha val="100000"/>
              </a:srgbClr>
            </a:solidFill>
            <a:miter lim="800000"/>
          </a:ln>
        </p:spPr>
        <p:txBody>
          <a:bodyPr vert="horz" wrap="square" lIns="91440" tIns="45720" rIns="91440" bIns="45720" anchor="t" anchorCtr="0"/>
          <a:lstStyle/>
          <a:p>
            <a:pPr marL="0" indent="0">
              <a:buNone/>
            </a:pPr>
            <a:endParaRPr lang="en-US" altLang="x-none" b="1" dirty="0">
              <a:latin typeface="Times New Roman" panose="02020603050405020304" pitchFamily="18" charset="0"/>
              <a:cs typeface="Times New Roman" panose="02020603050405020304" pitchFamily="18" charset="0"/>
            </a:endParaRPr>
          </a:p>
          <a:p>
            <a:pPr marL="0" indent="0">
              <a:buNone/>
            </a:pPr>
            <a:r>
              <a:rPr lang="en-US" altLang="x-none" b="1" dirty="0">
                <a:latin typeface="Times New Roman" panose="02020603050405020304" pitchFamily="18" charset="0"/>
                <a:cs typeface="Times New Roman" panose="02020603050405020304" pitchFamily="18" charset="0"/>
              </a:rPr>
              <a:t>Mỗi hoạt động, gồm:</a:t>
            </a:r>
          </a:p>
          <a:p>
            <a:pPr marL="0" indent="0">
              <a:buNone/>
            </a:pPr>
            <a:r>
              <a:rPr lang="en-US" altLang="x-none" dirty="0">
                <a:latin typeface="Times New Roman" panose="02020603050405020304" pitchFamily="18" charset="0"/>
                <a:cs typeface="Times New Roman" panose="02020603050405020304" pitchFamily="18" charset="0"/>
              </a:rPr>
              <a:t>a) Mục tiêu: </a:t>
            </a:r>
          </a:p>
          <a:p>
            <a:pPr marL="0" indent="0">
              <a:buNone/>
            </a:pPr>
            <a:r>
              <a:rPr lang="en-US" altLang="x-none" dirty="0">
                <a:latin typeface="Times New Roman" panose="02020603050405020304" pitchFamily="18" charset="0"/>
                <a:cs typeface="Times New Roman" panose="02020603050405020304" pitchFamily="18" charset="0"/>
              </a:rPr>
              <a:t>b) Nội dung: </a:t>
            </a:r>
          </a:p>
          <a:p>
            <a:pPr marL="0" indent="0">
              <a:buNone/>
            </a:pPr>
            <a:r>
              <a:rPr lang="en-US" altLang="x-none" dirty="0">
                <a:latin typeface="Times New Roman" panose="02020603050405020304" pitchFamily="18" charset="0"/>
                <a:cs typeface="Times New Roman" panose="02020603050405020304" pitchFamily="18" charset="0"/>
              </a:rPr>
              <a:t>c) Sản phẩm: </a:t>
            </a:r>
          </a:p>
          <a:p>
            <a:pPr marL="0" indent="0">
              <a:buNone/>
            </a:pPr>
            <a:r>
              <a:rPr lang="en-US" altLang="x-none" dirty="0">
                <a:latin typeface="Times New Roman" panose="02020603050405020304" pitchFamily="18" charset="0"/>
                <a:cs typeface="Times New Roman" panose="02020603050405020304" pitchFamily="18" charset="0"/>
              </a:rPr>
              <a:t>d) Tổ chức thực hiện: </a:t>
            </a:r>
          </a:p>
          <a:p>
            <a:pPr marL="0" indent="0">
              <a:buNone/>
            </a:pPr>
            <a:endParaRPr lang="en-US" altLang="x-none" b="1" dirty="0"/>
          </a:p>
        </p:txBody>
      </p:sp>
      <p:sp>
        <p:nvSpPr>
          <p:cNvPr id="78851" name="Right Arrow 1"/>
          <p:cNvSpPr/>
          <p:nvPr/>
        </p:nvSpPr>
        <p:spPr>
          <a:xfrm>
            <a:off x="152400" y="4724400"/>
            <a:ext cx="609600" cy="533400"/>
          </a:xfrm>
          <a:prstGeom prst="righ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a:lstStyle/>
          <a:p>
            <a:pPr eaLnBrk="1" hangingPunct="1"/>
            <a:endParaRPr lang="en-US" altLang="x-none" dirty="0">
              <a:latin typeface="Arial" panose="020B0604020202020204" pitchFamily="34" charset="0"/>
            </a:endParaRPr>
          </a:p>
        </p:txBody>
      </p:sp>
      <p:sp>
        <p:nvSpPr>
          <p:cNvPr id="78852" name="TextBox 3"/>
          <p:cNvSpPr txBox="1"/>
          <p:nvPr/>
        </p:nvSpPr>
        <p:spPr>
          <a:xfrm>
            <a:off x="1066800" y="4535488"/>
            <a:ext cx="7924800" cy="1076325"/>
          </a:xfrm>
          <a:prstGeom prst="rect">
            <a:avLst/>
          </a:prstGeom>
          <a:noFill/>
          <a:ln w="9525">
            <a:noFill/>
          </a:ln>
        </p:spPr>
        <p:txBody>
          <a:bodyPr>
            <a:spAutoFit/>
          </a:bodyPr>
          <a:lstStyle/>
          <a:p>
            <a:r>
              <a:rPr lang="en-US" altLang="x-none" sz="3200" b="0" dirty="0">
                <a:solidFill>
                  <a:srgbClr val="FF0000"/>
                </a:solidFill>
                <a:latin typeface="Times New Roman" panose="02020603050405020304" pitchFamily="18" charset="0"/>
                <a:cs typeface="Times New Roman" panose="02020603050405020304" pitchFamily="18" charset="0"/>
              </a:rPr>
              <a:t>Trình b</a:t>
            </a:r>
            <a:r>
              <a:rPr lang="en-US" altLang="x-none" sz="3200" b="0" dirty="0">
                <a:solidFill>
                  <a:srgbClr val="FF0000"/>
                </a:solidFill>
                <a:latin typeface="Times New Roman" panose="02020603050405020304" pitchFamily="18" charset="0"/>
                <a:ea typeface="Times New Roman" panose="02020603050405020304" pitchFamily="18" charset="0"/>
              </a:rPr>
              <a:t>à</a:t>
            </a:r>
            <a:r>
              <a:rPr lang="en-US" altLang="x-none" sz="3200" b="0" dirty="0">
                <a:solidFill>
                  <a:srgbClr val="FF0000"/>
                </a:solidFill>
                <a:latin typeface="Times New Roman" panose="02020603050405020304" pitchFamily="18" charset="0"/>
                <a:cs typeface="Times New Roman" panose="02020603050405020304" pitchFamily="18" charset="0"/>
              </a:rPr>
              <a:t>y như thế n</a:t>
            </a:r>
            <a:r>
              <a:rPr lang="en-US" altLang="x-none" sz="3200" b="0" dirty="0">
                <a:solidFill>
                  <a:srgbClr val="FF0000"/>
                </a:solidFill>
                <a:latin typeface="Times New Roman" panose="02020603050405020304" pitchFamily="18" charset="0"/>
                <a:ea typeface="Times New Roman" panose="02020603050405020304" pitchFamily="18" charset="0"/>
              </a:rPr>
              <a:t>à</a:t>
            </a:r>
            <a:r>
              <a:rPr lang="en-US" altLang="x-none" sz="3200" b="0" dirty="0">
                <a:solidFill>
                  <a:srgbClr val="FF0000"/>
                </a:solidFill>
                <a:latin typeface="Times New Roman" panose="02020603050405020304" pitchFamily="18" charset="0"/>
                <a:cs typeface="Times New Roman" panose="02020603050405020304" pitchFamily="18" charset="0"/>
              </a:rPr>
              <a:t>o để ngắn gọn, rõ, dễ hiểu v</a:t>
            </a:r>
            <a:r>
              <a:rPr lang="en-US" altLang="x-none" sz="3200" b="0" dirty="0">
                <a:solidFill>
                  <a:srgbClr val="FF0000"/>
                </a:solidFill>
                <a:latin typeface="Times New Roman" panose="02020603050405020304" pitchFamily="18" charset="0"/>
                <a:ea typeface="Times New Roman" panose="02020603050405020304" pitchFamily="18" charset="0"/>
              </a:rPr>
              <a:t>à</a:t>
            </a:r>
            <a:r>
              <a:rPr lang="en-US" altLang="x-none" sz="3200" b="0" dirty="0">
                <a:solidFill>
                  <a:srgbClr val="FF0000"/>
                </a:solidFill>
                <a:latin typeface="Times New Roman" panose="02020603050405020304" pitchFamily="18" charset="0"/>
                <a:cs typeface="Times New Roman" panose="02020603050405020304" pitchFamily="18" charset="0"/>
              </a:rPr>
              <a:t> thực hiện?</a:t>
            </a:r>
            <a:endParaRPr lang="en-US" altLang="x-none" sz="3200" b="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735013" y="76200"/>
            <a:ext cx="7875588" cy="584200"/>
          </a:xfrm>
          <a:prstGeom prst="rect">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lnSpc>
                <a:spcPct val="90000"/>
              </a:lnSpc>
              <a:buNone/>
            </a:pPr>
            <a:r>
              <a:rPr lang="en-US" altLang="x-none" sz="2400" dirty="0">
                <a:solidFill>
                  <a:srgbClr val="FF0000"/>
                </a:solidFill>
                <a:latin typeface="Times New Roman" panose="02020603050405020304" pitchFamily="18" charset="0"/>
                <a:cs typeface="Times New Roman" panose="02020603050405020304" pitchFamily="18" charset="0"/>
              </a:rPr>
              <a:t>KẾ HOẠCH BÀI DẠY (GIÁO ÁN) THEO CV 5512</a:t>
            </a:r>
            <a:endParaRPr lang="en-US" altLang="x-none" sz="2400" dirty="0">
              <a:solidFill>
                <a:srgbClr val="FF0000"/>
              </a:solidFill>
              <a:latin typeface="Times New Roman" panose="02020603050405020304" pitchFamily="18" charset="0"/>
              <a:ea typeface="Times New Roman" panose="02020603050405020304" pitchFamily="18" charset="0"/>
            </a:endParaRPr>
          </a:p>
        </p:txBody>
      </p:sp>
      <p:sp>
        <p:nvSpPr>
          <p:cNvPr id="79875" name="TextBox 3"/>
          <p:cNvSpPr txBox="1"/>
          <p:nvPr/>
        </p:nvSpPr>
        <p:spPr>
          <a:xfrm>
            <a:off x="228600" y="5903913"/>
            <a:ext cx="8686800" cy="523875"/>
          </a:xfrm>
          <a:prstGeom prst="rect">
            <a:avLst/>
          </a:prstGeom>
          <a:noFill/>
          <a:ln w="9525">
            <a:noFill/>
          </a:ln>
        </p:spPr>
        <p:txBody>
          <a:bodyPr>
            <a:spAutoFit/>
          </a:bodyPr>
          <a:lstStyle/>
          <a:p>
            <a:r>
              <a:rPr lang="en-US" altLang="en-US" sz="2800" dirty="0">
                <a:solidFill>
                  <a:srgbClr val="C00000"/>
                </a:solidFill>
                <a:latin typeface="Arial" panose="020B0604020202020204" pitchFamily="34" charset="0"/>
              </a:rPr>
              <a:t>=&gt; KHBD(Giáo án) theo chuỗi hoạt động học</a:t>
            </a:r>
          </a:p>
        </p:txBody>
      </p:sp>
      <p:sp>
        <p:nvSpPr>
          <p:cNvPr id="7" name="Rectangle 6"/>
          <p:cNvSpPr/>
          <p:nvPr/>
        </p:nvSpPr>
        <p:spPr>
          <a:xfrm>
            <a:off x="304800" y="838200"/>
            <a:ext cx="8763000" cy="506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buNone/>
            </a:pPr>
            <a:endParaRPr lang="en-US" altLang="x-none" sz="2000" dirty="0">
              <a:solidFill>
                <a:srgbClr val="FF0000"/>
              </a:solidFill>
              <a:latin typeface="Times New Roman" panose="02020603050405020304" pitchFamily="18" charset="0"/>
              <a:cs typeface="Times New Roman" panose="02020603050405020304" pitchFamily="18" charset="0"/>
            </a:endParaRPr>
          </a:p>
          <a:p>
            <a:pPr lvl="0">
              <a:buNone/>
            </a:pPr>
            <a:r>
              <a:rPr lang="en-US" altLang="x-none" sz="2000" dirty="0">
                <a:solidFill>
                  <a:srgbClr val="0000FF"/>
                </a:solidFill>
                <a:latin typeface="Times New Roman" panose="02020603050405020304" pitchFamily="18" charset="0"/>
                <a:cs typeface="Times New Roman" panose="02020603050405020304" pitchFamily="18" charset="0"/>
              </a:rPr>
              <a:t>TRƯỜNG</a:t>
            </a:r>
            <a:r>
              <a:rPr lang="en-US" altLang="x-none" sz="2000" dirty="0">
                <a:solidFill>
                  <a:srgbClr val="0000FF"/>
                </a:solidFill>
                <a:latin typeface="Times New Roman" panose="02020603050405020304" pitchFamily="18" charset="0"/>
                <a:ea typeface="Times New Roman" panose="02020603050405020304" pitchFamily="18" charset="0"/>
              </a:rPr>
              <a:t>………………</a:t>
            </a:r>
            <a:r>
              <a:rPr lang="en-US" altLang="x-none" sz="2000" dirty="0">
                <a:solidFill>
                  <a:srgbClr val="0000FF"/>
                </a:solidFill>
                <a:latin typeface="Times New Roman" panose="02020603050405020304" pitchFamily="18" charset="0"/>
                <a:cs typeface="Times New Roman" panose="02020603050405020304" pitchFamily="18" charset="0"/>
              </a:rPr>
              <a:t>                      </a:t>
            </a:r>
            <a:r>
              <a:rPr lang="en-US" altLang="x-none" sz="2000" dirty="0">
                <a:solidFill>
                  <a:srgbClr val="FF0000"/>
                </a:solidFill>
                <a:latin typeface="Times New Roman" panose="02020603050405020304" pitchFamily="18" charset="0"/>
                <a:cs typeface="Times New Roman" panose="02020603050405020304" pitchFamily="18" charset="0"/>
              </a:rPr>
              <a:t>PHỤ LỤC 4</a:t>
            </a:r>
          </a:p>
          <a:p>
            <a:pPr lvl="0">
              <a:buNone/>
            </a:pPr>
            <a:r>
              <a:rPr lang="en-US" altLang="x-none" sz="2000" dirty="0">
                <a:solidFill>
                  <a:srgbClr val="0000FF"/>
                </a:solidFill>
                <a:latin typeface="Times New Roman" panose="02020603050405020304" pitchFamily="18" charset="0"/>
                <a:cs typeface="Times New Roman" panose="02020603050405020304" pitchFamily="18" charset="0"/>
              </a:rPr>
              <a:t>Tổ CM:</a:t>
            </a:r>
            <a:r>
              <a:rPr lang="en-US" altLang="x-none" sz="2000" dirty="0">
                <a:solidFill>
                  <a:srgbClr val="0000FF"/>
                </a:solidFill>
                <a:latin typeface="Times New Roman" panose="02020603050405020304" pitchFamily="18" charset="0"/>
                <a:ea typeface="Times New Roman" panose="02020603050405020304" pitchFamily="18" charset="0"/>
              </a:rPr>
              <a:t>…………………</a:t>
            </a:r>
            <a:r>
              <a:rPr lang="en-US" altLang="x-none" sz="2000" dirty="0">
                <a:solidFill>
                  <a:srgbClr val="0000FF"/>
                </a:solidFill>
                <a:latin typeface="Times New Roman" panose="02020603050405020304" pitchFamily="18" charset="0"/>
                <a:cs typeface="Times New Roman" panose="02020603050405020304" pitchFamily="18" charset="0"/>
              </a:rPr>
              <a:t>.				Tên giáo viên:</a:t>
            </a:r>
            <a:r>
              <a:rPr lang="en-US" altLang="x-none" sz="2000" dirty="0">
                <a:solidFill>
                  <a:srgbClr val="0000FF"/>
                </a:solidFill>
                <a:latin typeface="Times New Roman" panose="02020603050405020304" pitchFamily="18" charset="0"/>
                <a:ea typeface="Times New Roman" panose="02020603050405020304" pitchFamily="18" charset="0"/>
              </a:rPr>
              <a:t>…………</a:t>
            </a:r>
            <a:r>
              <a:rPr lang="en-US" altLang="x-none" sz="2000" dirty="0">
                <a:solidFill>
                  <a:srgbClr val="0000FF"/>
                </a:solidFill>
                <a:latin typeface="Times New Roman" panose="02020603050405020304" pitchFamily="18" charset="0"/>
                <a:cs typeface="Times New Roman" panose="02020603050405020304" pitchFamily="18" charset="0"/>
              </a:rPr>
              <a:t>..</a:t>
            </a:r>
          </a:p>
          <a:p>
            <a:pPr lvl="0" algn="ctr">
              <a:buNone/>
            </a:pPr>
            <a:r>
              <a:rPr lang="vi-VN" altLang="x-none" sz="2000" dirty="0">
                <a:solidFill>
                  <a:srgbClr val="FF0000"/>
                </a:solidFill>
                <a:latin typeface="Times New Roman" panose="02020603050405020304" pitchFamily="18" charset="0"/>
                <a:cs typeface="Times New Roman" panose="02020603050405020304" pitchFamily="18" charset="0"/>
              </a:rPr>
              <a:t>TÊN BÀI </a:t>
            </a:r>
            <a:r>
              <a:rPr lang="en-US" altLang="x-none" sz="2000" dirty="0">
                <a:solidFill>
                  <a:srgbClr val="FF0000"/>
                </a:solidFill>
                <a:latin typeface="Times New Roman" panose="02020603050405020304" pitchFamily="18" charset="0"/>
                <a:cs typeface="Times New Roman" panose="02020603050405020304" pitchFamily="18" charset="0"/>
              </a:rPr>
              <a:t>DẠY: </a:t>
            </a:r>
            <a:r>
              <a:rPr lang="en-US" altLang="x-none" sz="2000" dirty="0">
                <a:solidFill>
                  <a:srgbClr val="FF0000"/>
                </a:solidFill>
                <a:latin typeface="Times New Roman" panose="02020603050405020304" pitchFamily="18" charset="0"/>
                <a:ea typeface="Times New Roman" panose="02020603050405020304" pitchFamily="18" charset="0"/>
              </a:rPr>
              <a:t>…………………………………</a:t>
            </a:r>
            <a:r>
              <a:rPr lang="en-US" altLang="x-none" sz="2000" dirty="0">
                <a:solidFill>
                  <a:srgbClr val="FF0000"/>
                </a:solidFill>
                <a:latin typeface="Times New Roman" panose="02020603050405020304" pitchFamily="18" charset="0"/>
                <a:cs typeface="Times New Roman" panose="02020603050405020304" pitchFamily="18" charset="0"/>
              </a:rPr>
              <a:t>..</a:t>
            </a:r>
            <a:endParaRPr lang="en-US" altLang="x-none" sz="2000" dirty="0">
              <a:solidFill>
                <a:srgbClr val="0000FF"/>
              </a:solidFill>
              <a:latin typeface="Times New Roman" panose="02020603050405020304" pitchFamily="18" charset="0"/>
              <a:cs typeface="Times New Roman" panose="02020603050405020304" pitchFamily="18" charset="0"/>
            </a:endParaRPr>
          </a:p>
          <a:p>
            <a:pPr lvl="0" algn="ctr">
              <a:buNone/>
            </a:pPr>
            <a:r>
              <a:rPr lang="vi-VN" altLang="x-none" sz="2000" dirty="0">
                <a:solidFill>
                  <a:srgbClr val="0000FF"/>
                </a:solidFill>
                <a:latin typeface="Times New Roman" panose="02020603050405020304" pitchFamily="18" charset="0"/>
                <a:cs typeface="Times New Roman" panose="02020603050405020304" pitchFamily="18" charset="0"/>
              </a:rPr>
              <a:t>Môn học/Hoạt động giáo dục</a:t>
            </a:r>
            <a:r>
              <a:rPr lang="en-US" altLang="x-none" sz="2000" dirty="0">
                <a:solidFill>
                  <a:srgbClr val="0000FF"/>
                </a:solidFill>
                <a:latin typeface="Times New Roman" panose="02020603050405020304" pitchFamily="18" charset="0"/>
                <a:cs typeface="Times New Roman" panose="02020603050405020304" pitchFamily="18" charset="0"/>
              </a:rPr>
              <a:t>: </a:t>
            </a:r>
            <a:r>
              <a:rPr lang="en-US" altLang="x-none" sz="2000" dirty="0">
                <a:solidFill>
                  <a:srgbClr val="0000FF"/>
                </a:solidFill>
                <a:latin typeface="Times New Roman" panose="02020603050405020304" pitchFamily="18" charset="0"/>
                <a:ea typeface="Times New Roman" panose="02020603050405020304" pitchFamily="18" charset="0"/>
              </a:rPr>
              <a:t>………</a:t>
            </a:r>
            <a:r>
              <a:rPr lang="en-US" altLang="x-none" sz="2000" dirty="0">
                <a:solidFill>
                  <a:srgbClr val="0000FF"/>
                </a:solidFill>
                <a:latin typeface="Times New Roman" panose="02020603050405020304" pitchFamily="18" charset="0"/>
                <a:cs typeface="Times New Roman" panose="02020603050405020304" pitchFamily="18" charset="0"/>
              </a:rPr>
              <a:t>.; lớp:</a:t>
            </a:r>
            <a:r>
              <a:rPr lang="en-US" altLang="x-none" sz="2000" dirty="0">
                <a:solidFill>
                  <a:srgbClr val="0000FF"/>
                </a:solidFill>
                <a:latin typeface="Times New Roman" panose="02020603050405020304" pitchFamily="18" charset="0"/>
                <a:ea typeface="Times New Roman" panose="02020603050405020304" pitchFamily="18" charset="0"/>
              </a:rPr>
              <a:t>………</a:t>
            </a:r>
            <a:endParaRPr lang="en-US" altLang="x-none" sz="2000" dirty="0">
              <a:solidFill>
                <a:srgbClr val="0000FF"/>
              </a:solidFill>
              <a:latin typeface="Times New Roman" panose="02020603050405020304" pitchFamily="18" charset="0"/>
              <a:cs typeface="Times New Roman" panose="02020603050405020304" pitchFamily="18" charset="0"/>
            </a:endParaRPr>
          </a:p>
          <a:p>
            <a:pPr lvl="0" algn="ctr">
              <a:buNone/>
            </a:pPr>
            <a:r>
              <a:rPr lang="en-US" altLang="x-none" sz="2000" dirty="0">
                <a:solidFill>
                  <a:srgbClr val="0000FF"/>
                </a:solidFill>
                <a:latin typeface="Times New Roman" panose="02020603050405020304" pitchFamily="18" charset="0"/>
                <a:cs typeface="Times New Roman" panose="02020603050405020304" pitchFamily="18" charset="0"/>
              </a:rPr>
              <a:t>Thời gian thực hiện: (số tiết)</a:t>
            </a:r>
          </a:p>
          <a:p>
            <a:pPr lvl="0">
              <a:buNone/>
            </a:pPr>
            <a:r>
              <a:rPr lang="en-US" altLang="x-none" sz="1600" dirty="0">
                <a:solidFill>
                  <a:srgbClr val="0000FF"/>
                </a:solidFill>
                <a:latin typeface="Times New Roman" panose="02020603050405020304" pitchFamily="18" charset="0"/>
                <a:cs typeface="Times New Roman" panose="02020603050405020304" pitchFamily="18" charset="0"/>
              </a:rPr>
              <a:t>            </a:t>
            </a:r>
            <a:r>
              <a:rPr lang="vi-VN" altLang="x-none" sz="1600" dirty="0">
                <a:solidFill>
                  <a:srgbClr val="FF0000"/>
                </a:solidFill>
                <a:latin typeface="Times New Roman" panose="02020603050405020304" pitchFamily="18" charset="0"/>
                <a:cs typeface="Times New Roman" panose="02020603050405020304" pitchFamily="18" charset="0"/>
              </a:rPr>
              <a:t>I. Mục </a:t>
            </a:r>
            <a:r>
              <a:rPr lang="en-US" altLang="x-none" sz="1600" dirty="0">
                <a:solidFill>
                  <a:srgbClr val="FF0000"/>
                </a:solidFill>
                <a:latin typeface="Times New Roman" panose="02020603050405020304" pitchFamily="18" charset="0"/>
                <a:cs typeface="Times New Roman" panose="02020603050405020304" pitchFamily="18" charset="0"/>
              </a:rPr>
              <a:t>tiêu</a:t>
            </a:r>
          </a:p>
          <a:p>
            <a:pPr lvl="0">
              <a:buNone/>
            </a:pPr>
            <a:r>
              <a:rPr lang="en-US" altLang="x-none" sz="1600" dirty="0">
                <a:solidFill>
                  <a:srgbClr val="00B050"/>
                </a:solidFill>
                <a:latin typeface="Times New Roman" panose="02020603050405020304" pitchFamily="18" charset="0"/>
                <a:cs typeface="Times New Roman" panose="02020603050405020304" pitchFamily="18" charset="0"/>
              </a:rPr>
              <a:t>1. Về kiến thức</a:t>
            </a:r>
            <a:r>
              <a:rPr lang="vi-VN" altLang="x-none" sz="1600" dirty="0">
                <a:solidFill>
                  <a:srgbClr val="00B050"/>
                </a:solidFill>
                <a:latin typeface="Verdana" panose="020B0604030504040204" pitchFamily="34" charset="0"/>
                <a:cs typeface="Times New Roman" panose="02020603050405020304" pitchFamily="18" charset="0"/>
              </a:rPr>
              <a:t>:</a:t>
            </a:r>
            <a:r>
              <a:rPr lang="en-US" altLang="x-none" sz="1600" dirty="0">
                <a:solidFill>
                  <a:srgbClr val="00B050"/>
                </a:solidFill>
                <a:latin typeface="Verdana" panose="020B0604030504040204" pitchFamily="34" charset="0"/>
                <a:cs typeface="Times New Roman" panose="02020603050405020304" pitchFamily="18" charset="0"/>
              </a:rPr>
              <a:t> </a:t>
            </a:r>
            <a:r>
              <a:rPr lang="vi-VN" altLang="x-none" sz="1600" dirty="0">
                <a:solidFill>
                  <a:srgbClr val="0000FF"/>
                </a:solidFill>
                <a:latin typeface="Times New Roman" panose="02020603050405020304" pitchFamily="18" charset="0"/>
                <a:cs typeface="Times New Roman" panose="02020603050405020304" pitchFamily="18" charset="0"/>
              </a:rPr>
              <a:t>Nêu cụ thể nội dung kiến thức học sinh </a:t>
            </a:r>
            <a:r>
              <a:rPr lang="vi-VN" altLang="x-none" sz="1600" dirty="0">
                <a:solidFill>
                  <a:srgbClr val="FF0000"/>
                </a:solidFill>
                <a:latin typeface="Times New Roman" panose="02020603050405020304" pitchFamily="18" charset="0"/>
                <a:cs typeface="Times New Roman" panose="02020603050405020304" pitchFamily="18" charset="0"/>
              </a:rPr>
              <a:t>cần học</a:t>
            </a:r>
            <a:r>
              <a:rPr lang="en-US" altLang="x-none" sz="1600" dirty="0">
                <a:solidFill>
                  <a:srgbClr val="FF0000"/>
                </a:solidFill>
                <a:latin typeface="Times New Roman" panose="02020603050405020304" pitchFamily="18" charset="0"/>
                <a:cs typeface="Times New Roman" panose="02020603050405020304" pitchFamily="18" charset="0"/>
              </a:rPr>
              <a:t> </a:t>
            </a:r>
            <a:r>
              <a:rPr lang="en-US" altLang="x-none" sz="1600" dirty="0">
                <a:solidFill>
                  <a:srgbClr val="0000FF"/>
                </a:solidFill>
                <a:latin typeface="Times New Roman" panose="02020603050405020304" pitchFamily="18" charset="0"/>
                <a:cs typeface="Times New Roman" panose="02020603050405020304" pitchFamily="18" charset="0"/>
              </a:rPr>
              <a:t>trong b</a:t>
            </a:r>
            <a:r>
              <a:rPr lang="en-US" altLang="x-none" sz="1600" dirty="0">
                <a:solidFill>
                  <a:srgbClr val="0000FF"/>
                </a:solidFill>
                <a:latin typeface="Times New Roman" panose="02020603050405020304" pitchFamily="18" charset="0"/>
                <a:ea typeface="Times New Roman" panose="02020603050405020304" pitchFamily="18" charset="0"/>
              </a:rPr>
              <a:t>à</a:t>
            </a:r>
            <a:r>
              <a:rPr lang="en-US" altLang="x-none" sz="1600" dirty="0">
                <a:solidFill>
                  <a:srgbClr val="0000FF"/>
                </a:solidFill>
                <a:latin typeface="Times New Roman" panose="02020603050405020304" pitchFamily="18" charset="0"/>
                <a:cs typeface="Times New Roman" panose="02020603050405020304" pitchFamily="18" charset="0"/>
              </a:rPr>
              <a:t>i </a:t>
            </a:r>
            <a:r>
              <a:rPr lang="vi-VN" altLang="x-none" sz="1600" dirty="0">
                <a:solidFill>
                  <a:srgbClr val="0000FF"/>
                </a:solidFill>
                <a:latin typeface="Times New Roman" panose="02020603050405020304" pitchFamily="18" charset="0"/>
                <a:cs typeface="Times New Roman" panose="02020603050405020304" pitchFamily="18" charset="0"/>
              </a:rPr>
              <a:t>theo yêu cầu cần đạt</a:t>
            </a:r>
            <a:r>
              <a:rPr lang="en-US" altLang="x-none" sz="1600" dirty="0">
                <a:solidFill>
                  <a:srgbClr val="0000FF"/>
                </a:solidFill>
                <a:latin typeface="Times New Roman" panose="02020603050405020304" pitchFamily="18" charset="0"/>
                <a:cs typeface="Times New Roman" panose="02020603050405020304" pitchFamily="18" charset="0"/>
              </a:rPr>
              <a:t>.</a:t>
            </a:r>
          </a:p>
          <a:p>
            <a:pPr lvl="0">
              <a:buNone/>
            </a:pPr>
            <a:r>
              <a:rPr lang="en-US" altLang="x-none" sz="1600" dirty="0">
                <a:solidFill>
                  <a:srgbClr val="00B050"/>
                </a:solidFill>
                <a:latin typeface="Times New Roman" panose="02020603050405020304" pitchFamily="18" charset="0"/>
                <a:cs typeface="Times New Roman" panose="02020603050405020304" pitchFamily="18" charset="0"/>
              </a:rPr>
              <a:t>2. Về n</a:t>
            </a:r>
            <a:r>
              <a:rPr lang="vi-VN" altLang="x-none" sz="1600" dirty="0">
                <a:solidFill>
                  <a:srgbClr val="00B050"/>
                </a:solidFill>
                <a:latin typeface="Times New Roman" panose="02020603050405020304" pitchFamily="18" charset="0"/>
                <a:cs typeface="Times New Roman" panose="02020603050405020304" pitchFamily="18" charset="0"/>
              </a:rPr>
              <a:t>ăng lực:</a:t>
            </a:r>
            <a:r>
              <a:rPr lang="en-US" altLang="x-none" sz="1600" dirty="0">
                <a:solidFill>
                  <a:srgbClr val="00B050"/>
                </a:solidFill>
                <a:latin typeface="Times New Roman" panose="02020603050405020304" pitchFamily="18" charset="0"/>
                <a:cs typeface="Times New Roman" panose="02020603050405020304" pitchFamily="18" charset="0"/>
              </a:rPr>
              <a:t> </a:t>
            </a:r>
            <a:r>
              <a:rPr lang="en-US" altLang="x-none" sz="1600" dirty="0">
                <a:solidFill>
                  <a:srgbClr val="0000FF"/>
                </a:solidFill>
                <a:latin typeface="Times New Roman" panose="02020603050405020304" pitchFamily="18" charset="0"/>
                <a:cs typeface="Times New Roman" panose="02020603050405020304" pitchFamily="18" charset="0"/>
              </a:rPr>
              <a:t>B</a:t>
            </a:r>
            <a:r>
              <a:rPr lang="vi-VN" altLang="x-none" sz="1600" dirty="0">
                <a:solidFill>
                  <a:srgbClr val="0000FF"/>
                </a:solidFill>
                <a:latin typeface="Times New Roman" panose="02020603050405020304" pitchFamily="18" charset="0"/>
                <a:cs typeface="Times New Roman" panose="02020603050405020304" pitchFamily="18" charset="0"/>
              </a:rPr>
              <a:t>iểu hiện cụ thể của năng lực</a:t>
            </a:r>
            <a:r>
              <a:rPr lang="en-US" altLang="x-none" sz="1600" dirty="0">
                <a:solidFill>
                  <a:srgbClr val="0000FF"/>
                </a:solidFill>
                <a:latin typeface="Times New Roman" panose="02020603050405020304" pitchFamily="18" charset="0"/>
                <a:cs typeface="Times New Roman" panose="02020603050405020304" pitchFamily="18" charset="0"/>
              </a:rPr>
              <a:t> chung v</a:t>
            </a:r>
            <a:r>
              <a:rPr lang="en-US" altLang="x-none" sz="1600" dirty="0">
                <a:solidFill>
                  <a:srgbClr val="0000FF"/>
                </a:solidFill>
                <a:latin typeface="Times New Roman" panose="02020603050405020304" pitchFamily="18" charset="0"/>
                <a:ea typeface="Times New Roman" panose="02020603050405020304" pitchFamily="18" charset="0"/>
              </a:rPr>
              <a:t>à</a:t>
            </a:r>
            <a:r>
              <a:rPr lang="en-US" altLang="x-none" sz="1600" dirty="0">
                <a:solidFill>
                  <a:srgbClr val="0000FF"/>
                </a:solidFill>
                <a:latin typeface="Times New Roman" panose="02020603050405020304" pitchFamily="18" charset="0"/>
                <a:cs typeface="Times New Roman" panose="02020603050405020304" pitchFamily="18" charset="0"/>
              </a:rPr>
              <a:t> năng lực đặc thù môn học</a:t>
            </a:r>
            <a:r>
              <a:rPr lang="vi-VN" altLang="x-none" sz="1600" dirty="0">
                <a:solidFill>
                  <a:srgbClr val="0000FF"/>
                </a:solidFill>
                <a:latin typeface="Times New Roman" panose="02020603050405020304" pitchFamily="18" charset="0"/>
                <a:cs typeface="Times New Roman" panose="02020603050405020304" pitchFamily="18" charset="0"/>
              </a:rPr>
              <a:t> cần phát triển</a:t>
            </a:r>
            <a:r>
              <a:rPr lang="en-US" altLang="x-none" sz="1600" dirty="0">
                <a:solidFill>
                  <a:srgbClr val="0000FF"/>
                </a:solidFill>
                <a:latin typeface="Times New Roman" panose="02020603050405020304" pitchFamily="18" charset="0"/>
                <a:cs typeface="Times New Roman" panose="02020603050405020304" pitchFamily="18" charset="0"/>
              </a:rPr>
              <a:t>.</a:t>
            </a:r>
          </a:p>
          <a:p>
            <a:pPr lvl="0">
              <a:buNone/>
            </a:pPr>
            <a:r>
              <a:rPr lang="en-US" altLang="x-none" sz="1600" dirty="0">
                <a:solidFill>
                  <a:srgbClr val="00B050"/>
                </a:solidFill>
                <a:latin typeface="Times New Roman" panose="02020603050405020304" pitchFamily="18" charset="0"/>
                <a:cs typeface="Times New Roman" panose="02020603050405020304" pitchFamily="18" charset="0"/>
              </a:rPr>
              <a:t>3. Về p</a:t>
            </a:r>
            <a:r>
              <a:rPr lang="vi-VN" altLang="x-none" sz="1600" dirty="0">
                <a:solidFill>
                  <a:srgbClr val="00B050"/>
                </a:solidFill>
                <a:latin typeface="Times New Roman" panose="02020603050405020304" pitchFamily="18" charset="0"/>
                <a:cs typeface="Times New Roman" panose="02020603050405020304" pitchFamily="18" charset="0"/>
              </a:rPr>
              <a:t>hẩm chất: </a:t>
            </a:r>
            <a:r>
              <a:rPr lang="vi-VN" altLang="x-none" sz="1600" dirty="0">
                <a:solidFill>
                  <a:srgbClr val="0000FF"/>
                </a:solidFill>
                <a:latin typeface="Times New Roman" panose="02020603050405020304" pitchFamily="18" charset="0"/>
                <a:cs typeface="Times New Roman" panose="02020603050405020304" pitchFamily="18" charset="0"/>
              </a:rPr>
              <a:t>Nêu cụ thể yêu cầu về h</a:t>
            </a:r>
            <a:r>
              <a:rPr lang="vi-VN" altLang="x-none" sz="1600" dirty="0">
                <a:solidFill>
                  <a:srgbClr val="0000FF"/>
                </a:solidFill>
                <a:latin typeface="Times New Roman" panose="02020603050405020304" pitchFamily="18" charset="0"/>
                <a:ea typeface="Times New Roman" panose="02020603050405020304" pitchFamily="18" charset="0"/>
              </a:rPr>
              <a:t>à</a:t>
            </a:r>
            <a:r>
              <a:rPr lang="vi-VN" altLang="x-none" sz="1600" dirty="0">
                <a:solidFill>
                  <a:srgbClr val="0000FF"/>
                </a:solidFill>
                <a:latin typeface="Times New Roman" panose="02020603050405020304" pitchFamily="18" charset="0"/>
                <a:cs typeface="Times New Roman" panose="02020603050405020304" pitchFamily="18" charset="0"/>
              </a:rPr>
              <a:t>nh vi, thái độ (biểu hiện cụ thể của phẩm chất cần phát triển gắn với nội dung b</a:t>
            </a:r>
            <a:r>
              <a:rPr lang="vi-VN" altLang="x-none" sz="1600" dirty="0">
                <a:solidFill>
                  <a:srgbClr val="0000FF"/>
                </a:solidFill>
                <a:latin typeface="Times New Roman" panose="02020603050405020304" pitchFamily="18" charset="0"/>
                <a:ea typeface="Times New Roman" panose="02020603050405020304" pitchFamily="18" charset="0"/>
              </a:rPr>
              <a:t>à</a:t>
            </a:r>
            <a:r>
              <a:rPr lang="vi-VN" altLang="x-none" sz="1600" dirty="0">
                <a:solidFill>
                  <a:srgbClr val="0000FF"/>
                </a:solidFill>
                <a:latin typeface="Times New Roman" panose="02020603050405020304" pitchFamily="18" charset="0"/>
                <a:cs typeface="Times New Roman" panose="02020603050405020304" pitchFamily="18" charset="0"/>
              </a:rPr>
              <a:t>i dạy) của học sinh</a:t>
            </a:r>
            <a:r>
              <a:rPr lang="en-US" altLang="x-none" sz="1600" dirty="0">
                <a:solidFill>
                  <a:srgbClr val="0000FF"/>
                </a:solidFill>
                <a:latin typeface="Times New Roman" panose="02020603050405020304" pitchFamily="18" charset="0"/>
                <a:cs typeface="Times New Roman" panose="02020603050405020304" pitchFamily="18" charset="0"/>
              </a:rPr>
              <a:t>.</a:t>
            </a:r>
          </a:p>
          <a:p>
            <a:pPr lvl="0">
              <a:buNone/>
            </a:pPr>
            <a:r>
              <a:rPr lang="en-US" altLang="x-none" sz="1600" dirty="0">
                <a:solidFill>
                  <a:srgbClr val="0000FF"/>
                </a:solidFill>
                <a:latin typeface="Times New Roman" panose="02020603050405020304" pitchFamily="18" charset="0"/>
                <a:cs typeface="Times New Roman" panose="02020603050405020304" pitchFamily="18" charset="0"/>
              </a:rPr>
              <a:t>            </a:t>
            </a:r>
            <a:r>
              <a:rPr lang="vi-VN" altLang="x-none" sz="1600" dirty="0">
                <a:solidFill>
                  <a:srgbClr val="FF0000"/>
                </a:solidFill>
                <a:latin typeface="Times New Roman" panose="02020603050405020304" pitchFamily="18" charset="0"/>
                <a:cs typeface="Times New Roman" panose="02020603050405020304" pitchFamily="18" charset="0"/>
              </a:rPr>
              <a:t>I</a:t>
            </a:r>
            <a:r>
              <a:rPr lang="en-US" altLang="x-none" sz="1600" dirty="0">
                <a:solidFill>
                  <a:srgbClr val="FF0000"/>
                </a:solidFill>
                <a:latin typeface="Times New Roman" panose="02020603050405020304" pitchFamily="18" charset="0"/>
                <a:cs typeface="Times New Roman" panose="02020603050405020304" pitchFamily="18" charset="0"/>
              </a:rPr>
              <a:t>I</a:t>
            </a:r>
            <a:r>
              <a:rPr lang="vi-VN" altLang="x-none" sz="1600" dirty="0">
                <a:solidFill>
                  <a:srgbClr val="FF0000"/>
                </a:solidFill>
                <a:latin typeface="Times New Roman" panose="02020603050405020304" pitchFamily="18" charset="0"/>
                <a:cs typeface="Times New Roman" panose="02020603050405020304" pitchFamily="18" charset="0"/>
              </a:rPr>
              <a:t>. </a:t>
            </a:r>
            <a:r>
              <a:rPr lang="en-US" altLang="x-none" sz="1600" dirty="0">
                <a:solidFill>
                  <a:srgbClr val="FF0000"/>
                </a:solidFill>
                <a:latin typeface="Times New Roman" panose="02020603050405020304" pitchFamily="18" charset="0"/>
                <a:cs typeface="Times New Roman" panose="02020603050405020304" pitchFamily="18" charset="0"/>
              </a:rPr>
              <a:t>Thiết bị dạy học v</a:t>
            </a:r>
            <a:r>
              <a:rPr lang="en-US" altLang="x-none" sz="1600" dirty="0">
                <a:solidFill>
                  <a:srgbClr val="FF0000"/>
                </a:solidFill>
                <a:latin typeface="Times New Roman" panose="02020603050405020304" pitchFamily="18" charset="0"/>
                <a:ea typeface="Times New Roman" panose="02020603050405020304" pitchFamily="18" charset="0"/>
              </a:rPr>
              <a:t>à</a:t>
            </a:r>
            <a:r>
              <a:rPr lang="en-US" altLang="x-none" sz="1600" dirty="0">
                <a:solidFill>
                  <a:srgbClr val="FF0000"/>
                </a:solidFill>
                <a:latin typeface="Times New Roman" panose="02020603050405020304" pitchFamily="18" charset="0"/>
                <a:cs typeface="Times New Roman" panose="02020603050405020304" pitchFamily="18" charset="0"/>
              </a:rPr>
              <a:t> học liệu</a:t>
            </a:r>
          </a:p>
          <a:p>
            <a:pPr lvl="0">
              <a:buNone/>
            </a:pPr>
            <a:r>
              <a:rPr lang="en-US" altLang="x-none" sz="1600" dirty="0">
                <a:solidFill>
                  <a:srgbClr val="0000FF"/>
                </a:solidFill>
                <a:latin typeface="Times New Roman" panose="02020603050405020304" pitchFamily="18" charset="0"/>
                <a:cs typeface="Times New Roman" panose="02020603050405020304" pitchFamily="18" charset="0"/>
              </a:rPr>
              <a:t>            </a:t>
            </a:r>
            <a:r>
              <a:rPr lang="vi-VN" altLang="x-none" sz="1600" dirty="0">
                <a:solidFill>
                  <a:srgbClr val="FF0000"/>
                </a:solidFill>
                <a:latin typeface="Times New Roman" panose="02020603050405020304" pitchFamily="18" charset="0"/>
                <a:cs typeface="Times New Roman" panose="02020603050405020304" pitchFamily="18" charset="0"/>
              </a:rPr>
              <a:t>I</a:t>
            </a:r>
            <a:r>
              <a:rPr lang="en-US" altLang="x-none" sz="1600" dirty="0">
                <a:solidFill>
                  <a:srgbClr val="FF0000"/>
                </a:solidFill>
                <a:latin typeface="Times New Roman" panose="02020603050405020304" pitchFamily="18" charset="0"/>
                <a:cs typeface="Times New Roman" panose="02020603050405020304" pitchFamily="18" charset="0"/>
              </a:rPr>
              <a:t>II</a:t>
            </a:r>
            <a:r>
              <a:rPr lang="vi-VN" altLang="x-none" sz="1600" dirty="0">
                <a:solidFill>
                  <a:srgbClr val="FF0000"/>
                </a:solidFill>
                <a:latin typeface="Times New Roman" panose="02020603050405020304" pitchFamily="18" charset="0"/>
                <a:cs typeface="Times New Roman" panose="02020603050405020304" pitchFamily="18" charset="0"/>
              </a:rPr>
              <a:t>. </a:t>
            </a:r>
            <a:r>
              <a:rPr lang="en-US" altLang="x-none" sz="1600" dirty="0">
                <a:solidFill>
                  <a:srgbClr val="FF0000"/>
                </a:solidFill>
                <a:latin typeface="Times New Roman" panose="02020603050405020304" pitchFamily="18" charset="0"/>
                <a:cs typeface="Times New Roman" panose="02020603050405020304" pitchFamily="18" charset="0"/>
              </a:rPr>
              <a:t>Tiến trình dạy học</a:t>
            </a:r>
          </a:p>
          <a:p>
            <a:pPr lvl="0">
              <a:buAutoNum type="arabicPeriod"/>
            </a:pPr>
            <a:r>
              <a:rPr lang="vi-VN" altLang="x-none" sz="1600" dirty="0">
                <a:solidFill>
                  <a:srgbClr val="00B050"/>
                </a:solidFill>
                <a:latin typeface="Times New Roman" panose="02020603050405020304" pitchFamily="18" charset="0"/>
                <a:cs typeface="Times New Roman" panose="02020603050405020304" pitchFamily="18" charset="0"/>
              </a:rPr>
              <a:t>Hoạt động 1: </a:t>
            </a:r>
            <a:r>
              <a:rPr lang="en-US" altLang="x-none" sz="1600" dirty="0">
                <a:solidFill>
                  <a:srgbClr val="0000FF"/>
                </a:solidFill>
                <a:latin typeface="Times New Roman" panose="02020603050405020304" pitchFamily="18" charset="0"/>
                <a:cs typeface="Times New Roman" panose="02020603050405020304" pitchFamily="18" charset="0"/>
              </a:rPr>
              <a:t>Xác định vấn đề/nhiệm vụ học tập</a:t>
            </a:r>
            <a:r>
              <a:rPr lang="vi-VN" altLang="x-none" sz="1600" dirty="0">
                <a:solidFill>
                  <a:srgbClr val="0000FF"/>
                </a:solidFill>
                <a:latin typeface="Times New Roman" panose="02020603050405020304" pitchFamily="18" charset="0"/>
                <a:cs typeface="Times New Roman" panose="02020603050405020304" pitchFamily="18" charset="0"/>
              </a:rPr>
              <a:t>/Mở đầu </a:t>
            </a:r>
            <a:r>
              <a:rPr lang="vi-VN" altLang="x-none" sz="1600" i="1" dirty="0">
                <a:solidFill>
                  <a:srgbClr val="0000FF"/>
                </a:solidFill>
                <a:latin typeface="Times New Roman" panose="02020603050405020304" pitchFamily="18" charset="0"/>
                <a:cs typeface="Times New Roman" panose="02020603050405020304" pitchFamily="18" charset="0"/>
              </a:rPr>
              <a:t>(Ghi rõ tên thể hiện kết quả hoạt động)</a:t>
            </a:r>
            <a:endParaRPr lang="en-US" altLang="x-none" sz="1600" i="1" dirty="0">
              <a:solidFill>
                <a:srgbClr val="0000FF"/>
              </a:solidFill>
              <a:latin typeface="Times New Roman" panose="02020603050405020304" pitchFamily="18" charset="0"/>
              <a:cs typeface="Times New Roman" panose="02020603050405020304" pitchFamily="18" charset="0"/>
            </a:endParaRPr>
          </a:p>
          <a:p>
            <a:pPr lvl="0">
              <a:buNone/>
            </a:pPr>
            <a:r>
              <a:rPr lang="vi-VN" altLang="x-none" sz="1600" dirty="0">
                <a:solidFill>
                  <a:srgbClr val="00B050"/>
                </a:solidFill>
                <a:latin typeface="Times New Roman" panose="02020603050405020304" pitchFamily="18" charset="0"/>
                <a:cs typeface="Times New Roman" panose="02020603050405020304" pitchFamily="18" charset="0"/>
              </a:rPr>
              <a:t>2. Hoạt động 2: </a:t>
            </a:r>
            <a:r>
              <a:rPr lang="vi-VN" altLang="x-none" sz="1600" dirty="0">
                <a:solidFill>
                  <a:srgbClr val="0000FF"/>
                </a:solidFill>
                <a:latin typeface="Times New Roman" panose="02020603050405020304" pitchFamily="18" charset="0"/>
                <a:cs typeface="Times New Roman" panose="02020603050405020304" pitchFamily="18" charset="0"/>
              </a:rPr>
              <a:t>Hình th</a:t>
            </a:r>
            <a:r>
              <a:rPr lang="vi-VN" altLang="x-none" sz="1600" dirty="0">
                <a:solidFill>
                  <a:srgbClr val="0000FF"/>
                </a:solidFill>
                <a:latin typeface="Times New Roman" panose="02020603050405020304" pitchFamily="18" charset="0"/>
                <a:ea typeface="Times New Roman" panose="02020603050405020304" pitchFamily="18" charset="0"/>
              </a:rPr>
              <a:t>à</a:t>
            </a:r>
            <a:r>
              <a:rPr lang="vi-VN" altLang="x-none" sz="1600" dirty="0">
                <a:solidFill>
                  <a:srgbClr val="0000FF"/>
                </a:solidFill>
                <a:latin typeface="Times New Roman" panose="02020603050405020304" pitchFamily="18" charset="0"/>
                <a:cs typeface="Times New Roman" panose="02020603050405020304" pitchFamily="18" charset="0"/>
              </a:rPr>
              <a:t>nh kiến thức mới</a:t>
            </a:r>
            <a:r>
              <a:rPr lang="en-US" altLang="x-none" sz="1600" dirty="0">
                <a:solidFill>
                  <a:srgbClr val="0000FF"/>
                </a:solidFill>
                <a:latin typeface="Times New Roman" panose="02020603050405020304" pitchFamily="18" charset="0"/>
                <a:cs typeface="Times New Roman" panose="02020603050405020304" pitchFamily="18" charset="0"/>
              </a:rPr>
              <a:t>/giải quyết vấn đề/</a:t>
            </a:r>
            <a:r>
              <a:rPr lang="vi-VN" altLang="x-none" sz="1600" dirty="0">
                <a:solidFill>
                  <a:srgbClr val="0000FF"/>
                </a:solidFill>
                <a:latin typeface="Times New Roman" panose="02020603050405020304" pitchFamily="18" charset="0"/>
                <a:cs typeface="Times New Roman" panose="02020603050405020304" pitchFamily="18" charset="0"/>
              </a:rPr>
              <a:t>thực thi nhiệm vụ đặt ra từ Hoạt động 1</a:t>
            </a:r>
            <a:r>
              <a:rPr lang="vi-VN" altLang="x-none" sz="1600" i="1" dirty="0">
                <a:solidFill>
                  <a:srgbClr val="0000FF"/>
                </a:solidFill>
                <a:latin typeface="Times New Roman" panose="02020603050405020304" pitchFamily="18" charset="0"/>
                <a:cs typeface="Times New Roman" panose="02020603050405020304" pitchFamily="18" charset="0"/>
              </a:rPr>
              <a:t> </a:t>
            </a:r>
            <a:r>
              <a:rPr lang="en-US" altLang="x-none" sz="1600" i="1" dirty="0">
                <a:solidFill>
                  <a:srgbClr val="0000FF"/>
                </a:solidFill>
                <a:latin typeface="Times New Roman" panose="02020603050405020304" pitchFamily="18" charset="0"/>
                <a:cs typeface="Times New Roman" panose="02020603050405020304" pitchFamily="18" charset="0"/>
              </a:rPr>
              <a:t>                      				</a:t>
            </a:r>
            <a:r>
              <a:rPr lang="vi-VN" altLang="x-none" sz="1600" i="1" dirty="0">
                <a:solidFill>
                  <a:srgbClr val="0000FF"/>
                </a:solidFill>
                <a:latin typeface="Times New Roman" panose="02020603050405020304" pitchFamily="18" charset="0"/>
                <a:cs typeface="Times New Roman" panose="02020603050405020304" pitchFamily="18" charset="0"/>
              </a:rPr>
              <a:t>(Ghi rõ tên thể hiện kết quả hoạt động)</a:t>
            </a:r>
            <a:r>
              <a:rPr lang="en-US" altLang="x-none" sz="1600" i="1" dirty="0">
                <a:solidFill>
                  <a:srgbClr val="0000FF"/>
                </a:solidFill>
                <a:latin typeface="Times New Roman" panose="02020603050405020304" pitchFamily="18" charset="0"/>
                <a:cs typeface="Times New Roman" panose="02020603050405020304" pitchFamily="18" charset="0"/>
              </a:rPr>
              <a:t>.</a:t>
            </a:r>
            <a:endParaRPr lang="en-US" altLang="x-none" sz="1600" dirty="0">
              <a:solidFill>
                <a:srgbClr val="0000FF"/>
              </a:solidFill>
              <a:latin typeface="Times New Roman" panose="02020603050405020304" pitchFamily="18" charset="0"/>
              <a:cs typeface="Times New Roman" panose="02020603050405020304" pitchFamily="18" charset="0"/>
            </a:endParaRPr>
          </a:p>
          <a:p>
            <a:pPr lvl="0">
              <a:buNone/>
            </a:pPr>
            <a:r>
              <a:rPr lang="en-US" altLang="x-none" sz="1600" dirty="0">
                <a:solidFill>
                  <a:srgbClr val="0000FF"/>
                </a:solidFill>
                <a:latin typeface="Times New Roman" panose="02020603050405020304" pitchFamily="18" charset="0"/>
                <a:cs typeface="Times New Roman" panose="02020603050405020304" pitchFamily="18" charset="0"/>
              </a:rPr>
              <a:t> </a:t>
            </a:r>
            <a:r>
              <a:rPr lang="en-US" altLang="x-none" sz="1600" dirty="0">
                <a:solidFill>
                  <a:srgbClr val="00B050"/>
                </a:solidFill>
                <a:latin typeface="Times New Roman" panose="02020603050405020304" pitchFamily="18" charset="0"/>
                <a:cs typeface="Times New Roman" panose="02020603050405020304" pitchFamily="18" charset="0"/>
              </a:rPr>
              <a:t>3. Hoạt động 3</a:t>
            </a:r>
            <a:r>
              <a:rPr lang="vi-VN" altLang="x-none" sz="1600" dirty="0">
                <a:solidFill>
                  <a:srgbClr val="00B050"/>
                </a:solidFill>
                <a:latin typeface="Times New Roman" panose="02020603050405020304" pitchFamily="18" charset="0"/>
                <a:cs typeface="Times New Roman" panose="02020603050405020304" pitchFamily="18" charset="0"/>
              </a:rPr>
              <a:t>:</a:t>
            </a:r>
            <a:r>
              <a:rPr lang="en-US" altLang="x-none" sz="1600" dirty="0">
                <a:solidFill>
                  <a:srgbClr val="00B050"/>
                </a:solidFill>
                <a:latin typeface="Times New Roman" panose="02020603050405020304" pitchFamily="18" charset="0"/>
                <a:cs typeface="Times New Roman" panose="02020603050405020304" pitchFamily="18" charset="0"/>
              </a:rPr>
              <a:t> </a:t>
            </a:r>
            <a:r>
              <a:rPr lang="en-US" altLang="x-none" sz="1600" dirty="0">
                <a:solidFill>
                  <a:srgbClr val="0000FF"/>
                </a:solidFill>
                <a:latin typeface="Times New Roman" panose="02020603050405020304" pitchFamily="18" charset="0"/>
                <a:cs typeface="Times New Roman" panose="02020603050405020304" pitchFamily="18" charset="0"/>
              </a:rPr>
              <a:t>Luyện tập </a:t>
            </a:r>
          </a:p>
          <a:p>
            <a:pPr lvl="0">
              <a:buNone/>
            </a:pPr>
            <a:r>
              <a:rPr lang="en-US" altLang="x-none" sz="1600" dirty="0">
                <a:solidFill>
                  <a:srgbClr val="00B050"/>
                </a:solidFill>
                <a:latin typeface="Times New Roman" panose="02020603050405020304" pitchFamily="18" charset="0"/>
                <a:cs typeface="Times New Roman" panose="02020603050405020304" pitchFamily="18" charset="0"/>
              </a:rPr>
              <a:t>4. Hoạt động 4</a:t>
            </a:r>
            <a:r>
              <a:rPr lang="vi-VN" altLang="x-none" sz="1600" dirty="0">
                <a:solidFill>
                  <a:srgbClr val="00B050"/>
                </a:solidFill>
                <a:latin typeface="Times New Roman" panose="02020603050405020304" pitchFamily="18" charset="0"/>
                <a:cs typeface="Times New Roman" panose="02020603050405020304" pitchFamily="18" charset="0"/>
              </a:rPr>
              <a:t>:</a:t>
            </a:r>
            <a:r>
              <a:rPr lang="en-US" altLang="x-none" sz="1600" dirty="0">
                <a:solidFill>
                  <a:srgbClr val="00B050"/>
                </a:solidFill>
                <a:latin typeface="Times New Roman" panose="02020603050405020304" pitchFamily="18" charset="0"/>
                <a:cs typeface="Times New Roman" panose="02020603050405020304" pitchFamily="18" charset="0"/>
              </a:rPr>
              <a:t> </a:t>
            </a:r>
            <a:r>
              <a:rPr lang="en-US" altLang="x-none" sz="1600" dirty="0">
                <a:solidFill>
                  <a:srgbClr val="0000FF"/>
                </a:solidFill>
                <a:latin typeface="Times New Roman" panose="02020603050405020304" pitchFamily="18" charset="0"/>
                <a:cs typeface="Times New Roman" panose="02020603050405020304" pitchFamily="18" charset="0"/>
              </a:rPr>
              <a:t>Vận dụng</a:t>
            </a:r>
          </a:p>
          <a:p>
            <a:pPr lvl="0">
              <a:buNone/>
            </a:pPr>
            <a:r>
              <a:rPr lang="en-US" altLang="x-none" sz="2000" i="1" u="sng" dirty="0">
                <a:solidFill>
                  <a:srgbClr val="0000FF"/>
                </a:solidFill>
                <a:latin typeface="Times New Roman" panose="02020603050405020304" pitchFamily="18" charset="0"/>
                <a:cs typeface="Times New Roman" panose="02020603050405020304" pitchFamily="18" charset="0"/>
              </a:rPr>
              <a:t>* </a:t>
            </a:r>
            <a:r>
              <a:rPr lang="en-US" altLang="x-none" sz="2000" i="1" u="sng" dirty="0">
                <a:solidFill>
                  <a:srgbClr val="FF0000"/>
                </a:solidFill>
                <a:latin typeface="Times New Roman" panose="02020603050405020304" pitchFamily="18" charset="0"/>
                <a:cs typeface="Times New Roman" panose="02020603050405020304" pitchFamily="18" charset="0"/>
              </a:rPr>
              <a:t>(Mỗi hoạt động thể hiện rõ 4 nội dung: </a:t>
            </a:r>
            <a:r>
              <a:rPr lang="en-US" altLang="x-none" sz="2000" i="1" u="sng" dirty="0">
                <a:solidFill>
                  <a:srgbClr val="0000FF"/>
                </a:solidFill>
                <a:latin typeface="Times New Roman" panose="02020603050405020304" pitchFamily="18" charset="0"/>
                <a:cs typeface="Times New Roman" panose="02020603050405020304" pitchFamily="18" charset="0"/>
              </a:rPr>
              <a:t>Mục tiêu, nội dung, sản phẩm, tổ chức thực hiện)</a:t>
            </a:r>
            <a:endParaRPr lang="en-US" altLang="x-none" sz="2000" i="1"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ircle(in)">
                                      <p:cBhvr>
                                        <p:cTn id="7" dur="1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1500"/>
                                        <p:tgtEl>
                                          <p:spTgt spid="7">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ircle(in)">
                                      <p:cBhvr>
                                        <p:cTn id="20" dur="1500"/>
                                        <p:tgtEl>
                                          <p:spTgt spid="7">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ircle(in)">
                                      <p:cBhvr>
                                        <p:cTn id="23" dur="1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circle(in)">
                                      <p:cBhvr>
                                        <p:cTn id="28" dur="1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circle(in)">
                                      <p:cBhvr>
                                        <p:cTn id="33" dur="2000"/>
                                        <p:tgtEl>
                                          <p:spTgt spid="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circle(in)">
                                      <p:cBhvr>
                                        <p:cTn id="38" dur="2000"/>
                                        <p:tgtEl>
                                          <p:spTgt spid="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circle(in)">
                                      <p:cBhvr>
                                        <p:cTn id="43" dur="2000"/>
                                        <p:tgtEl>
                                          <p:spTgt spid="7">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circle(in)">
                                      <p:cBhvr>
                                        <p:cTn id="48" dur="1500"/>
                                        <p:tgtEl>
                                          <p:spTgt spid="7">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7">
                                            <p:txEl>
                                              <p:pRg st="11" end="11"/>
                                            </p:txEl>
                                          </p:spTgt>
                                        </p:tgtEl>
                                        <p:attrNameLst>
                                          <p:attrName>style.visibility</p:attrName>
                                        </p:attrNameLst>
                                      </p:cBhvr>
                                      <p:to>
                                        <p:strVal val="visible"/>
                                      </p:to>
                                    </p:set>
                                    <p:animEffect transition="in" filter="circle(in)">
                                      <p:cBhvr>
                                        <p:cTn id="53" dur="1500"/>
                                        <p:tgtEl>
                                          <p:spTgt spid="7">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7">
                                            <p:txEl>
                                              <p:pRg st="12" end="12"/>
                                            </p:txEl>
                                          </p:spTgt>
                                        </p:tgtEl>
                                        <p:attrNameLst>
                                          <p:attrName>style.visibility</p:attrName>
                                        </p:attrNameLst>
                                      </p:cBhvr>
                                      <p:to>
                                        <p:strVal val="visible"/>
                                      </p:to>
                                    </p:set>
                                    <p:animEffect transition="in" filter="circle(in)">
                                      <p:cBhvr>
                                        <p:cTn id="58" dur="1500"/>
                                        <p:tgtEl>
                                          <p:spTgt spid="7">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7">
                                            <p:txEl>
                                              <p:pRg st="13" end="13"/>
                                            </p:txEl>
                                          </p:spTgt>
                                        </p:tgtEl>
                                        <p:attrNameLst>
                                          <p:attrName>style.visibility</p:attrName>
                                        </p:attrNameLst>
                                      </p:cBhvr>
                                      <p:to>
                                        <p:strVal val="visible"/>
                                      </p:to>
                                    </p:set>
                                    <p:animEffect transition="in" filter="circle(in)">
                                      <p:cBhvr>
                                        <p:cTn id="63" dur="1500"/>
                                        <p:tgtEl>
                                          <p:spTgt spid="7">
                                            <p:txEl>
                                              <p:pRg st="13" end="1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7">
                                            <p:txEl>
                                              <p:pRg st="14" end="14"/>
                                            </p:txEl>
                                          </p:spTgt>
                                        </p:tgtEl>
                                        <p:attrNameLst>
                                          <p:attrName>style.visibility</p:attrName>
                                        </p:attrNameLst>
                                      </p:cBhvr>
                                      <p:to>
                                        <p:strVal val="visible"/>
                                      </p:to>
                                    </p:set>
                                    <p:animEffect transition="in" filter="circle(in)">
                                      <p:cBhvr>
                                        <p:cTn id="68" dur="1500"/>
                                        <p:tgtEl>
                                          <p:spTgt spid="7">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7">
                                            <p:txEl>
                                              <p:pRg st="15" end="15"/>
                                            </p:txEl>
                                          </p:spTgt>
                                        </p:tgtEl>
                                        <p:attrNameLst>
                                          <p:attrName>style.visibility</p:attrName>
                                        </p:attrNameLst>
                                      </p:cBhvr>
                                      <p:to>
                                        <p:strVal val="visible"/>
                                      </p:to>
                                    </p:set>
                                    <p:animEffect transition="in" filter="circle(in)">
                                      <p:cBhvr>
                                        <p:cTn id="73" dur="1500"/>
                                        <p:tgtEl>
                                          <p:spTgt spid="7">
                                            <p:txEl>
                                              <p:pRg st="15" end="1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7">
                                            <p:txEl>
                                              <p:pRg st="16" end="16"/>
                                            </p:txEl>
                                          </p:spTgt>
                                        </p:tgtEl>
                                        <p:attrNameLst>
                                          <p:attrName>style.visibility</p:attrName>
                                        </p:attrNameLst>
                                      </p:cBhvr>
                                      <p:to>
                                        <p:strVal val="visible"/>
                                      </p:to>
                                    </p:set>
                                    <p:animEffect transition="in" filter="circle(in)">
                                      <p:cBhvr>
                                        <p:cTn id="78" dur="1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p:nvPr/>
        </p:nvSpPr>
        <p:spPr>
          <a:xfrm>
            <a:off x="514350" y="1909763"/>
            <a:ext cx="4054475" cy="3024187"/>
          </a:xfrm>
          <a:prstGeom prst="rect">
            <a:avLst/>
          </a:prstGeom>
          <a:noFill/>
          <a:ln w="9525">
            <a:noFill/>
          </a:ln>
        </p:spPr>
        <p:txBody>
          <a:bodyPr wrap="none">
            <a:spAutoFit/>
          </a:bodyPr>
          <a:lstStyle/>
          <a:p>
            <a:pPr>
              <a:spcBef>
                <a:spcPts val="600"/>
              </a:spcBef>
              <a:spcAft>
                <a:spcPts val="1200"/>
              </a:spcAft>
            </a:pPr>
            <a:r>
              <a:rPr lang="en-US" altLang="en-US" sz="3200" dirty="0">
                <a:solidFill>
                  <a:srgbClr val="0000FF"/>
                </a:solidFill>
                <a:latin typeface="Times New Roman" panose="02020603050405020304" pitchFamily="18" charset="0"/>
                <a:cs typeface="Times New Roman" panose="02020603050405020304" pitchFamily="18" charset="0"/>
              </a:rPr>
              <a:t>a) Mục tiêu: </a:t>
            </a:r>
          </a:p>
          <a:p>
            <a:pPr>
              <a:spcBef>
                <a:spcPts val="600"/>
              </a:spcBef>
              <a:spcAft>
                <a:spcPts val="1200"/>
              </a:spcAft>
            </a:pPr>
            <a:r>
              <a:rPr lang="en-US" altLang="en-US" sz="3200" dirty="0">
                <a:solidFill>
                  <a:srgbClr val="0000FF"/>
                </a:solidFill>
                <a:latin typeface="Times New Roman" panose="02020603050405020304" pitchFamily="18" charset="0"/>
                <a:cs typeface="Times New Roman" panose="02020603050405020304" pitchFamily="18" charset="0"/>
              </a:rPr>
              <a:t>b) Nội dung: </a:t>
            </a:r>
          </a:p>
          <a:p>
            <a:pPr>
              <a:spcBef>
                <a:spcPts val="600"/>
              </a:spcBef>
              <a:spcAft>
                <a:spcPts val="1200"/>
              </a:spcAft>
            </a:pPr>
            <a:r>
              <a:rPr lang="en-US" altLang="en-US" sz="3200" dirty="0">
                <a:solidFill>
                  <a:srgbClr val="0000FF"/>
                </a:solidFill>
                <a:latin typeface="Times New Roman" panose="02020603050405020304" pitchFamily="18" charset="0"/>
                <a:cs typeface="Times New Roman" panose="02020603050405020304" pitchFamily="18" charset="0"/>
              </a:rPr>
              <a:t>c) Sản phẩm: </a:t>
            </a:r>
          </a:p>
          <a:p>
            <a:pPr>
              <a:lnSpc>
                <a:spcPts val="2100"/>
              </a:lnSpc>
            </a:pPr>
            <a:endParaRPr lang="en-US" altLang="en-US" sz="3200" dirty="0">
              <a:solidFill>
                <a:srgbClr val="0000FF"/>
              </a:solidFill>
              <a:latin typeface="Times New Roman" panose="02020603050405020304" pitchFamily="18" charset="0"/>
              <a:cs typeface="Times New Roman" panose="02020603050405020304" pitchFamily="18" charset="0"/>
            </a:endParaRPr>
          </a:p>
          <a:p>
            <a:pPr>
              <a:spcBef>
                <a:spcPts val="600"/>
              </a:spcBef>
              <a:spcAft>
                <a:spcPts val="1200"/>
              </a:spcAft>
            </a:pPr>
            <a:r>
              <a:rPr lang="en-US" altLang="en-US" sz="3200" dirty="0">
                <a:solidFill>
                  <a:srgbClr val="0000FF"/>
                </a:solidFill>
                <a:latin typeface="Times New Roman" panose="02020603050405020304" pitchFamily="18" charset="0"/>
                <a:cs typeface="Times New Roman" panose="02020603050405020304" pitchFamily="18" charset="0"/>
              </a:rPr>
              <a:t>d) Tổ chức thực hiện: </a:t>
            </a:r>
            <a:endParaRPr lang="en-US" altLang="en-US" sz="3200" dirty="0">
              <a:solidFill>
                <a:srgbClr val="0000FF"/>
              </a:solidFill>
              <a:latin typeface="Arial" panose="020B0604020202020204" pitchFamily="34" charset="0"/>
            </a:endParaRPr>
          </a:p>
        </p:txBody>
      </p:sp>
      <p:sp>
        <p:nvSpPr>
          <p:cNvPr id="80899" name="Rectangle 1"/>
          <p:cNvSpPr/>
          <p:nvPr/>
        </p:nvSpPr>
        <p:spPr>
          <a:xfrm>
            <a:off x="2738438" y="85725"/>
            <a:ext cx="4867275" cy="669925"/>
          </a:xfrm>
          <a:prstGeom prst="rect">
            <a:avLst/>
          </a:prstGeom>
          <a:noFill/>
          <a:ln w="9525" cap="flat" cmpd="sng">
            <a:solidFill>
              <a:srgbClr val="00B050"/>
            </a:solidFill>
            <a:prstDash val="solid"/>
            <a:miter/>
            <a:headEnd type="none" w="med" len="med"/>
            <a:tailEnd type="none" w="med" len="med"/>
          </a:ln>
        </p:spPr>
        <p:txBody>
          <a:bodyPr wrap="none">
            <a:spAutoFit/>
          </a:bodyPr>
          <a:lstStyle/>
          <a:p>
            <a:pPr>
              <a:lnSpc>
                <a:spcPts val="4500"/>
              </a:lnSpc>
              <a:spcBef>
                <a:spcPts val="600"/>
              </a:spcBef>
              <a:spcAft>
                <a:spcPts val="600"/>
              </a:spcAft>
            </a:pPr>
            <a:r>
              <a:rPr lang="en-US" altLang="en-US" sz="3200" dirty="0">
                <a:solidFill>
                  <a:srgbClr val="0000FF"/>
                </a:solidFill>
                <a:latin typeface="Times New Roman" panose="02020603050405020304" pitchFamily="18" charset="0"/>
                <a:cs typeface="Times New Roman" panose="02020603050405020304" pitchFamily="18" charset="0"/>
              </a:rPr>
              <a:t>Kế hoạch b</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i dạy (giáo án)</a:t>
            </a:r>
            <a:endParaRPr lang="en-US" altLang="en-US" sz="3200" dirty="0">
              <a:solidFill>
                <a:srgbClr val="0000FF"/>
              </a:solidFill>
              <a:latin typeface="Times New Roman" panose="02020603050405020304" pitchFamily="18" charset="0"/>
              <a:ea typeface="Times New Roman" panose="02020603050405020304" pitchFamily="18" charset="0"/>
            </a:endParaRPr>
          </a:p>
        </p:txBody>
      </p:sp>
      <p:sp>
        <p:nvSpPr>
          <p:cNvPr id="80900" name="TextBox 2"/>
          <p:cNvSpPr txBox="1"/>
          <p:nvPr/>
        </p:nvSpPr>
        <p:spPr>
          <a:xfrm>
            <a:off x="336550" y="795338"/>
            <a:ext cx="8636000" cy="1384300"/>
          </a:xfrm>
          <a:prstGeom prst="rect">
            <a:avLst/>
          </a:prstGeom>
          <a:noFill/>
          <a:ln w="9525">
            <a:noFill/>
          </a:ln>
        </p:spPr>
        <p:txBody>
          <a:bodyPr>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 Thực tế: Việc ghi các yêu cầu của mỗi hoạt động trong giáo án mang tính hình thức, khuôn mẫu, gây mất thời gian</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7" name="Right Brace 6"/>
          <p:cNvSpPr/>
          <p:nvPr/>
        </p:nvSpPr>
        <p:spPr bwMode="auto">
          <a:xfrm>
            <a:off x="3200400" y="1924050"/>
            <a:ext cx="514350" cy="2038350"/>
          </a:xfrm>
          <a:prstGeom prst="rightBrac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0902" name="TextBox 7"/>
          <p:cNvSpPr txBox="1"/>
          <p:nvPr/>
        </p:nvSpPr>
        <p:spPr>
          <a:xfrm>
            <a:off x="3754438" y="2043113"/>
            <a:ext cx="4743450" cy="3046412"/>
          </a:xfrm>
          <a:prstGeom prst="rect">
            <a:avLst/>
          </a:prstGeom>
          <a:noFill/>
          <a:ln w="9525">
            <a:noFill/>
          </a:ln>
        </p:spPr>
        <p:txBody>
          <a:bodyPr>
            <a:spAutoFit/>
          </a:bodyPr>
          <a:lstStyle/>
          <a:p>
            <a:pPr algn="just"/>
            <a:r>
              <a:rPr lang="en-US" altLang="en-US" sz="3200" b="0" dirty="0">
                <a:latin typeface="Times New Roman" panose="02020603050405020304" pitchFamily="18" charset="0"/>
                <a:cs typeface="Times New Roman" panose="02020603050405020304" pitchFamily="18" charset="0"/>
              </a:rPr>
              <a:t>Có thể gộp th</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nh một (</a:t>
            </a:r>
            <a:r>
              <a:rPr lang="en-US" altLang="en-US" sz="3200" b="0" i="1" dirty="0">
                <a:latin typeface="Times New Roman" panose="02020603050405020304" pitchFamily="18" charset="0"/>
                <a:cs typeface="Times New Roman" panose="02020603050405020304" pitchFamily="18" charset="0"/>
              </a:rPr>
              <a:t>thể hiện được nội h</a:t>
            </a:r>
            <a:r>
              <a:rPr lang="en-US" altLang="en-US" sz="3200" b="0" i="1" dirty="0">
                <a:latin typeface="Times New Roman" panose="02020603050405020304" pitchFamily="18" charset="0"/>
                <a:ea typeface="Times New Roman" panose="02020603050405020304" pitchFamily="18" charset="0"/>
              </a:rPr>
              <a:t>à</a:t>
            </a:r>
            <a:r>
              <a:rPr lang="en-US" altLang="en-US" sz="3200" b="0" i="1" dirty="0">
                <a:latin typeface="Times New Roman" panose="02020603050405020304" pitchFamily="18" charset="0"/>
                <a:cs typeface="Times New Roman" panose="02020603050405020304" pitchFamily="18" charset="0"/>
              </a:rPr>
              <a:t>m của 3 th</a:t>
            </a:r>
            <a:r>
              <a:rPr lang="en-US" altLang="en-US" sz="3200" b="0" i="1" dirty="0">
                <a:latin typeface="Times New Roman" panose="02020603050405020304" pitchFamily="18" charset="0"/>
                <a:ea typeface="Times New Roman" panose="02020603050405020304" pitchFamily="18" charset="0"/>
              </a:rPr>
              <a:t>à</a:t>
            </a:r>
            <a:r>
              <a:rPr lang="en-US" altLang="en-US" sz="3200" b="0" i="1" dirty="0">
                <a:latin typeface="Times New Roman" panose="02020603050405020304" pitchFamily="18" charset="0"/>
                <a:cs typeface="Times New Roman" panose="02020603050405020304" pitchFamily="18" charset="0"/>
              </a:rPr>
              <a:t>nh tố: mục tiêu l</a:t>
            </a:r>
            <a:r>
              <a:rPr lang="en-US" altLang="en-US" sz="3200" b="0" i="1" dirty="0">
                <a:latin typeface="Times New Roman" panose="02020603050405020304" pitchFamily="18" charset="0"/>
                <a:ea typeface="Times New Roman" panose="02020603050405020304" pitchFamily="18" charset="0"/>
              </a:rPr>
              <a:t>à</a:t>
            </a:r>
            <a:r>
              <a:rPr lang="en-US" altLang="en-US" sz="3200" b="0" i="1" dirty="0">
                <a:latin typeface="Times New Roman" panose="02020603050405020304" pitchFamily="18" charset="0"/>
                <a:cs typeface="Times New Roman" panose="02020603050405020304" pitchFamily="18" charset="0"/>
              </a:rPr>
              <a:t> gì; nội dung gì, sản phẩm của hoạt động l</a:t>
            </a:r>
            <a:r>
              <a:rPr lang="en-US" altLang="en-US" sz="3200" b="0" i="1" dirty="0">
                <a:latin typeface="Times New Roman" panose="02020603050405020304" pitchFamily="18" charset="0"/>
                <a:ea typeface="Times New Roman" panose="02020603050405020304" pitchFamily="18" charset="0"/>
              </a:rPr>
              <a:t>à</a:t>
            </a:r>
            <a:r>
              <a:rPr lang="en-US" altLang="en-US" sz="3200" b="0" i="1" dirty="0">
                <a:latin typeface="Times New Roman" panose="02020603050405020304" pitchFamily="18" charset="0"/>
                <a:cs typeface="Times New Roman" panose="02020603050405020304" pitchFamily="18" charset="0"/>
              </a:rPr>
              <a:t> gì)</a:t>
            </a:r>
          </a:p>
          <a:p>
            <a:pPr algn="just"/>
            <a:endParaRPr lang="en-US" altLang="en-US" sz="3200" b="0" dirty="0">
              <a:latin typeface="Times New Roman" panose="02020603050405020304" pitchFamily="18" charset="0"/>
              <a:ea typeface="Times New Roman" panose="02020603050405020304" pitchFamily="18" charset="0"/>
            </a:endParaRPr>
          </a:p>
        </p:txBody>
      </p:sp>
      <p:sp>
        <p:nvSpPr>
          <p:cNvPr id="80903" name="TextBox 8"/>
          <p:cNvSpPr txBox="1"/>
          <p:nvPr/>
        </p:nvSpPr>
        <p:spPr>
          <a:xfrm>
            <a:off x="3411538" y="4908550"/>
            <a:ext cx="5429250" cy="1384300"/>
          </a:xfrm>
          <a:prstGeom prst="rect">
            <a:avLst/>
          </a:prstGeom>
          <a:noFill/>
          <a:ln w="9525">
            <a:noFill/>
          </a:ln>
        </p:spPr>
        <p:txBody>
          <a:bodyPr>
            <a:spAutoFit/>
          </a:bodyPr>
          <a:lstStyle/>
          <a:p>
            <a:pPr algn="just"/>
            <a:r>
              <a:rPr lang="en-US" altLang="en-US" sz="2800" b="0" dirty="0">
                <a:latin typeface="Times New Roman" panose="02020603050405020304" pitchFamily="18" charset="0"/>
                <a:cs typeface="Times New Roman" panose="02020603050405020304" pitchFamily="18" charset="0"/>
              </a:rPr>
              <a:t>Viết thật gọn, rõ, thể hiện được tiến trình tổ chức thực hiện (không nhất thiết phải ghi lời giảng của giáo viên</a:t>
            </a:r>
            <a:endParaRPr lang="en-US" altLang="en-US" sz="2800" b="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762000" y="1905000"/>
            <a:ext cx="7391400" cy="2576513"/>
          </a:xfrm>
          <a:prstGeom prst="roundRect">
            <a:avLst>
              <a:gd name="adj" fmla="val 16667"/>
            </a:avLst>
          </a:prstGeom>
          <a:gradFill rotWithShape="1">
            <a:gsLst>
              <a:gs pos="0">
                <a:srgbClr val="F4FCE2"/>
              </a:gs>
              <a:gs pos="100000">
                <a:schemeClr val="bg2"/>
              </a:gs>
            </a:gsLst>
            <a:lin ang="0" scaled="1"/>
          </a:gradFill>
          <a:ln w="12700" algn="ctr">
            <a:solidFill>
              <a:srgbClr val="00B0F0"/>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23" name="Text Box 73"/>
          <p:cNvSpPr txBox="1"/>
          <p:nvPr/>
        </p:nvSpPr>
        <p:spPr>
          <a:xfrm>
            <a:off x="1066800" y="2133600"/>
            <a:ext cx="7086600" cy="1978025"/>
          </a:xfrm>
          <a:prstGeom prst="rect">
            <a:avLst/>
          </a:prstGeom>
          <a:noFill/>
          <a:ln w="9525">
            <a:noFill/>
          </a:ln>
        </p:spPr>
        <p:txBody>
          <a:bodyPr>
            <a:spAutoFit/>
          </a:bodyPr>
          <a:lstStyle/>
          <a:p>
            <a:pPr algn="ctr">
              <a:lnSpc>
                <a:spcPts val="4500"/>
              </a:lnSpc>
              <a:spcBef>
                <a:spcPts val="600"/>
              </a:spcBef>
              <a:spcAft>
                <a:spcPts val="600"/>
              </a:spcAft>
            </a:pPr>
            <a:r>
              <a:rPr lang="en-US" altLang="vi-VN" sz="3200" dirty="0">
                <a:solidFill>
                  <a:srgbClr val="0000FF"/>
                </a:solidFill>
                <a:latin typeface="Times New Roman" panose="02020603050405020304" pitchFamily="18" charset="0"/>
                <a:cs typeface="Times New Roman" panose="02020603050405020304" pitchFamily="18" charset="0"/>
              </a:rPr>
              <a:t>Thực hiện hồ sơ sổ sách</a:t>
            </a:r>
          </a:p>
          <a:p>
            <a:pPr algn="ctr">
              <a:lnSpc>
                <a:spcPts val="4500"/>
              </a:lnSpc>
              <a:spcBef>
                <a:spcPts val="600"/>
              </a:spcBef>
              <a:spcAft>
                <a:spcPts val="600"/>
              </a:spcAft>
            </a:pPr>
            <a:r>
              <a:rPr lang="en-US" altLang="vi-VN" sz="3200" b="0" dirty="0">
                <a:solidFill>
                  <a:srgbClr val="FF0000"/>
                </a:solidFill>
                <a:latin typeface="Times New Roman" panose="02020603050405020304" pitchFamily="18" charset="0"/>
                <a:cs typeface="Times New Roman" panose="02020603050405020304" pitchFamily="18" charset="0"/>
              </a:rPr>
              <a:t>(Theo điều lệ nh</a:t>
            </a:r>
            <a:r>
              <a:rPr lang="en-US" altLang="vi-VN" sz="3200" b="0" dirty="0">
                <a:solidFill>
                  <a:srgbClr val="FF0000"/>
                </a:solidFill>
                <a:latin typeface="Times New Roman" panose="02020603050405020304" pitchFamily="18" charset="0"/>
                <a:ea typeface="Times New Roman" panose="02020603050405020304" pitchFamily="18" charset="0"/>
              </a:rPr>
              <a:t>à</a:t>
            </a:r>
            <a:r>
              <a:rPr lang="en-US" altLang="vi-VN" sz="3200" b="0" dirty="0">
                <a:solidFill>
                  <a:srgbClr val="FF0000"/>
                </a:solidFill>
                <a:latin typeface="Times New Roman" panose="02020603050405020304" pitchFamily="18" charset="0"/>
                <a:cs typeface="Times New Roman" panose="02020603050405020304" pitchFamily="18" charset="0"/>
              </a:rPr>
              <a:t> trường tại Thông tư 32/TT-BGDĐT) </a:t>
            </a:r>
            <a:endParaRPr lang="en-US" altLang="vi-VN" sz="3200" b="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4"/>
          <p:cNvSpPr txBox="1"/>
          <p:nvPr/>
        </p:nvSpPr>
        <p:spPr>
          <a:xfrm>
            <a:off x="762000" y="304800"/>
            <a:ext cx="5715000" cy="584200"/>
          </a:xfrm>
          <a:prstGeom prst="rect">
            <a:avLst/>
          </a:prstGeom>
          <a:noFill/>
          <a:ln w="9525">
            <a:noFill/>
          </a:ln>
        </p:spPr>
        <p:txBody>
          <a:bodyPr>
            <a:spAutoFit/>
          </a:bodyPr>
          <a:lstStyle/>
          <a:p>
            <a:r>
              <a:rPr lang="en-US" altLang="x-none" sz="3200" dirty="0">
                <a:solidFill>
                  <a:srgbClr val="FF0000"/>
                </a:solidFill>
                <a:latin typeface="Times New Roman" panose="02020603050405020304" pitchFamily="18" charset="0"/>
                <a:cs typeface="Times New Roman" panose="02020603050405020304" pitchFamily="18" charset="0"/>
              </a:rPr>
              <a:t>Điều 21. Qui định các loại hồ sơ</a:t>
            </a:r>
            <a:endParaRPr lang="en-US" altLang="x-none" sz="3200" dirty="0">
              <a:solidFill>
                <a:srgbClr val="FF0000"/>
              </a:solidFill>
              <a:latin typeface="Times New Roman" panose="02020603050405020304" pitchFamily="18" charset="0"/>
              <a:ea typeface="Times New Roman" panose="02020603050405020304" pitchFamily="18" charset="0"/>
            </a:endParaRPr>
          </a:p>
        </p:txBody>
      </p:sp>
      <p:sp>
        <p:nvSpPr>
          <p:cNvPr id="82947" name="Rectangle 5"/>
          <p:cNvSpPr/>
          <p:nvPr/>
        </p:nvSpPr>
        <p:spPr>
          <a:xfrm>
            <a:off x="228600" y="1182688"/>
            <a:ext cx="8610600" cy="5046662"/>
          </a:xfrm>
          <a:prstGeom prst="rect">
            <a:avLst/>
          </a:prstGeom>
          <a:noFill/>
          <a:ln w="9525" cap="flat" cmpd="sng">
            <a:solidFill>
              <a:srgbClr val="CC3300"/>
            </a:solidFill>
            <a:prstDash val="solid"/>
            <a:miter/>
            <a:headEnd type="none" w="med" len="med"/>
            <a:tailEnd type="none" w="med" len="med"/>
          </a:ln>
        </p:spPr>
        <p:txBody>
          <a:bodyPr>
            <a:spAutoFit/>
          </a:bodyPr>
          <a:lstStyle/>
          <a:p>
            <a:pPr>
              <a:spcBef>
                <a:spcPts val="600"/>
              </a:spcBef>
              <a:spcAft>
                <a:spcPts val="600"/>
              </a:spcAft>
            </a:pPr>
            <a:r>
              <a:rPr lang="en-US" altLang="x-none" sz="2800" dirty="0">
                <a:solidFill>
                  <a:srgbClr val="000000"/>
                </a:solidFill>
                <a:latin typeface="Times New Roman" panose="02020603050405020304" pitchFamily="18" charset="0"/>
                <a:cs typeface="Times New Roman" panose="02020603050405020304" pitchFamily="18" charset="0"/>
              </a:rPr>
              <a:t>2. Đối với tổ chuyên môn:</a:t>
            </a:r>
          </a:p>
          <a:p>
            <a:pPr>
              <a:spcBef>
                <a:spcPts val="600"/>
              </a:spcBef>
              <a:spcAft>
                <a:spcPts val="600"/>
              </a:spcAft>
            </a:pPr>
            <a:r>
              <a:rPr lang="en-US" altLang="x-none" sz="2800" b="0" dirty="0">
                <a:solidFill>
                  <a:srgbClr val="000000"/>
                </a:solidFill>
                <a:latin typeface="Times New Roman" panose="02020603050405020304" pitchFamily="18" charset="0"/>
                <a:cs typeface="Times New Roman" panose="02020603050405020304" pitchFamily="18" charset="0"/>
              </a:rPr>
              <a:t>a) Kế hoạch giáo dục của tổ chuyên môn (theo năm học).</a:t>
            </a:r>
          </a:p>
          <a:p>
            <a:pPr>
              <a:spcBef>
                <a:spcPts val="600"/>
              </a:spcBef>
              <a:spcAft>
                <a:spcPts val="600"/>
              </a:spcAft>
            </a:pPr>
            <a:r>
              <a:rPr lang="en-US" altLang="x-none" sz="2800" b="0" dirty="0">
                <a:solidFill>
                  <a:srgbClr val="000000"/>
                </a:solidFill>
                <a:latin typeface="Times New Roman" panose="02020603050405020304" pitchFamily="18" charset="0"/>
                <a:cs typeface="Times New Roman" panose="02020603050405020304" pitchFamily="18" charset="0"/>
              </a:rPr>
              <a:t>b) Sổ ghi chép nội dung sinh hoạt chuyên môn.</a:t>
            </a:r>
          </a:p>
          <a:p>
            <a:pPr>
              <a:spcBef>
                <a:spcPts val="600"/>
              </a:spcBef>
              <a:spcAft>
                <a:spcPts val="600"/>
              </a:spcAft>
            </a:pPr>
            <a:r>
              <a:rPr lang="en-US" altLang="x-none" sz="2800" dirty="0">
                <a:solidFill>
                  <a:srgbClr val="000000"/>
                </a:solidFill>
                <a:latin typeface="Times New Roman" panose="02020603050405020304" pitchFamily="18" charset="0"/>
                <a:cs typeface="Times New Roman" panose="02020603050405020304" pitchFamily="18" charset="0"/>
              </a:rPr>
              <a:t>3. Đối với giáo viên:</a:t>
            </a:r>
          </a:p>
          <a:p>
            <a:pPr>
              <a:spcBef>
                <a:spcPts val="600"/>
              </a:spcBef>
              <a:spcAft>
                <a:spcPts val="600"/>
              </a:spcAft>
            </a:pPr>
            <a:r>
              <a:rPr lang="en-US" altLang="x-none" sz="2800" b="0" dirty="0">
                <a:solidFill>
                  <a:srgbClr val="000000"/>
                </a:solidFill>
                <a:latin typeface="Times New Roman" panose="02020603050405020304" pitchFamily="18" charset="0"/>
                <a:cs typeface="Times New Roman" panose="02020603050405020304" pitchFamily="18" charset="0"/>
              </a:rPr>
              <a:t>a) Kế hoạch giáo dục của giáo viên (theo năm học).</a:t>
            </a:r>
          </a:p>
          <a:p>
            <a:pPr>
              <a:spcBef>
                <a:spcPts val="600"/>
              </a:spcBef>
              <a:spcAft>
                <a:spcPts val="600"/>
              </a:spcAft>
            </a:pPr>
            <a:r>
              <a:rPr lang="en-US" altLang="x-none" sz="2800" b="0" dirty="0">
                <a:solidFill>
                  <a:srgbClr val="000000"/>
                </a:solidFill>
                <a:latin typeface="Times New Roman" panose="02020603050405020304" pitchFamily="18" charset="0"/>
                <a:cs typeface="Times New Roman" panose="02020603050405020304" pitchFamily="18" charset="0"/>
              </a:rPr>
              <a:t>b) Kế hoạch b</a:t>
            </a:r>
            <a:r>
              <a:rPr lang="en-US" altLang="x-none" sz="2800" b="0" dirty="0">
                <a:solidFill>
                  <a:srgbClr val="000000"/>
                </a:solidFill>
                <a:latin typeface="Times New Roman" panose="02020603050405020304" pitchFamily="18" charset="0"/>
                <a:ea typeface="Times New Roman" panose="02020603050405020304" pitchFamily="18" charset="0"/>
              </a:rPr>
              <a:t>à</a:t>
            </a:r>
            <a:r>
              <a:rPr lang="en-US" altLang="x-none" sz="2800" b="0" dirty="0">
                <a:solidFill>
                  <a:srgbClr val="000000"/>
                </a:solidFill>
                <a:latin typeface="Times New Roman" panose="02020603050405020304" pitchFamily="18" charset="0"/>
                <a:cs typeface="Times New Roman" panose="02020603050405020304" pitchFamily="18" charset="0"/>
              </a:rPr>
              <a:t>i dạy (giáo án).</a:t>
            </a:r>
          </a:p>
          <a:p>
            <a:pPr>
              <a:spcBef>
                <a:spcPts val="600"/>
              </a:spcBef>
              <a:spcAft>
                <a:spcPts val="600"/>
              </a:spcAft>
            </a:pPr>
            <a:r>
              <a:rPr lang="en-US" altLang="x-none" sz="2800" b="0" dirty="0">
                <a:solidFill>
                  <a:srgbClr val="000000"/>
                </a:solidFill>
                <a:latin typeface="Times New Roman" panose="02020603050405020304" pitchFamily="18" charset="0"/>
                <a:cs typeface="Times New Roman" panose="02020603050405020304" pitchFamily="18" charset="0"/>
              </a:rPr>
              <a:t>c) Sổ theo dõi v</a:t>
            </a:r>
            <a:r>
              <a:rPr lang="en-US" altLang="x-none" sz="2800" b="0" dirty="0">
                <a:solidFill>
                  <a:srgbClr val="000000"/>
                </a:solidFill>
                <a:latin typeface="Times New Roman" panose="02020603050405020304" pitchFamily="18" charset="0"/>
                <a:ea typeface="Times New Roman" panose="02020603050405020304" pitchFamily="18" charset="0"/>
              </a:rPr>
              <a:t>à</a:t>
            </a:r>
            <a:r>
              <a:rPr lang="en-US" altLang="x-none" sz="2800" b="0" dirty="0">
                <a:solidFill>
                  <a:srgbClr val="000000"/>
                </a:solidFill>
                <a:latin typeface="Times New Roman" panose="02020603050405020304" pitchFamily="18" charset="0"/>
                <a:cs typeface="Times New Roman" panose="02020603050405020304" pitchFamily="18" charset="0"/>
              </a:rPr>
              <a:t> đánh giá học sinh.</a:t>
            </a:r>
          </a:p>
          <a:p>
            <a:pPr>
              <a:spcBef>
                <a:spcPts val="600"/>
              </a:spcBef>
              <a:spcAft>
                <a:spcPts val="600"/>
              </a:spcAft>
            </a:pPr>
            <a:r>
              <a:rPr lang="en-US" altLang="x-none" sz="2800" b="0" dirty="0">
                <a:solidFill>
                  <a:srgbClr val="000000"/>
                </a:solidFill>
                <a:latin typeface="Times New Roman" panose="02020603050405020304" pitchFamily="18" charset="0"/>
                <a:cs typeface="Times New Roman" panose="02020603050405020304" pitchFamily="18" charset="0"/>
              </a:rPr>
              <a:t>d) Sổ chủ nhiệm (đối với giáo viên l</a:t>
            </a:r>
            <a:r>
              <a:rPr lang="en-US" altLang="x-none" sz="2800" b="0" dirty="0">
                <a:solidFill>
                  <a:srgbClr val="000000"/>
                </a:solidFill>
                <a:latin typeface="Times New Roman" panose="02020603050405020304" pitchFamily="18" charset="0"/>
                <a:ea typeface="Times New Roman" panose="02020603050405020304" pitchFamily="18" charset="0"/>
              </a:rPr>
              <a:t>à</a:t>
            </a:r>
            <a:r>
              <a:rPr lang="en-US" altLang="x-none" sz="2800" b="0" dirty="0">
                <a:solidFill>
                  <a:srgbClr val="000000"/>
                </a:solidFill>
                <a:latin typeface="Times New Roman" panose="02020603050405020304" pitchFamily="18" charset="0"/>
                <a:cs typeface="Times New Roman" panose="02020603050405020304" pitchFamily="18" charset="0"/>
              </a:rPr>
              <a:t>m công tác chủ nhiệm lớp).</a:t>
            </a:r>
            <a:endParaRPr lang="en-US" altLang="x-none" sz="2800" b="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82688"/>
            <a:ext cx="7620000" cy="3878263"/>
          </a:xfrm>
          <a:prstGeom prst="rect">
            <a:avLst/>
          </a:prstGeom>
          <a:solidFill>
            <a:schemeClr val="bg2">
              <a:lumMod val="60000"/>
              <a:lumOff val="40000"/>
            </a:schemeClr>
          </a:solidFill>
          <a:ln>
            <a:solidFill>
              <a:srgbClr val="0000FF"/>
            </a:solidFill>
          </a:ln>
        </p:spPr>
        <p:txBody>
          <a:bodyPr>
            <a:spAutoFit/>
          </a:bodyPr>
          <a:lstStyle/>
          <a:p>
            <a:pPr algn="ctr">
              <a:spcBef>
                <a:spcPts val="600"/>
              </a:spcBef>
              <a:spcAft>
                <a:spcPts val="600"/>
              </a:spcAft>
              <a:buNone/>
            </a:pPr>
            <a:r>
              <a:rPr lang="en-US" altLang="x-none" sz="2800" dirty="0">
                <a:solidFill>
                  <a:srgbClr val="000000"/>
                </a:solidFill>
                <a:latin typeface="Times New Roman" panose="02020603050405020304" pitchFamily="18" charset="0"/>
                <a:cs typeface="Times New Roman" panose="02020603050405020304" pitchFamily="18" charset="0"/>
              </a:rPr>
              <a:t>Hồ sơ sổ sách điện</a:t>
            </a:r>
            <a:br>
              <a:rPr lang="en-US" altLang="x-none" sz="2800" dirty="0">
                <a:solidFill>
                  <a:srgbClr val="000000"/>
                </a:solidFill>
                <a:latin typeface="Times New Roman" panose="02020603050405020304" pitchFamily="18" charset="0"/>
                <a:cs typeface="Times New Roman" panose="02020603050405020304" pitchFamily="18" charset="0"/>
              </a:rPr>
            </a:br>
            <a:r>
              <a:rPr lang="en-US" altLang="x-none" sz="2800" dirty="0">
                <a:solidFill>
                  <a:srgbClr val="FF0000"/>
                </a:solidFill>
                <a:latin typeface="Times New Roman" panose="02020603050405020304" pitchFamily="18" charset="0"/>
                <a:cs typeface="Times New Roman" panose="02020603050405020304" pitchFamily="18" charset="0"/>
              </a:rPr>
              <a:t>(</a:t>
            </a:r>
            <a:r>
              <a:rPr lang="en-US" altLang="x-none" sz="2800" b="0" dirty="0">
                <a:solidFill>
                  <a:srgbClr val="FF0000"/>
                </a:solidFill>
                <a:latin typeface="Times New Roman" panose="02020603050405020304" pitchFamily="18" charset="0"/>
                <a:cs typeface="Times New Roman" panose="02020603050405020304" pitchFamily="18" charset="0"/>
              </a:rPr>
              <a:t>Cần có quy chế về việc thực hiện hồ sơ điện tử)</a:t>
            </a:r>
          </a:p>
          <a:p>
            <a:pPr>
              <a:spcBef>
                <a:spcPts val="600"/>
              </a:spcBef>
              <a:spcAft>
                <a:spcPts val="600"/>
              </a:spcAft>
              <a:buChar char="-"/>
            </a:pPr>
            <a:r>
              <a:rPr lang="en-US" altLang="x-none" sz="2800" b="0" dirty="0">
                <a:solidFill>
                  <a:srgbClr val="000000"/>
                </a:solidFill>
                <a:latin typeface="Times New Roman" panose="02020603050405020304" pitchFamily="18" charset="0"/>
                <a:cs typeface="Times New Roman" panose="02020603050405020304" pitchFamily="18" charset="0"/>
              </a:rPr>
              <a:t>Chất lượng</a:t>
            </a:r>
          </a:p>
          <a:p>
            <a:pPr>
              <a:spcBef>
                <a:spcPts val="600"/>
              </a:spcBef>
              <a:spcAft>
                <a:spcPts val="600"/>
              </a:spcAft>
              <a:buChar char="-"/>
            </a:pPr>
            <a:r>
              <a:rPr lang="en-US" altLang="x-none" sz="2800" b="0" dirty="0">
                <a:solidFill>
                  <a:srgbClr val="000000"/>
                </a:solidFill>
                <a:latin typeface="Times New Roman" panose="02020603050405020304" pitchFamily="18" charset="0"/>
                <a:cs typeface="Times New Roman" panose="02020603050405020304" pitchFamily="18" charset="0"/>
              </a:rPr>
              <a:t>Tính pháp lý</a:t>
            </a:r>
          </a:p>
          <a:p>
            <a:pPr>
              <a:spcBef>
                <a:spcPts val="600"/>
              </a:spcBef>
              <a:spcAft>
                <a:spcPts val="600"/>
              </a:spcAft>
              <a:buChar char="-"/>
            </a:pPr>
            <a:r>
              <a:rPr lang="en-US" altLang="x-none" sz="2800" b="0" dirty="0">
                <a:solidFill>
                  <a:srgbClr val="000000"/>
                </a:solidFill>
                <a:latin typeface="Times New Roman" panose="02020603050405020304" pitchFamily="18" charset="0"/>
                <a:cs typeface="Times New Roman" panose="02020603050405020304" pitchFamily="18" charset="0"/>
              </a:rPr>
              <a:t>Qui trình thực hiện</a:t>
            </a:r>
          </a:p>
          <a:p>
            <a:pPr>
              <a:spcBef>
                <a:spcPts val="600"/>
              </a:spcBef>
              <a:spcAft>
                <a:spcPts val="600"/>
              </a:spcAft>
              <a:buChar char="-"/>
            </a:pPr>
            <a:r>
              <a:rPr lang="en-US" altLang="x-none" sz="2800" b="0" dirty="0">
                <a:solidFill>
                  <a:srgbClr val="000000"/>
                </a:solidFill>
                <a:latin typeface="Times New Roman" panose="02020603050405020304" pitchFamily="18" charset="0"/>
                <a:cs typeface="Times New Roman" panose="02020603050405020304" pitchFamily="18" charset="0"/>
              </a:rPr>
              <a:t>Công tác quản lý</a:t>
            </a:r>
          </a:p>
          <a:p>
            <a:pPr>
              <a:spcBef>
                <a:spcPts val="600"/>
              </a:spcBef>
              <a:spcAft>
                <a:spcPts val="600"/>
              </a:spcAft>
              <a:buChar char="-"/>
            </a:pPr>
            <a:r>
              <a:rPr lang="en-US" altLang="x-none" sz="2800" b="0" dirty="0">
                <a:solidFill>
                  <a:srgbClr val="000000"/>
                </a:solidFill>
                <a:latin typeface="Times New Roman" panose="02020603050405020304" pitchFamily="18" charset="0"/>
                <a:cs typeface="Times New Roman" panose="02020603050405020304" pitchFamily="18" charset="0"/>
              </a:rPr>
              <a:t>Hạ tầng công nghệ</a:t>
            </a:r>
            <a:endParaRPr lang="en-US" altLang="x-none" sz="2800" b="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stretch>
            <a:fillRect/>
          </a:stretch>
        </p:blipFill>
        <p:spPr>
          <a:xfrm>
            <a:off x="285750" y="503434"/>
            <a:ext cx="8572500" cy="6202166"/>
          </a:xfrm>
          <a:prstGeom prst="rect">
            <a:avLst/>
          </a:prstGeom>
          <a:noFill/>
          <a:ln w="9525" cap="flat" cmpd="sng">
            <a:solidFill>
              <a:srgbClr val="FF0000"/>
            </a:solidFill>
            <a:prstDash val="solid"/>
            <a:miter/>
            <a:headEnd type="none" w="med" len="med"/>
            <a:tailEnd type="none" w="med" len="med"/>
          </a:ln>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620961" y="1082430"/>
              <a:ext cx="2162430" cy="1064520"/>
            </p14:xfrm>
          </p:contentPart>
        </mc:Choice>
        <mc:Fallback xmlns="">
          <p:pic>
            <p:nvPicPr>
              <p:cNvPr id="2" name="Ink 1"/>
            </p:nvPicPr>
            <p:blipFill>
              <a:blip r:embed="rId4"/>
            </p:blipFill>
            <p:spPr>
              <a:xfrm>
                <a:off x="5620961" y="1082430"/>
                <a:ext cx="2162430" cy="106452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5613401" y="2156310"/>
              <a:ext cx="1987470" cy="648720"/>
            </p14:xfrm>
          </p:contentPart>
        </mc:Choice>
        <mc:Fallback xmlns="">
          <p:pic>
            <p:nvPicPr>
              <p:cNvPr id="3" name="Ink 2"/>
            </p:nvPicPr>
            <p:blipFill>
              <a:blip r:embed="rId6"/>
            </p:blipFill>
            <p:spPr>
              <a:xfrm>
                <a:off x="5613401" y="2156310"/>
                <a:ext cx="1987470" cy="64872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1477001" y="2677950"/>
              <a:ext cx="1120500" cy="624600"/>
            </p14:xfrm>
          </p:contentPart>
        </mc:Choice>
        <mc:Fallback xmlns="">
          <p:pic>
            <p:nvPicPr>
              <p:cNvPr id="4" name="Ink 3"/>
            </p:nvPicPr>
            <p:blipFill>
              <a:blip r:embed="rId8"/>
            </p:blipFill>
            <p:spPr>
              <a:xfrm>
                <a:off x="1477001" y="2677950"/>
                <a:ext cx="1120500" cy="62460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1498331" y="3586590"/>
              <a:ext cx="1182330" cy="578160"/>
            </p14:xfrm>
          </p:contentPart>
        </mc:Choice>
        <mc:Fallback xmlns="">
          <p:pic>
            <p:nvPicPr>
              <p:cNvPr id="6" name="Ink 5"/>
            </p:nvPicPr>
            <p:blipFill>
              <a:blip r:embed="rId10"/>
            </p:blipFill>
            <p:spPr>
              <a:xfrm>
                <a:off x="1498331" y="3586590"/>
                <a:ext cx="1182330" cy="578160"/>
              </a:xfrm>
              <a:prstGeom prst="rect"/>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448841" y="5203710"/>
              <a:ext cx="2231550" cy="590040"/>
            </p14:xfrm>
          </p:contentPart>
        </mc:Choice>
        <mc:Fallback xmlns="">
          <p:pic>
            <p:nvPicPr>
              <p:cNvPr id="7" name="Ink 6"/>
            </p:nvPicPr>
            <p:blipFill>
              <a:blip r:embed="rId12"/>
            </p:blipFill>
            <p:spPr>
              <a:xfrm>
                <a:off x="448841" y="5203710"/>
                <a:ext cx="2231550" cy="590040"/>
              </a:xfrm>
              <a:prstGeom prst="rect"/>
            </p:spPr>
          </p:pic>
        </mc:Fallback>
      </mc:AlternateContent>
      <p:sp>
        <p:nvSpPr>
          <p:cNvPr id="20488" name="TextBox 4"/>
          <p:cNvSpPr txBox="1"/>
          <p:nvPr/>
        </p:nvSpPr>
        <p:spPr>
          <a:xfrm>
            <a:off x="263275" y="37672"/>
            <a:ext cx="5734050" cy="523220"/>
          </a:xfrm>
          <a:prstGeom prst="rect">
            <a:avLst/>
          </a:prstGeom>
          <a:noFill/>
          <a:ln w="9525">
            <a:noFill/>
          </a:ln>
        </p:spPr>
        <p:txBody>
          <a:bodyPr wrap="square">
            <a:spAutoFit/>
          </a:bodyPr>
          <a:lstStyle/>
          <a:p>
            <a:r>
              <a:rPr lang="en-US" altLang="en-US" sz="2800" dirty="0">
                <a:solidFill>
                  <a:srgbClr val="0000FF"/>
                </a:solidFill>
                <a:latin typeface="Arial" panose="020B0604020202020204" pitchFamily="34" charset="0"/>
              </a:rPr>
              <a:t>Chương trình GDPT 2018</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609600"/>
            <a:ext cx="7416800" cy="838200"/>
          </a:xfrm>
          <a:ln/>
        </p:spPr>
        <p:txBody>
          <a:bodyPr vert="horz" wrap="square" lIns="91440" tIns="45720" rIns="91440" bIns="45720" anchor="ctr" anchorCtr="0"/>
          <a:lstStyle/>
          <a:p>
            <a:pPr algn="ctr"/>
            <a:r>
              <a:rPr lang="en-US" altLang="x-none" dirty="0"/>
              <a:t>Tính pháp lý của HSĐT</a:t>
            </a:r>
            <a:br>
              <a:rPr lang="en-US" altLang="x-none" dirty="0"/>
            </a:br>
            <a:endParaRPr lang="en-US" altLang="x-none" dirty="0"/>
          </a:p>
        </p:txBody>
      </p:sp>
      <p:sp>
        <p:nvSpPr>
          <p:cNvPr id="84995" name="Content Placeholder 2"/>
          <p:cNvSpPr>
            <a:spLocks noGrp="1"/>
          </p:cNvSpPr>
          <p:nvPr>
            <p:ph idx="1"/>
          </p:nvPr>
        </p:nvSpPr>
        <p:spPr>
          <a:ln/>
        </p:spPr>
        <p:txBody>
          <a:bodyPr vert="horz" wrap="square" lIns="91440" tIns="45720" rIns="91440" bIns="45720" anchor="t" anchorCtr="0"/>
          <a:lstStyle/>
          <a:p>
            <a:r>
              <a:rPr lang="en-US" altLang="x-none" dirty="0"/>
              <a:t> Hồ sơ phải đảm bảo theo quy định của cấp có thẩm quyền</a:t>
            </a:r>
          </a:p>
          <a:p>
            <a:r>
              <a:rPr lang="en-US" altLang="x-none" dirty="0"/>
              <a:t>Hồ sơ khi đưa lên phải trước ngày thực hiện.</a:t>
            </a:r>
          </a:p>
          <a:p>
            <a:r>
              <a:rPr lang="en-US" altLang="x-none" dirty="0"/>
              <a:t>Trước khi thực hiện phải được phê duyệt.</a:t>
            </a:r>
          </a:p>
          <a:p>
            <a:endParaRPr lang="en-US" altLang="x-none"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8600" y="533400"/>
            <a:ext cx="8610600" cy="1066800"/>
          </a:xfrm>
          <a:ln/>
        </p:spPr>
        <p:txBody>
          <a:bodyPr vert="horz" wrap="square" lIns="91440" tIns="45720" rIns="91440" bIns="45720" anchor="ctr" anchorCtr="0"/>
          <a:lstStyle/>
          <a:p>
            <a:pPr algn="ctr"/>
            <a:r>
              <a:rPr lang="en-US" altLang="x-none" dirty="0"/>
              <a:t>Những lưu ý  khi thực hiện HSSS:</a:t>
            </a:r>
          </a:p>
        </p:txBody>
      </p:sp>
      <p:sp>
        <p:nvSpPr>
          <p:cNvPr id="86019" name="Content Placeholder 3"/>
          <p:cNvSpPr>
            <a:spLocks noGrp="1"/>
          </p:cNvSpPr>
          <p:nvPr>
            <p:ph idx="1"/>
          </p:nvPr>
        </p:nvSpPr>
        <p:spPr>
          <a:ln/>
        </p:spPr>
        <p:txBody>
          <a:bodyPr vert="horz" wrap="square" lIns="91440" tIns="45720" rIns="91440" bIns="45720" anchor="t" anchorCtr="0"/>
          <a:lstStyle/>
          <a:p>
            <a:r>
              <a:rPr lang="en-US" altLang="x-none" dirty="0"/>
              <a:t>1. Phương pháp giảng dạy</a:t>
            </a:r>
            <a:r>
              <a:rPr lang="en-US" altLang="x-none" dirty="0">
                <a:sym typeface="Wingdings" panose="05000000000000000000" pitchFamily="2" charset="2"/>
              </a:rPr>
              <a:t> PPDH</a:t>
            </a:r>
          </a:p>
          <a:p>
            <a:r>
              <a:rPr lang="en-US" altLang="x-none" dirty="0">
                <a:sym typeface="Wingdings" panose="05000000000000000000" pitchFamily="2" charset="2"/>
              </a:rPr>
              <a:t>2. Dự giờ, thao giảng SHCM THEO NCBH</a:t>
            </a:r>
          </a:p>
          <a:p>
            <a:r>
              <a:rPr lang="en-US" altLang="x-none" dirty="0">
                <a:sym typeface="Wingdings" panose="05000000000000000000" pitchFamily="2" charset="2"/>
              </a:rPr>
              <a:t>3. Giáo án  KHBD</a:t>
            </a:r>
            <a:endParaRPr lang="en-US" altLang="x-non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2057400" y="381000"/>
            <a:ext cx="5029200" cy="1143000"/>
          </a:xfrm>
          <a:ln/>
        </p:spPr>
        <p:txBody>
          <a:bodyPr vert="horz" wrap="square" lIns="91440" tIns="45720" rIns="91440" bIns="45720" anchor="ctr" anchorCtr="0"/>
          <a:lstStyle/>
          <a:p>
            <a:pPr algn="ctr"/>
            <a:r>
              <a:rPr lang="en-US" altLang="en-US" sz="3200" dirty="0">
                <a:solidFill>
                  <a:srgbClr val="0000FF"/>
                </a:solidFill>
                <a:latin typeface="Times New Roman" panose="02020603050405020304" pitchFamily="18" charset="0"/>
                <a:cs typeface="Times New Roman" panose="02020603050405020304" pitchFamily="18" charset="0"/>
              </a:rPr>
              <a:t>TRÂN TRỌNG CẢM ƠN</a:t>
            </a:r>
            <a:endParaRPr lang="en-US" altLang="en-US" sz="3200" dirty="0">
              <a:solidFill>
                <a:srgbClr val="0000FF"/>
              </a:solidFill>
              <a:latin typeface="Times New Roman" panose="02020603050405020304" pitchFamily="18" charset="0"/>
              <a:ea typeface="Times New Roman" panose="02020603050405020304" pitchFamily="18" charset="0"/>
            </a:endParaRPr>
          </a:p>
        </p:txBody>
      </p:sp>
      <p:pic>
        <p:nvPicPr>
          <p:cNvPr id="87043" name="Picture 3" descr="cooperation"/>
          <p:cNvPicPr>
            <a:picLocks noChangeAspect="1"/>
          </p:cNvPicPr>
          <p:nvPr/>
        </p:nvPicPr>
        <p:blipFill>
          <a:blip r:embed="rId2"/>
          <a:stretch>
            <a:fillRect/>
          </a:stretch>
        </p:blipFill>
        <p:spPr>
          <a:xfrm>
            <a:off x="2447925" y="1371600"/>
            <a:ext cx="4248150" cy="4221163"/>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p:nvPr/>
        </p:nvSpPr>
        <p:spPr>
          <a:xfrm>
            <a:off x="800100" y="457200"/>
            <a:ext cx="8191500" cy="2308324"/>
          </a:xfrm>
          <a:prstGeom prst="rect">
            <a:avLst/>
          </a:prstGeom>
          <a:noFill/>
          <a:ln w="9525" cap="flat" cmpd="sng">
            <a:solidFill>
              <a:srgbClr val="0000FF"/>
            </a:solidFill>
            <a:prstDash val="solid"/>
            <a:miter/>
            <a:headEnd type="none" w="med" len="med"/>
            <a:tailEnd type="none" w="med" len="med"/>
          </a:ln>
        </p:spPr>
        <p:txBody>
          <a:bodyPr wrap="square">
            <a:spAutoFit/>
          </a:bodyPr>
          <a:lstStyle/>
          <a:p>
            <a:r>
              <a:rPr lang="en-US" altLang="en-US" sz="3600" dirty="0">
                <a:solidFill>
                  <a:srgbClr val="FF0000"/>
                </a:solidFill>
                <a:latin typeface="Times New Roman" panose="02020603050405020304" pitchFamily="18" charset="0"/>
                <a:cs typeface="Times New Roman" panose="02020603050405020304" pitchFamily="18" charset="0"/>
              </a:rPr>
              <a:t>Quan điểm không còn ho</a:t>
            </a:r>
            <a:r>
              <a:rPr lang="en-US" altLang="en-US" sz="3600" dirty="0">
                <a:solidFill>
                  <a:srgbClr val="FF0000"/>
                </a:solidFill>
                <a:latin typeface="Times New Roman" panose="02020603050405020304" pitchFamily="18" charset="0"/>
                <a:ea typeface="Times New Roman" panose="02020603050405020304" pitchFamily="18" charset="0"/>
              </a:rPr>
              <a:t>à</a:t>
            </a:r>
            <a:r>
              <a:rPr lang="en-US" altLang="en-US" sz="3600" dirty="0">
                <a:solidFill>
                  <a:srgbClr val="FF0000"/>
                </a:solidFill>
                <a:latin typeface="Times New Roman" panose="02020603050405020304" pitchFamily="18" charset="0"/>
                <a:cs typeface="Times New Roman" panose="02020603050405020304" pitchFamily="18" charset="0"/>
              </a:rPr>
              <a:t>n to</a:t>
            </a:r>
            <a:r>
              <a:rPr lang="en-US" altLang="en-US" sz="3600" dirty="0">
                <a:solidFill>
                  <a:srgbClr val="FF0000"/>
                </a:solidFill>
                <a:latin typeface="Times New Roman" panose="02020603050405020304" pitchFamily="18" charset="0"/>
                <a:ea typeface="Times New Roman" panose="02020603050405020304" pitchFamily="18" charset="0"/>
              </a:rPr>
              <a:t>à</a:t>
            </a:r>
            <a:r>
              <a:rPr lang="en-US" altLang="en-US" sz="3600" dirty="0">
                <a:solidFill>
                  <a:srgbClr val="FF0000"/>
                </a:solidFill>
                <a:latin typeface="Times New Roman" panose="02020603050405020304" pitchFamily="18" charset="0"/>
                <a:cs typeface="Times New Roman" panose="02020603050405020304" pitchFamily="18" charset="0"/>
              </a:rPr>
              <a:t>n đúng: </a:t>
            </a:r>
          </a:p>
          <a:p>
            <a:endParaRPr lang="en-US" altLang="en-US" sz="3600" dirty="0">
              <a:latin typeface="Times New Roman" panose="02020603050405020304" pitchFamily="18" charset="0"/>
              <a:cs typeface="Times New Roman" panose="02020603050405020304" pitchFamily="18" charset="0"/>
            </a:endParaRPr>
          </a:p>
          <a:p>
            <a:r>
              <a:rPr lang="en-US" altLang="en-US" sz="3600" dirty="0">
                <a:latin typeface="Times New Roman" panose="02020603050405020304" pitchFamily="18" charset="0"/>
                <a:cs typeface="Times New Roman" panose="02020603050405020304" pitchFamily="18" charset="0"/>
              </a:rPr>
              <a:t>- “Sách giáo khoa n</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y quá khó/ quá nặng đối với học sinh!”</a:t>
            </a:r>
            <a:endParaRPr lang="en-US" altLang="en-US" sz="3600" dirty="0">
              <a:latin typeface="Times New Roman" panose="02020603050405020304" pitchFamily="18" charset="0"/>
              <a:ea typeface="Times New Roman" panose="02020603050405020304" pitchFamily="18" charset="0"/>
            </a:endParaRPr>
          </a:p>
        </p:txBody>
      </p:sp>
      <p:sp>
        <p:nvSpPr>
          <p:cNvPr id="21507" name="TextBox 4"/>
          <p:cNvSpPr txBox="1"/>
          <p:nvPr/>
        </p:nvSpPr>
        <p:spPr>
          <a:xfrm>
            <a:off x="800100" y="3276600"/>
            <a:ext cx="7772400" cy="2862263"/>
          </a:xfrm>
          <a:prstGeom prst="rect">
            <a:avLst/>
          </a:prstGeom>
          <a:noFill/>
          <a:ln w="9525" cap="flat" cmpd="sng">
            <a:solidFill>
              <a:srgbClr val="FF0000"/>
            </a:solidFill>
            <a:prstDash val="solid"/>
            <a:miter/>
            <a:headEnd type="none" w="med" len="med"/>
            <a:tailEnd type="none" w="med" len="med"/>
          </a:ln>
        </p:spPr>
        <p:txBody>
          <a:bodyPr>
            <a:spAutoFit/>
          </a:bodyPr>
          <a:lstStyle/>
          <a:p>
            <a:r>
              <a:rPr lang="en-US" altLang="en-US" sz="3600" dirty="0">
                <a:solidFill>
                  <a:srgbClr val="0000CC"/>
                </a:solidFill>
                <a:latin typeface="Times New Roman" panose="02020603050405020304" pitchFamily="18" charset="0"/>
                <a:cs typeface="Times New Roman" panose="02020603050405020304" pitchFamily="18" charset="0"/>
              </a:rPr>
              <a:t>Nhận thức phải thay đổi: </a:t>
            </a:r>
          </a:p>
          <a:p>
            <a:endParaRPr lang="en-US" altLang="en-US" sz="3600" dirty="0">
              <a:latin typeface="Times New Roman" panose="02020603050405020304" pitchFamily="18" charset="0"/>
              <a:cs typeface="Times New Roman" panose="02020603050405020304" pitchFamily="18" charset="0"/>
            </a:endParaRPr>
          </a:p>
          <a:p>
            <a:r>
              <a:rPr lang="en-US" altLang="en-US" sz="3600" dirty="0">
                <a:latin typeface="Times New Roman" panose="02020603050405020304" pitchFamily="18" charset="0"/>
                <a:cs typeface="Times New Roman" panose="02020603050405020304" pitchFamily="18" charset="0"/>
              </a:rPr>
              <a:t>- Yêu cầu cần đạt phải căn cứ v</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o chương trình, không căn cứ v</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o sách giáo khoa.</a:t>
            </a:r>
            <a:endParaRPr lang="en-US" altLang="en-US" sz="3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839200" cy="5278368"/>
          </a:xfrm>
          <a:prstGeom prst="rect">
            <a:avLst/>
          </a:prstGeom>
          <a:noFill/>
          <a:ln>
            <a:solidFill>
              <a:srgbClr val="0000FF"/>
            </a:solidFill>
          </a:ln>
        </p:spPr>
        <p:txBody>
          <a:bodyPr wrap="square">
            <a:spAutoFit/>
          </a:bodyPr>
          <a:lstStyle/>
          <a:p>
            <a:pPr>
              <a:buNone/>
            </a:pPr>
            <a:r>
              <a:rPr lang="en-US" altLang="x-none" sz="3600" dirty="0">
                <a:solidFill>
                  <a:srgbClr val="FF0000"/>
                </a:solidFill>
                <a:latin typeface="Times New Roman" panose="02020603050405020304" pitchFamily="18" charset="0"/>
                <a:cs typeface="Times New Roman" panose="02020603050405020304" pitchFamily="18" charset="0"/>
              </a:rPr>
              <a:t>Quan điểm, nhận thức cần phải thay đổi: </a:t>
            </a:r>
          </a:p>
          <a:p>
            <a:pPr>
              <a:buNone/>
            </a:pPr>
            <a:endParaRPr lang="en-US" altLang="x-none" sz="3600" dirty="0">
              <a:latin typeface="Times New Roman" panose="02020603050405020304" pitchFamily="18" charset="0"/>
              <a:cs typeface="Times New Roman" panose="02020603050405020304" pitchFamily="18" charset="0"/>
            </a:endParaRPr>
          </a:p>
          <a:p>
            <a:pPr>
              <a:lnSpc>
                <a:spcPts val="4600"/>
              </a:lnSpc>
              <a:spcBef>
                <a:spcPts val="600"/>
              </a:spcBef>
              <a:spcAft>
                <a:spcPts val="600"/>
              </a:spcAft>
              <a:buChar char="-"/>
            </a:pPr>
            <a:r>
              <a:rPr lang="en-US" altLang="x-none" sz="2400" dirty="0">
                <a:solidFill>
                  <a:srgbClr val="0000FF"/>
                </a:solidFill>
                <a:latin typeface="Times New Roman" panose="02020603050405020304" pitchFamily="18" charset="0"/>
                <a:cs typeface="Times New Roman" panose="02020603050405020304" pitchFamily="18" charset="0"/>
              </a:rPr>
              <a:t>Không nhất thiết phải cố định số tiết/ tuần.</a:t>
            </a:r>
          </a:p>
          <a:p>
            <a:pPr>
              <a:lnSpc>
                <a:spcPts val="4600"/>
              </a:lnSpc>
              <a:spcBef>
                <a:spcPts val="600"/>
              </a:spcBef>
              <a:spcAft>
                <a:spcPts val="600"/>
              </a:spcAft>
              <a:buChar char="-"/>
            </a:pPr>
            <a:r>
              <a:rPr lang="en-US" altLang="x-none" sz="2400" dirty="0">
                <a:solidFill>
                  <a:srgbClr val="0000FF"/>
                </a:solidFill>
                <a:latin typeface="Times New Roman" panose="02020603050405020304" pitchFamily="18" charset="0"/>
                <a:cs typeface="Times New Roman" panose="02020603050405020304" pitchFamily="18" charset="0"/>
              </a:rPr>
              <a:t>Ho</a:t>
            </a:r>
            <a:r>
              <a:rPr lang="en-US" altLang="x-none" sz="2400" dirty="0">
                <a:solidFill>
                  <a:srgbClr val="0000FF"/>
                </a:solidFill>
                <a:latin typeface="Times New Roman" panose="02020603050405020304" pitchFamily="18" charset="0"/>
                <a:ea typeface="Times New Roman" panose="02020603050405020304" pitchFamily="18" charset="0"/>
              </a:rPr>
              <a:t>à</a:t>
            </a:r>
            <a:r>
              <a:rPr lang="en-US" altLang="x-none" sz="2400" dirty="0">
                <a:solidFill>
                  <a:srgbClr val="0000FF"/>
                </a:solidFill>
                <a:latin typeface="Times New Roman" panose="02020603050405020304" pitchFamily="18" charset="0"/>
                <a:cs typeface="Times New Roman" panose="02020603050405020304" pitchFamily="18" charset="0"/>
              </a:rPr>
              <a:t>n th</a:t>
            </a:r>
            <a:r>
              <a:rPr lang="en-US" altLang="x-none" sz="2400" dirty="0">
                <a:solidFill>
                  <a:srgbClr val="0000FF"/>
                </a:solidFill>
                <a:latin typeface="Times New Roman" panose="02020603050405020304" pitchFamily="18" charset="0"/>
                <a:ea typeface="Times New Roman" panose="02020603050405020304" pitchFamily="18" charset="0"/>
              </a:rPr>
              <a:t>à</a:t>
            </a:r>
            <a:r>
              <a:rPr lang="en-US" altLang="x-none" sz="2400" dirty="0">
                <a:solidFill>
                  <a:srgbClr val="0000FF"/>
                </a:solidFill>
                <a:latin typeface="Times New Roman" panose="02020603050405020304" pitchFamily="18" charset="0"/>
                <a:cs typeface="Times New Roman" panose="02020603050405020304" pitchFamily="18" charset="0"/>
              </a:rPr>
              <a:t>nh nội dung môn học có thể được xét trên quỹ thời gian cả năm học.</a:t>
            </a:r>
          </a:p>
          <a:p>
            <a:pPr>
              <a:lnSpc>
                <a:spcPts val="4600"/>
              </a:lnSpc>
              <a:spcBef>
                <a:spcPts val="600"/>
              </a:spcBef>
              <a:spcAft>
                <a:spcPts val="600"/>
              </a:spcAft>
              <a:buChar char="-"/>
            </a:pPr>
            <a:r>
              <a:rPr lang="en-US" altLang="x-none" sz="2400" dirty="0">
                <a:solidFill>
                  <a:srgbClr val="0000FF"/>
                </a:solidFill>
                <a:latin typeface="Times New Roman" panose="02020603050405020304" pitchFamily="18" charset="0"/>
                <a:cs typeface="Times New Roman" panose="02020603050405020304" pitchFamily="18" charset="0"/>
              </a:rPr>
              <a:t>Có thể tổ chức dạy học theo chuyên đề, chủ đề.</a:t>
            </a:r>
          </a:p>
          <a:p>
            <a:pPr>
              <a:lnSpc>
                <a:spcPts val="4600"/>
              </a:lnSpc>
              <a:spcBef>
                <a:spcPts val="600"/>
              </a:spcBef>
              <a:spcAft>
                <a:spcPts val="600"/>
              </a:spcAft>
              <a:buChar char="-"/>
            </a:pPr>
            <a:r>
              <a:rPr lang="en-US" altLang="x-none" sz="2400" dirty="0">
                <a:solidFill>
                  <a:srgbClr val="0000FF"/>
                </a:solidFill>
                <a:latin typeface="Times New Roman" panose="02020603050405020304" pitchFamily="18" charset="0"/>
                <a:cs typeface="Times New Roman" panose="02020603050405020304" pitchFamily="18" charset="0"/>
              </a:rPr>
              <a:t>Kế hoạch dạy học/ phân phối chương trình mỗi năm học mỗi khác, khác nhau giữa các trường</a:t>
            </a:r>
            <a:r>
              <a:rPr lang="en-US" altLang="x-none" sz="3600" dirty="0">
                <a:solidFill>
                  <a:srgbClr val="0000FF"/>
                </a:solidFill>
                <a:latin typeface="Times New Roman" panose="02020603050405020304" pitchFamily="18" charset="0"/>
                <a:cs typeface="Times New Roman" panose="02020603050405020304" pitchFamily="18" charset="0"/>
              </a:rPr>
              <a:t>.</a:t>
            </a:r>
            <a:endParaRPr lang="en-US" altLang="x-none" sz="36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late">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6245</Words>
  <Application>Microsoft Office PowerPoint</Application>
  <PresentationFormat>On-screen Show (4:3)</PresentationFormat>
  <Paragraphs>494</Paragraphs>
  <Slides>72</Slides>
  <Notes>29</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template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PowerPoint Presentation</vt:lpstr>
      <vt:lpstr>NỘI DUNG </vt:lpstr>
      <vt:lpstr>NỘI DUNG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pháp lý của HSĐT </vt:lpstr>
      <vt:lpstr>Những lưu ý  khi thực hiện HSSS:</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DELL</cp:lastModifiedBy>
  <cp:revision>10</cp:revision>
  <cp:lastPrinted>2021-04-05T08:59:03Z</cp:lastPrinted>
  <dcterms:created xsi:type="dcterms:W3CDTF">2013-04-15T07:54:58Z</dcterms:created>
  <dcterms:modified xsi:type="dcterms:W3CDTF">2024-10-02T02:11:48Z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A4D5B0D61DED47578920197700895A9C_12</vt:lpwstr>
  </property>
  <property fmtid="{D5CDD505-2E9C-101B-9397-08002B2CF9AE}" pid="3" name="KSOProductBuildVer">
    <vt:lpwstr>1033-12.2.0.13472</vt:lpwstr>
  </property>
</Properties>
</file>