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1" r:id="rId4"/>
  </p:sldMasterIdLst>
  <p:notesMasterIdLst>
    <p:notesMasterId r:id="rId19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6" r:id="rId14"/>
    <p:sldId id="265" r:id="rId15"/>
    <p:sldId id="268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4BAC-1D02-4CDD-9674-C5D6E4CEFBE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AA75-ECF4-45E8-80C4-A4FC577D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3E760-B7AF-4E77-8A0F-AA7DF04976FC}" type="slidenum">
              <a:rPr lang="en-US" altLang="vi-VN" sz="1200" smtClean="0">
                <a:solidFill>
                  <a:prstClr val="black"/>
                </a:solidFill>
              </a:rPr>
              <a:pPr/>
              <a:t>1</a:t>
            </a:fld>
            <a:endParaRPr lang="en-US" altLang="vi-VN" sz="120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282247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3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7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20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4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6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9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0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7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8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3525012"/>
            <a:ext cx="5220072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9" y="4965188"/>
            <a:ext cx="5219924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50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32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80" y="2882403"/>
            <a:ext cx="6104099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737027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00CEF6"/>
                </a:solidFill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5929037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6104149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5670625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 rot="8100000">
            <a:off x="6038980" y="6049093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-9525" y="5949968"/>
            <a:ext cx="9167825" cy="793733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5924653"/>
            <a:ext cx="9229574" cy="857049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1" y="6114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085705" y="6495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895702" y="6021378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6" name="Shape 156"/>
          <p:cNvSpPr/>
          <p:nvPr/>
        </p:nvSpPr>
        <p:spPr>
          <a:xfrm rot="8100000">
            <a:off x="8699949" y="5772225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0476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2053570"/>
            <a:ext cx="6996600" cy="256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5929037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6104149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5670625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 rot="8100000">
            <a:off x="6038980" y="6049093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165" name="Shape 165"/>
          <p:cNvGrpSpPr/>
          <p:nvPr/>
        </p:nvGrpSpPr>
        <p:grpSpPr>
          <a:xfrm>
            <a:off x="-9525" y="5949968"/>
            <a:ext cx="9167825" cy="793733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5924653"/>
            <a:ext cx="9229574" cy="857049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1" y="6114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85705" y="6495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4895702" y="6021378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 rot="8100000">
            <a:off x="8699949" y="5772225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60096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5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7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5929037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6104149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5670625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 rot="8100000">
            <a:off x="6038980" y="6049093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7" name="Shape 207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-9525" y="5949968"/>
            <a:ext cx="9167825" cy="793733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5924653"/>
            <a:ext cx="9229574" cy="857049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1" y="6114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085705" y="6495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895702" y="6021378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rot="8100000">
            <a:off x="8699949" y="5772225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4707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5" y="2168803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30" y="2168803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5" y="2168803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5929037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6104149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5670625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 rot="8100000">
            <a:off x="6038980" y="6049093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-9525" y="5949968"/>
            <a:ext cx="9167825" cy="793733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5924653"/>
            <a:ext cx="9229574" cy="857049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1" y="6114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085705" y="6495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4895702" y="6021378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5" name="Shape 285"/>
          <p:cNvSpPr/>
          <p:nvPr/>
        </p:nvSpPr>
        <p:spPr>
          <a:xfrm rot="8100000">
            <a:off x="8699949" y="5772225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5929037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6104149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5670625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2" name="Shape 372"/>
          <p:cNvSpPr/>
          <p:nvPr/>
        </p:nvSpPr>
        <p:spPr>
          <a:xfrm rot="8100000">
            <a:off x="6038980" y="6049093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3" name="Shape 373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-9525" y="5949968"/>
            <a:ext cx="9167825" cy="793733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5924653"/>
            <a:ext cx="9229574" cy="857049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1" y="6114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85705" y="6495937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4895702" y="6021378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 rot="8100000">
            <a:off x="8699949" y="5772225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7121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8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10/14/2024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6" y="2882401"/>
            <a:ext cx="6104099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737025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kern="0">
                <a:solidFill>
                  <a:srgbClr val="00CEF6"/>
                </a:solidFill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6" name="Shape 156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71461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2053567"/>
            <a:ext cx="6996600" cy="256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165" name="Shape 165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9198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1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3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7" name="Shape 207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7235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1" y="2168801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6" y="2168801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1" y="2168801"/>
            <a:ext cx="2471699" cy="439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5" name="Shape 285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8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2" name="Shape 372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3" name="Shape 373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72395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10/14/2024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5277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1E57-C704-460D-864C-DF0A65D69B2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7D60-AE61-45C8-8A85-B091F5F0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3376-5939-4F17-8CE5-FC45C1C080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B586-73B9-4080-A000-552214EE50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4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9"/>
            <a:ext cx="8382000" cy="6883131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2053570"/>
            <a:ext cx="6996600" cy="256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3629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9"/>
            <a:ext cx="8382000" cy="6883131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2053567"/>
            <a:ext cx="6996600" cy="256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781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038602"/>
            <a:ext cx="971550" cy="98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486150" y="4114802"/>
            <a:ext cx="2343150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2F002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Soá hoïc 6</a:t>
            </a:r>
          </a:p>
        </p:txBody>
      </p:sp>
      <p:pic>
        <p:nvPicPr>
          <p:cNvPr id="20485" name="Picture 2" descr="SZ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70262" y="-304800"/>
            <a:ext cx="8936831" cy="74676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00400" y="1138552"/>
            <a:ext cx="2876550" cy="461665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vi-VN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SỐ HỌC 6</a:t>
            </a:r>
            <a:endParaRPr lang="en-US" altLang="vi-VN" sz="24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19200" y="1970088"/>
            <a:ext cx="594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CHÀO MỪNG QUÝ THẦY CÔ VỀ DỰ GIỜ THĂM LỚP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219200" y="3429004"/>
            <a:ext cx="59817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Nguyễn Thị Huệ</a:t>
            </a:r>
            <a:endParaRPr lang="en-US" altLang="vi-VN" sz="28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800" b="1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2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: TH-THCS ĐẠI TÂN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37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/>
      <p:bldP spid="204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22-23.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670106" y="1524002"/>
            <a:ext cx="519312" cy="1254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371603"/>
            <a:ext cx="638246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các số còn thiếu trong phân tích số 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 thừa số nguyên tố theo sơ đồ 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cột </a:t>
            </a: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ở hình 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2.4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2637" y="6019800"/>
            <a:ext cx="15294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2.4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19403" y="3048002"/>
            <a:ext cx="1902649" cy="2971799"/>
            <a:chOff x="6426777" y="2306782"/>
            <a:chExt cx="821056" cy="1735282"/>
          </a:xfrm>
        </p:grpSpPr>
        <p:sp>
          <p:nvSpPr>
            <p:cNvPr id="29" name="TextBox 28"/>
            <p:cNvSpPr txBox="1"/>
            <p:nvPr/>
          </p:nvSpPr>
          <p:spPr>
            <a:xfrm>
              <a:off x="6426777" y="2383448"/>
              <a:ext cx="234641" cy="30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55491" y="3717226"/>
              <a:ext cx="157165" cy="30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63761" y="3336097"/>
              <a:ext cx="438150" cy="30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430048" y="2753081"/>
              <a:ext cx="368878" cy="488083"/>
              <a:chOff x="6430048" y="2753081"/>
              <a:chExt cx="368878" cy="48808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30048" y="2753081"/>
                <a:ext cx="368878" cy="488083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538209" y="2846659"/>
                <a:ext cx="151631" cy="3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A81BA"/>
                    </a:solidFill>
                    <a:effectLst/>
                    <a:uLnTx/>
                    <a:uFillTx/>
                  </a:rPr>
                  <a:t>?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A81BA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909632" y="2803430"/>
              <a:ext cx="157165" cy="30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66215" y="2383448"/>
              <a:ext cx="157165" cy="30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878955" y="3251050"/>
              <a:ext cx="368878" cy="486897"/>
              <a:chOff x="6430048" y="2807305"/>
              <a:chExt cx="368878" cy="48689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8" y="2807305"/>
                <a:ext cx="368878" cy="486897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04002" y="2934587"/>
                <a:ext cx="151631" cy="3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A81BA"/>
                    </a:solidFill>
                    <a:effectLst/>
                    <a:uLnTx/>
                    <a:uFillTx/>
                  </a:rPr>
                  <a:t>?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A81BA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2743200" y="3810002"/>
            <a:ext cx="990600" cy="838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0" y="4572000"/>
            <a:ext cx="914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7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329625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22-23.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8334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</a:t>
            </a:r>
            <a:r>
              <a:rPr lang="en-US" sz="32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tích các số sau ra thừa số nguyên tố theo sơ đồ cột</a:t>
            </a:r>
          </a:p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 36                              b. 105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244025"/>
            <a:ext cx="257314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3.Luyện tập 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2814935"/>
            <a:ext cx="1981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 Đ NHÓM 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7" y="5137705"/>
            <a:ext cx="18902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ker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                                     </a:t>
            </a:r>
            <a:endParaRPr lang="en-US" altLang="en-US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1293553"/>
            <a:ext cx="4717472" cy="4613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141893"/>
            <a:ext cx="423949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b="1" kern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e.Sai</a:t>
            </a:r>
            <a:r>
              <a:rPr lang="fr-FR" sz="2800" kern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vì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2 là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số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chẵn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2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phải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là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hợp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số</a:t>
            </a:r>
            <a:r>
              <a:rPr lang="fr-FR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.</a:t>
            </a:r>
            <a:endParaRPr lang="en-US" sz="2800" b="1" kern="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4826"/>
            <a:ext cx="7391400" cy="58477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22-23. </a:t>
            </a:r>
            <a:r>
              <a:rPr kumimoji="0" lang="en-US" sz="32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10: </a:t>
            </a:r>
            <a:r>
              <a:rPr kumimoji="0" lang="en-US" sz="32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3200" b="1" i="0" u="none" strike="noStrike" kern="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TỐ</a:t>
            </a:r>
            <a:endParaRPr kumimoji="0" lang="en-US" sz="32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762002"/>
            <a:ext cx="2573140" cy="58477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3.Luyện tập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981200"/>
            <a:ext cx="35052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 lvl="0" algn="just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a. </a:t>
            </a:r>
            <a:r>
              <a:rPr lang="fr-FR" sz="2800" b="1" ker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Sai</a:t>
            </a:r>
            <a:r>
              <a:rPr lang="fr-FR" sz="2800" ker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vì 6 là hợp </a:t>
            </a:r>
            <a:r>
              <a:rPr lang="fr-FR" sz="2800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số</a:t>
            </a:r>
            <a:endParaRPr lang="en-US" sz="2800" b="1" ker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900" y="2743200"/>
            <a:ext cx="4152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fr-FR" sz="2800" b="1" kern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b.Sai vì </a:t>
            </a:r>
            <a:r>
              <a:rPr lang="fr-FR" sz="2800" b="1" ker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2.3 = 6 là số chẵn</a:t>
            </a: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3376136"/>
            <a:ext cx="22098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 lvl="0" algn="just">
              <a:lnSpc>
                <a:spcPct val="150000"/>
              </a:lnSpc>
            </a:pPr>
            <a:r>
              <a:rPr lang="fr-FR" sz="2800" b="1" kern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c.Đúng</a:t>
            </a:r>
            <a:endParaRPr lang="en-US" sz="2800" ker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151293"/>
            <a:ext cx="3810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kern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800" b="1" kern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d.Sai </a:t>
            </a:r>
            <a:r>
              <a:rPr lang="fr-FR" sz="2800" b="1" ker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vì bội của 3 là 3 là số nguyên tố</a:t>
            </a:r>
            <a:endParaRPr lang="en-US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1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186" y="2474893"/>
            <a:ext cx="665018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2.17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các số sau ra thừa số nguyên tố: 70; 115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177225"/>
            <a:ext cx="7391400" cy="58477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22-23. </a:t>
            </a:r>
            <a:r>
              <a:rPr kumimoji="0" lang="en-US" sz="32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10: </a:t>
            </a:r>
            <a:r>
              <a:rPr kumimoji="0" lang="en-US" sz="32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3200" b="1" i="0" u="none" strike="noStrike" kern="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TỐ</a:t>
            </a:r>
            <a:endParaRPr kumimoji="0" lang="en-US" sz="32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939225"/>
            <a:ext cx="2573140" cy="58477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3.Luyện tập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1" y="3"/>
            <a:ext cx="9220200" cy="7162799"/>
            <a:chOff x="1007916" y="1"/>
            <a:chExt cx="7248051" cy="537209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72480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3981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cs typeface="Arial"/>
                  <a:sym typeface="Arial"/>
                  <a:rtl val="0"/>
                </a:rPr>
                <a:t>H</a:t>
              </a:r>
              <a:r>
                <a:rPr lang="vi-VN" sz="3000" b="1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cs typeface="Arial"/>
                  <a:sym typeface="Arial"/>
                  <a:rtl val="0"/>
                </a:rPr>
                <a:t>Ư</a:t>
              </a:r>
              <a:r>
                <a:rPr lang="en-GB" sz="3000" b="1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cs typeface="Arial"/>
                  <a:sym typeface="Arial"/>
                  <a:rtl val="0"/>
                </a:rPr>
                <a:t>ỚNG DẪN VỀ NHÀ</a:t>
              </a:r>
              <a:endParaRPr lang="en-US" sz="3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1133662" y="2417265"/>
            <a:ext cx="663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</a:t>
            </a:r>
            <a:r>
              <a:rPr lang="vi-VN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ìm các số nguyên tố nhỏ </a:t>
            </a:r>
            <a:r>
              <a:rPr lang="vi-VN" sz="28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hơn </a:t>
            </a:r>
            <a:r>
              <a:rPr lang="vi-VN" sz="2800" b="1" kern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300</a:t>
            </a:r>
            <a:endParaRPr lang="vi-VN" sz="28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3124200"/>
            <a:ext cx="432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GB" sz="28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Làm</a:t>
            </a:r>
            <a:r>
              <a:rPr lang="en-GB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GB" sz="28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lang="en-GB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GB" sz="28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lang="en-GB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20.22</a:t>
            </a:r>
            <a:r>
              <a:rPr lang="en-GB" sz="28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en-GB" sz="2800" b="1" kern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20.24</a:t>
            </a:r>
            <a:endParaRPr lang="vi-VN" sz="28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581400"/>
            <a:ext cx="6248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kern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Xem </a:t>
            </a:r>
            <a:r>
              <a:rPr lang="pt-BR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trước các bài tập </a:t>
            </a:r>
            <a:r>
              <a:rPr lang="pt-BR" sz="2800" b="1" ker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phần  </a:t>
            </a:r>
            <a:endParaRPr lang="pt-BR" sz="2800" b="1" kern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kern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“</a:t>
            </a:r>
            <a:r>
              <a:rPr lang="pt-BR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Luyện tập chung”</a:t>
            </a:r>
            <a:endParaRPr lang="en-US" sz="2800" b="1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331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09603"/>
            <a:ext cx="3124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18382"/>
            <a:ext cx="7467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HS1</a:t>
            </a:r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-Thế nào là số nguyên tố; viết các số nguyên tố nhỏ hơn 10 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47182"/>
            <a:ext cx="7467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HS2-</a:t>
            </a:r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 là hợp </a:t>
            </a:r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số; viết các hợp số nhỏ hơn 10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9736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 nguyên tố và hợp số</a:t>
            </a:r>
            <a:endParaRPr lang="en-US" sz="28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76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1"/>
            <a:ext cx="8382000" cy="41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9736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67640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 pháp phân tích một số ra thừa số nguyên tố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630507"/>
            <a:ext cx="7391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Phương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pháp phân tích theo sơ đồ cây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7" y="3429002"/>
            <a:ext cx="4367645" cy="2590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1"/>
            <a:ext cx="4073237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6096000"/>
            <a:ext cx="3565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2.2.2.3 =2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66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9736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86580"/>
            <a:ext cx="7315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b.Phương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pháp phân tích theo sơ đồ cột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2362203"/>
            <a:ext cx="7959436" cy="3276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5791200"/>
            <a:ext cx="3565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2.2.2.3 =2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7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9736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" y="1555106"/>
            <a:ext cx="4114800" cy="2712097"/>
          </a:xfrm>
          <a:prstGeom prst="cloudCallout">
            <a:avLst>
              <a:gd name="adj1" fmla="val -25378"/>
              <a:gd name="adj2" fmla="val 726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có nhận xét gì khi phân tích số 24 ra thừa số nguyên tố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555103"/>
            <a:ext cx="4572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kumimoji="0" lang="en-US" sz="2800" b="1" i="1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kumimoji="0" lang="en-US" sz="28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1" i="1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kumimoji="0" 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63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 rot="21435102">
            <a:off x="670212" y="2243218"/>
            <a:ext cx="519312" cy="12502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9736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099608"/>
            <a:ext cx="66294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Bạn Việt phân tích số 60 ra thừa số nguyên tố. Kết quả là 60= 3.4.5. Kết quả của Việt đúng hay sai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sai sửa lại cho đúng?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733800" y="3342624"/>
            <a:ext cx="3200400" cy="7721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Bạn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đúng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nhỉ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2" y="2558883"/>
            <a:ext cx="1434987" cy="170831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197052" y="1613124"/>
            <a:ext cx="3908348" cy="1663477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7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phân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tích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thành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tích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thừa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nguyên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2774267"/>
            <a:ext cx="1344528" cy="1721535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51" y="1209022"/>
            <a:ext cx="3077077" cy="1686580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Phân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tích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thừa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nguyên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7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" y="4367996"/>
            <a:ext cx="9144001" cy="14984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5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066800" y="2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3200" b="1" i="0" strike="noStrike" kern="1200" cap="none" spc="0" normalizeH="0" baseline="0" noProof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b="1" kern="120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1200" cap="none" spc="0" normalizeH="0" baseline="0" noProof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3200" b="1" i="0" strike="noStrike" kern="1200" cap="none" spc="0" normalizeH="0" baseline="0" noProof="0" dirty="0" smtClean="0">
                <a:ln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Phân tích một số ra thừa số nguyên tố</a:t>
            </a:r>
            <a:endParaRPr lang="en-US" sz="2800" b="1" u="sng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670106" y="1524002"/>
            <a:ext cx="519312" cy="1254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739205"/>
            <a:ext cx="638246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Tìm các số còn thiếu trong phân tích số 18 ra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thừa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số nguyên tố theo sơ đồ cây ở hình 2.3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4" y="3298460"/>
            <a:ext cx="4114799" cy="2721340"/>
            <a:chOff x="3126443" y="1906602"/>
            <a:chExt cx="2206820" cy="1867775"/>
          </a:xfrm>
        </p:grpSpPr>
        <p:sp>
          <p:nvSpPr>
            <p:cNvPr id="10" name="Oval 9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1818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26443" y="1957074"/>
              <a:ext cx="2206820" cy="1817303"/>
              <a:chOff x="3126443" y="1957074"/>
              <a:chExt cx="2206820" cy="181730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6" name="Straight Connector 15"/>
              <p:cNvCxnSpPr>
                <a:stCxn id="10" idx="3"/>
                <a:endCxn id="12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>
                <a:endCxn id="10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3815638" y="1957074"/>
                <a:ext cx="291614" cy="35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82982" y="2614103"/>
                <a:ext cx="307099" cy="35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86485" y="3318686"/>
                <a:ext cx="423842" cy="35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95193" y="2608409"/>
                <a:ext cx="300082" cy="25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70208" y="3420049"/>
                <a:ext cx="222837" cy="25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192637" y="6182380"/>
            <a:ext cx="15294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 2.3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59035" y="4233301"/>
            <a:ext cx="838200" cy="7196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91200" y="5293543"/>
            <a:ext cx="914400" cy="7262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230868"/>
            <a:ext cx="409862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 ĐỘNG NHÓM ĐÔI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647</Words>
  <Application>Microsoft Office PowerPoint</Application>
  <PresentationFormat>On-screen Show (4:3)</PresentationFormat>
  <Paragraphs>91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Quince template</vt:lpstr>
      <vt:lpstr>1_Quince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</cp:revision>
  <dcterms:created xsi:type="dcterms:W3CDTF">2024-10-06T12:37:02Z</dcterms:created>
  <dcterms:modified xsi:type="dcterms:W3CDTF">2024-10-14T06:59:38Z</dcterms:modified>
</cp:coreProperties>
</file>