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25"/>
  </p:notesMasterIdLst>
  <p:sldIdLst>
    <p:sldId id="280" r:id="rId2"/>
    <p:sldId id="271" r:id="rId3"/>
    <p:sldId id="287" r:id="rId4"/>
    <p:sldId id="276" r:id="rId5"/>
    <p:sldId id="286" r:id="rId6"/>
    <p:sldId id="289" r:id="rId7"/>
    <p:sldId id="290" r:id="rId8"/>
    <p:sldId id="279" r:id="rId9"/>
    <p:sldId id="292" r:id="rId10"/>
    <p:sldId id="295" r:id="rId11"/>
    <p:sldId id="298" r:id="rId12"/>
    <p:sldId id="300" r:id="rId13"/>
    <p:sldId id="299" r:id="rId14"/>
    <p:sldId id="305" r:id="rId15"/>
    <p:sldId id="304" r:id="rId16"/>
    <p:sldId id="306" r:id="rId17"/>
    <p:sldId id="303" r:id="rId18"/>
    <p:sldId id="308" r:id="rId19"/>
    <p:sldId id="309" r:id="rId20"/>
    <p:sldId id="307" r:id="rId21"/>
    <p:sldId id="311" r:id="rId22"/>
    <p:sldId id="310" r:id="rId23"/>
    <p:sldId id="312" r:id="rId24"/>
  </p:sldIdLst>
  <p:sldSz cx="9144000" cy="5143500" type="screen16x9"/>
  <p:notesSz cx="6858000" cy="9144000"/>
  <p:embeddedFontLst>
    <p:embeddedFont>
      <p:font typeface="Open Sans" panose="020B0604020202020204" charset="0"/>
      <p:regular r:id="rId26"/>
      <p:bold r:id="rId27"/>
      <p:italic r:id="rId28"/>
      <p:boldItalic r:id="rId29"/>
    </p:embeddedFont>
    <p:embeddedFont>
      <p:font typeface="VNI-Times" pitchFamily="2" charset="0"/>
      <p:regular r:id="rId30"/>
      <p:bold r:id="rId31"/>
      <p:italic r:id="rId32"/>
      <p:boldItalic r:id="rId33"/>
    </p:embeddedFont>
    <p:embeddedFont>
      <p:font typeface="宋体" panose="02010600030101010101" pitchFamily="2" charset="-122"/>
      <p:regular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微软雅黑" panose="020B0503020204020204" pitchFamily="34" charset="-122"/>
      <p:regular r:id="rId41"/>
      <p:bold r:id="rId42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AB"/>
    <a:srgbClr val="FFAFAF"/>
    <a:srgbClr val="FF33CC"/>
    <a:srgbClr val="DD6236"/>
    <a:srgbClr val="4F1105"/>
    <a:srgbClr val="FFA7D3"/>
    <a:srgbClr val="FFFF8B"/>
    <a:srgbClr val="B7471F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77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6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2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6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1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0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0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5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5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5234" y="3383082"/>
            <a:ext cx="2377113" cy="18261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234" y="-132345"/>
            <a:ext cx="2441382" cy="19916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181" y="2798675"/>
            <a:ext cx="1953416" cy="24271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5358" y="-10657"/>
            <a:ext cx="2696494" cy="1748277"/>
          </a:xfrm>
          <a:prstGeom prst="rect">
            <a:avLst/>
          </a:prstGeom>
        </p:spPr>
      </p:pic>
      <p:grpSp>
        <p:nvGrpSpPr>
          <p:cNvPr id="13" name="组合 350">
            <a:extLst>
              <a:ext uri="{FF2B5EF4-FFF2-40B4-BE49-F238E27FC236}">
                <a16:creationId xmlns:a16="http://schemas.microsoft.com/office/drawing/2014/main" id="{B8B64F4F-99DB-4A48-87A2-4D2D5CBE6585}"/>
              </a:ext>
            </a:extLst>
          </p:cNvPr>
          <p:cNvGrpSpPr/>
          <p:nvPr/>
        </p:nvGrpSpPr>
        <p:grpSpPr>
          <a:xfrm>
            <a:off x="873471" y="1744710"/>
            <a:ext cx="7269042" cy="1551209"/>
            <a:chOff x="1168183" y="2013423"/>
            <a:chExt cx="9694298" cy="2068757"/>
          </a:xfrm>
        </p:grpSpPr>
        <p:sp>
          <p:nvSpPr>
            <p:cNvPr id="14" name="文本框 345">
              <a:extLst>
                <a:ext uri="{FF2B5EF4-FFF2-40B4-BE49-F238E27FC236}">
                  <a16:creationId xmlns:a16="http://schemas.microsoft.com/office/drawing/2014/main" id="{8332BDAA-3D8A-4AF1-9D63-0FFBFE747417}"/>
                </a:ext>
              </a:extLst>
            </p:cNvPr>
            <p:cNvSpPr txBox="1"/>
            <p:nvPr/>
          </p:nvSpPr>
          <p:spPr>
            <a:xfrm>
              <a:off x="2383401" y="2727992"/>
              <a:ext cx="7425203" cy="13541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  <a:p>
              <a:pPr algn="ctr" defTabSz="342809"/>
              <a:endParaRPr lang="zh-CN" altLang="en-US" sz="2999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2383400" y="2744833"/>
              <a:ext cx="7425203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1168183" y="2013423"/>
              <a:ext cx="96942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CHỦ ĐỀ 1. MÁY TÍNH VÀ CỘNG ĐỒNG</a:t>
              </a:r>
              <a:endParaRPr lang="zh-CN" altLang="en-US" sz="2999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49">
            <a:extLst>
              <a:ext uri="{FF2B5EF4-FFF2-40B4-BE49-F238E27FC236}">
                <a16:creationId xmlns:a16="http://schemas.microsoft.com/office/drawing/2014/main" id="{AEE4CA43-87E5-4E28-8166-D3B24E31630B}"/>
              </a:ext>
            </a:extLst>
          </p:cNvPr>
          <p:cNvGrpSpPr/>
          <p:nvPr/>
        </p:nvGrpSpPr>
        <p:grpSpPr>
          <a:xfrm>
            <a:off x="3037071" y="822550"/>
            <a:ext cx="2941832" cy="797331"/>
            <a:chOff x="4128843" y="748108"/>
            <a:chExt cx="3923351" cy="1063354"/>
          </a:xfrm>
        </p:grpSpPr>
        <p:sp>
          <p:nvSpPr>
            <p:cNvPr id="17" name="文本框 344">
              <a:extLst>
                <a:ext uri="{FF2B5EF4-FFF2-40B4-BE49-F238E27FC236}">
                  <a16:creationId xmlns:a16="http://schemas.microsoft.com/office/drawing/2014/main" id="{44CBDE53-190E-41C7-B7EF-AB0D105FC592}"/>
                </a:ext>
              </a:extLst>
            </p:cNvPr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:a16="http://schemas.microsoft.com/office/drawing/2014/main" id="{1715721D-2379-4F88-BDA9-B54B39F99781}"/>
                </a:ext>
              </a:extLst>
            </p:cNvPr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0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1452476"/>
            <a:ext cx="8372068" cy="3370218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2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shot_4"/>
          <p:cNvPicPr/>
          <p:nvPr/>
        </p:nvPicPr>
        <p:blipFill rotWithShape="1">
          <a:blip r:embed="rId2"/>
          <a:srcRect b="35506"/>
          <a:stretch/>
        </p:blipFill>
        <p:spPr bwMode="auto">
          <a:xfrm>
            <a:off x="2883878" y="1590385"/>
            <a:ext cx="6330460" cy="30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89280" y="1868992"/>
            <a:ext cx="1994598" cy="1517301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31070" y="3111337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9244" y="3195377"/>
            <a:ext cx="1014883" cy="4786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1937" y="4131299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452476"/>
            <a:ext cx="1696065" cy="1525913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pic>
        <p:nvPicPr>
          <p:cNvPr id="10" name="Picture 9" descr="Screenshot_4"/>
          <p:cNvPicPr/>
          <p:nvPr/>
        </p:nvPicPr>
        <p:blipFill rotWithShape="1">
          <a:blip r:embed="rId2"/>
          <a:srcRect t="62091"/>
          <a:stretch/>
        </p:blipFill>
        <p:spPr bwMode="auto">
          <a:xfrm>
            <a:off x="2751992" y="1452476"/>
            <a:ext cx="5680588" cy="21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153264" y="2323971"/>
            <a:ext cx="1132870" cy="8813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71716" y="3205316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41755" y="2382880"/>
            <a:ext cx="1918298" cy="8224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3394819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78028" y="3085475"/>
            <a:ext cx="14258" cy="3093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7700" y="1582753"/>
            <a:ext cx="4575974" cy="3475022"/>
            <a:chOff x="2396325" y="1823948"/>
            <a:chExt cx="4461674" cy="29565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372353F-B06C-4712-9BD7-172685AFA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/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r="2231"/>
            <a:stretch/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2010475"/>
            <a:ext cx="4351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765" y="2734586"/>
            <a:ext cx="4351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04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71524" y="1612236"/>
            <a:ext cx="741997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”.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  </a:t>
            </a:r>
            <a:endParaRPr lang="en-US" sz="2400" dirty="0">
              <a:effectLst/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8291" r="15988" b="12658"/>
          <a:stretch/>
        </p:blipFill>
        <p:spPr>
          <a:xfrm>
            <a:off x="29559" y="3629025"/>
            <a:ext cx="1029238" cy="10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8725" y="3391638"/>
            <a:ext cx="733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690168"/>
            <a:ext cx="8210550" cy="2395271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2000"/>
              </a:lnSpc>
            </a:pP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0" y="2418461"/>
            <a:ext cx="3147631" cy="2079928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3815" y="1438920"/>
            <a:ext cx="7434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C00000"/>
              </a:solidFill>
              <a:effectLst/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shot_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461" y="1959429"/>
            <a:ext cx="4725639" cy="31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5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" y="1590385"/>
            <a:ext cx="85370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90385"/>
            <a:ext cx="8554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49155" y="209542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6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158" y="-29310"/>
            <a:ext cx="9009993" cy="45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67157" y="4509569"/>
            <a:ext cx="17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2517" y="4534296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021372" y="4507428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559300" y="450742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53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59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7904" y="657179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895187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587982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1364125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516729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710812" y="1333497"/>
            <a:ext cx="7315202" cy="18372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1710812" y="3516729"/>
            <a:ext cx="7327124" cy="12441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345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27"/>
            <a:ext cx="9244485" cy="5176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7365" y="2110085"/>
            <a:ext cx="39092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  <a:endParaRPr lang="en-US" sz="6000" dirty="0">
              <a:ln w="3810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7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206" y="2255921"/>
            <a:ext cx="792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348970" y="3215112"/>
            <a:ext cx="602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7095" y="2261882"/>
            <a:ext cx="776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00253" y="3385267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16-Point Star 9"/>
          <p:cNvSpPr/>
          <p:nvPr/>
        </p:nvSpPr>
        <p:spPr>
          <a:xfrm>
            <a:off x="1896626" y="1739343"/>
            <a:ext cx="3074796" cy="2245246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2816" y="3449302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49003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8585" y="1250914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033846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6474" y="3859497"/>
            <a:ext cx="3282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1. Minh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( SGK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trang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5)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569" y="3778467"/>
            <a:ext cx="262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4665" y="3859497"/>
            <a:ext cx="265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3.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1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5685" y="110017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0753" y="1021412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215" y="3474271"/>
            <a:ext cx="3101172" cy="1569660"/>
          </a:xfrm>
          <a:prstGeom prst="rect">
            <a:avLst/>
          </a:prstGeom>
          <a:solidFill>
            <a:srgbClr val="FFAFAF"/>
          </a:solidFill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đèn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xanh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 smtClean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388" y="3420260"/>
            <a:ext cx="2914672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2695" y="3412715"/>
            <a:ext cx="2800140" cy="1631216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13473"/>
              </p:ext>
            </p:extLst>
          </p:nvPr>
        </p:nvGraphicFramePr>
        <p:xfrm>
          <a:off x="228601" y="1800651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2462917325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863466917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87531879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8533704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21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05272"/>
              </p:ext>
            </p:extLst>
          </p:nvPr>
        </p:nvGraphicFramePr>
        <p:xfrm>
          <a:off x="226016" y="977691"/>
          <a:ext cx="8714235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5969">
                  <a:extLst>
                    <a:ext uri="{9D8B030D-6E8A-4147-A177-3AD203B41FA5}">
                      <a16:colId xmlns:a16="http://schemas.microsoft.com/office/drawing/2014/main" val="4091955330"/>
                    </a:ext>
                  </a:extLst>
                </a:gridCol>
                <a:gridCol w="3549445">
                  <a:extLst>
                    <a:ext uri="{9D8B030D-6E8A-4147-A177-3AD203B41FA5}">
                      <a16:colId xmlns:a16="http://schemas.microsoft.com/office/drawing/2014/main" val="1571981867"/>
                    </a:ext>
                  </a:extLst>
                </a:gridCol>
                <a:gridCol w="2418735">
                  <a:extLst>
                    <a:ext uri="{9D8B030D-6E8A-4147-A177-3AD203B41FA5}">
                      <a16:colId xmlns:a16="http://schemas.microsoft.com/office/drawing/2014/main" val="1174635858"/>
                    </a:ext>
                  </a:extLst>
                </a:gridCol>
                <a:gridCol w="2070086">
                  <a:extLst>
                    <a:ext uri="{9D8B030D-6E8A-4147-A177-3AD203B41FA5}">
                      <a16:colId xmlns:a16="http://schemas.microsoft.com/office/drawing/2014/main" val="3501166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DỮ</a:t>
                      </a:r>
                      <a:r>
                        <a:rPr lang="en-US" sz="2400" baseline="0" dirty="0" smtClean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THÔNG</a:t>
                      </a:r>
                      <a:r>
                        <a:rPr lang="en-US" sz="2400" baseline="0" dirty="0" smtClean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VẬT</a:t>
                      </a:r>
                      <a:r>
                        <a:rPr lang="en-US" sz="2400" baseline="0" dirty="0" smtClean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737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99621"/>
              </p:ext>
            </p:extLst>
          </p:nvPr>
        </p:nvGraphicFramePr>
        <p:xfrm>
          <a:off x="226017" y="2550703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3251405829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345005463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769873686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3638338498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20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1893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85540"/>
              </p:ext>
            </p:extLst>
          </p:nvPr>
        </p:nvGraphicFramePr>
        <p:xfrm>
          <a:off x="223433" y="3300755"/>
          <a:ext cx="8714234" cy="1005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1904241677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653246765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1453613893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245646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endParaRPr lang="en-US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5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41995" y="959522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/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5" r="15804" b="24585"/>
          <a:stretch/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47068" y="4058306"/>
            <a:ext cx="5395767" cy="562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27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1341</TotalTime>
  <Words>1235</Words>
  <Application>Microsoft Office PowerPoint</Application>
  <PresentationFormat>On-screen Show (16:9)</PresentationFormat>
  <Paragraphs>131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Open Sans</vt:lpstr>
      <vt:lpstr>VNI-Times</vt:lpstr>
      <vt:lpstr>等线</vt:lpstr>
      <vt:lpstr>Times New Roman</vt:lpstr>
      <vt:lpstr>Arial</vt:lpstr>
      <vt:lpstr>宋体</vt:lpstr>
      <vt:lpstr>Calibri Light</vt:lpstr>
      <vt:lpstr>Calibri</vt:lpstr>
      <vt:lpstr>Wingdings</vt:lpstr>
      <vt:lpstr>字魂36号-正文宋楷</vt:lpstr>
      <vt:lpstr>微软雅黑</vt:lpstr>
      <vt:lpstr>iCiel Nabila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admin</cp:lastModifiedBy>
  <cp:revision>106</cp:revision>
  <dcterms:created xsi:type="dcterms:W3CDTF">2015-12-05T09:26:00Z</dcterms:created>
  <dcterms:modified xsi:type="dcterms:W3CDTF">2021-09-13T15:42:12Z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