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089" r:id="rId14"/>
    <p:sldId id="3091" r:id="rId15"/>
    <p:sldId id="3097" r:id="rId16"/>
    <p:sldId id="3098" r:id="rId17"/>
    <p:sldId id="3100" r:id="rId18"/>
    <p:sldId id="3099" r:id="rId19"/>
    <p:sldId id="3092" r:id="rId20"/>
    <p:sldId id="3093" r:id="rId21"/>
    <p:sldId id="3102" r:id="rId22"/>
    <p:sldId id="3103" r:id="rId23"/>
    <p:sldId id="3104" r:id="rId24"/>
    <p:sldId id="3105" r:id="rId25"/>
    <p:sldId id="3095" r:id="rId26"/>
    <p:sldId id="3096" r:id="rId27"/>
    <p:sldId id="3106" r:id="rId28"/>
    <p:sldId id="3120" r:id="rId29"/>
    <p:sldId id="3107" r:id="rId30"/>
    <p:sldId id="3121" r:id="rId31"/>
    <p:sldId id="3122" r:id="rId32"/>
    <p:sldId id="3118" r:id="rId33"/>
    <p:sldId id="3083" r:id="rId34"/>
    <p:sldId id="3123"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
      <p:font typeface="UTM Avo" panose="02040603050506020204" pitchFamily="18" charset="0"/>
      <p:regular r:id="rId43"/>
      <p:bold r:id="rId44"/>
      <p:italic r:id="rId45"/>
      <p:boldItalic r:id="rId46"/>
    </p:embeddedFont>
    <p:embeddedFont>
      <p:font typeface="UTM Cookies" panose="02040603050506020204" pitchFamily="18"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6100" autoAdjust="0"/>
  </p:normalViewPr>
  <p:slideViewPr>
    <p:cSldViewPr snapToGrid="0">
      <p:cViewPr varScale="1">
        <p:scale>
          <a:sx n="54" d="100"/>
          <a:sy n="54" d="100"/>
        </p:scale>
        <p:origin x="7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7/27/2023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jf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256250" y="2191642"/>
            <a:ext cx="9190336" cy="2060564"/>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E46C0A"/>
                </a:solidFill>
                <a:latin typeface="+mj-lt"/>
              </a:rPr>
              <a:t>BÀI </a:t>
            </a:r>
            <a:r>
              <a:rPr lang="en-US" sz="600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a:ln w="19050">
                  <a:solidFill>
                    <a:schemeClr val="bg1"/>
                  </a:solidFill>
                </a:ln>
                <a:solidFill>
                  <a:srgbClr val="E46C0A"/>
                </a:solidFill>
                <a:latin typeface="+mj-lt"/>
              </a:rPr>
              <a:t>Lược SỬ CÔNG CỤ TÍNH TOÁN</a:t>
            </a:r>
            <a:endParaRPr lang="vi-VN" sz="5400" dirty="0">
              <a:ln w="19050">
                <a:solidFill>
                  <a:schemeClr val="bg1"/>
                </a:solidFill>
              </a:ln>
              <a:solidFill>
                <a:srgbClr val="E46C0A"/>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a16="http://schemas.microsoft.com/office/drawing/2014/main"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a:solidFill>
                  <a:srgbClr val="C00000"/>
                </a:solidFill>
                <a:latin typeface="+mj-lt"/>
              </a:rPr>
              <a:t>1. MÁY TÍNH Cơ KHÍ</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80862"/>
            <a:ext cx="10651572"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khí 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1901</TotalTime>
  <Words>1916</Words>
  <Application>Microsoft Office PowerPoint</Application>
  <PresentationFormat>Widescreen</PresentationFormat>
  <Paragraphs>129</Paragraphs>
  <Slides>34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UTM Avo</vt:lpstr>
      <vt:lpstr>Arial</vt:lpstr>
      <vt:lpstr>Segoe Print</vt:lpstr>
      <vt:lpstr>UTM Cookies</vt:lpstr>
      <vt:lpstr>字魂36号-正文宋楷</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Ha Dang Cao Tung</cp:lastModifiedBy>
  <cp:revision>169</cp:revision>
  <dcterms:created xsi:type="dcterms:W3CDTF">2021-06-02T01:34:28Z</dcterms:created>
  <dcterms:modified xsi:type="dcterms:W3CDTF">2023-07-27T03:30:40Z</dcterms:modified>
</cp:coreProperties>
</file>