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8" r:id="rId2"/>
    <p:sldId id="286" r:id="rId3"/>
    <p:sldId id="256" r:id="rId4"/>
    <p:sldId id="274" r:id="rId5"/>
    <p:sldId id="278" r:id="rId6"/>
    <p:sldId id="276" r:id="rId7"/>
    <p:sldId id="258" r:id="rId8"/>
    <p:sldId id="259" r:id="rId9"/>
    <p:sldId id="260" r:id="rId10"/>
    <p:sldId id="261" r:id="rId11"/>
    <p:sldId id="264" r:id="rId12"/>
    <p:sldId id="279" r:id="rId13"/>
    <p:sldId id="263" r:id="rId14"/>
    <p:sldId id="281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ED3"/>
    <a:srgbClr val="0FB7BD"/>
    <a:srgbClr val="0EAAAE"/>
    <a:srgbClr val="62C8CE"/>
    <a:srgbClr val="05A0B8"/>
    <a:srgbClr val="0D9FA3"/>
    <a:srgbClr val="E5F5F7"/>
    <a:srgbClr val="C0E6EA"/>
    <a:srgbClr val="A6A6A6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71" d="100"/>
          <a:sy n="71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http://t1.gstatic.com/images?q=tbn:ANd9GcQrMstkeJVvb-s4RcgtzGBMoEb-Btlv1SRg-NW0xcAQHWy8Ooa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5769" y="4275579"/>
            <a:ext cx="2377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976" y="435252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HOUSE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2363788" y="5591175"/>
            <a:ext cx="5905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dirty="0">
                <a:latin typeface="Script MT Bold" pitchFamily="66" charset="0"/>
              </a:rPr>
              <a:t>Teacher: Vo </a:t>
            </a:r>
            <a:r>
              <a:rPr lang="en-US" sz="4800" dirty="0" err="1">
                <a:latin typeface="Script MT Bold" pitchFamily="66" charset="0"/>
              </a:rPr>
              <a:t>Thi</a:t>
            </a:r>
            <a:r>
              <a:rPr lang="en-US" sz="4800" dirty="0">
                <a:latin typeface="Script MT Bold" pitchFamily="66" charset="0"/>
              </a:rPr>
              <a:t> </a:t>
            </a:r>
            <a:r>
              <a:rPr lang="en-US" sz="4800" dirty="0" err="1">
                <a:latin typeface="Script MT Bold" pitchFamily="66" charset="0"/>
              </a:rPr>
              <a:t>Huong</a:t>
            </a:r>
            <a:endParaRPr lang="en-US" sz="4800" dirty="0">
              <a:latin typeface="Script MT Bold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  <a:solidFill>
            <a:srgbClr val="0FB7BD"/>
          </a:solidFill>
        </p:spPr>
      </p:pic>
      <p:sp>
        <p:nvSpPr>
          <p:cNvPr id="8" name="TextBox 7"/>
          <p:cNvSpPr txBox="1"/>
          <p:nvPr/>
        </p:nvSpPr>
        <p:spPr>
          <a:xfrm>
            <a:off x="905868" y="72219"/>
            <a:ext cx="7700249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033" y="167510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6863" y="1656660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23542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2033" y="2521898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6863" y="2523113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961869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2033" y="344455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6863" y="3435902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984376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033" y="4362794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6863" y="4354141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2033" y="526998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863" y="5269989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947574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492958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3DA9C0-9004-46A2-ADBD-46D169D2923B}"/>
              </a:ext>
            </a:extLst>
          </p:cNvPr>
          <p:cNvSpPr txBox="1"/>
          <p:nvPr/>
        </p:nvSpPr>
        <p:spPr>
          <a:xfrm>
            <a:off x="3530253" y="165130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1304F-311B-40C8-ABCF-A9636BD48CB3}"/>
              </a:ext>
            </a:extLst>
          </p:cNvPr>
          <p:cNvSpPr txBox="1"/>
          <p:nvPr/>
        </p:nvSpPr>
        <p:spPr>
          <a:xfrm>
            <a:off x="3161362" y="2522707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63D1D-E0E5-4B44-8931-0EA5D12BBA0C}"/>
              </a:ext>
            </a:extLst>
          </p:cNvPr>
          <p:cNvSpPr txBox="1"/>
          <p:nvPr/>
        </p:nvSpPr>
        <p:spPr>
          <a:xfrm>
            <a:off x="4123662" y="344455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7A0A8-DEF1-4BF2-BF6E-267056C551E5}"/>
              </a:ext>
            </a:extLst>
          </p:cNvPr>
          <p:cNvSpPr txBox="1"/>
          <p:nvPr/>
        </p:nvSpPr>
        <p:spPr>
          <a:xfrm>
            <a:off x="3475005" y="4350616"/>
            <a:ext cx="1473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2F61B-BC57-46A7-9085-C53FE620BE42}"/>
              </a:ext>
            </a:extLst>
          </p:cNvPr>
          <p:cNvSpPr txBox="1"/>
          <p:nvPr/>
        </p:nvSpPr>
        <p:spPr>
          <a:xfrm>
            <a:off x="4112378" y="5272380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2383155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5497830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2383155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17648" y="113416"/>
            <a:ext cx="7635716" cy="892552"/>
          </a:xfrm>
          <a:prstGeom prst="rect">
            <a:avLst/>
          </a:prstGeom>
          <a:solidFill>
            <a:srgbClr val="73CED3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7270" y="1977390"/>
            <a:ext cx="2731770" cy="548640"/>
          </a:xfrm>
          <a:prstGeom prst="roundRect">
            <a:avLst>
              <a:gd name="adj" fmla="val 4583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75910" y="1977390"/>
            <a:ext cx="2731770" cy="548640"/>
          </a:xfrm>
          <a:prstGeom prst="roundRect">
            <a:avLst>
              <a:gd name="adj" fmla="val 41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17270" y="4404360"/>
            <a:ext cx="2731770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75910" y="4404360"/>
            <a:ext cx="2731770" cy="548640"/>
          </a:xfrm>
          <a:prstGeom prst="roundRect">
            <a:avLst>
              <a:gd name="adj" fmla="val 4375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166996"/>
            <a:ext cx="3411855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020" y="1977260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062" y="128208"/>
            <a:ext cx="4616970" cy="523220"/>
          </a:xfrm>
          <a:prstGeom prst="rect">
            <a:avLst/>
          </a:prstGeom>
          <a:solidFill>
            <a:srgbClr val="73CED3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1488" y="1779343"/>
            <a:ext cx="192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9424E-2A82-4F44-A0B2-D950EF33FAEE}"/>
              </a:ext>
            </a:extLst>
          </p:cNvPr>
          <p:cNvSpPr txBox="1"/>
          <p:nvPr/>
        </p:nvSpPr>
        <p:spPr>
          <a:xfrm>
            <a:off x="3504737" y="927938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40931-8353-4D53-9884-538385AE12E9}"/>
              </a:ext>
            </a:extLst>
          </p:cNvPr>
          <p:cNvSpPr txBox="1"/>
          <p:nvPr/>
        </p:nvSpPr>
        <p:spPr>
          <a:xfrm>
            <a:off x="213177" y="3004950"/>
            <a:ext cx="214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5A91-4F8F-4CFD-8ABA-851E63A433E3}"/>
              </a:ext>
            </a:extLst>
          </p:cNvPr>
          <p:cNvSpPr txBox="1"/>
          <p:nvPr/>
        </p:nvSpPr>
        <p:spPr>
          <a:xfrm>
            <a:off x="3780241" y="4887274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13" name="Cloud 12"/>
          <p:cNvSpPr/>
          <p:nvPr/>
        </p:nvSpPr>
        <p:spPr>
          <a:xfrm>
            <a:off x="2641641" y="1781968"/>
            <a:ext cx="3321424" cy="25105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TYPES OF     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6FB21-D4E4-4A79-8296-D3A33047E6EB}"/>
              </a:ext>
            </a:extLst>
          </p:cNvPr>
          <p:cNvSpPr txBox="1"/>
          <p:nvPr/>
        </p:nvSpPr>
        <p:spPr>
          <a:xfrm>
            <a:off x="6305345" y="3021518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farmhouse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957EE-5B31-4785-B357-4EF7434C0503}"/>
              </a:ext>
            </a:extLst>
          </p:cNvPr>
          <p:cNvSpPr txBox="1"/>
          <p:nvPr/>
        </p:nvSpPr>
        <p:spPr>
          <a:xfrm>
            <a:off x="5287268" y="4220667"/>
            <a:ext cx="317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Cottage :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7CCEC-4345-4DC3-BDBC-7E213560ABCB}"/>
              </a:ext>
            </a:extLst>
          </p:cNvPr>
          <p:cNvSpPr txBox="1"/>
          <p:nvPr/>
        </p:nvSpPr>
        <p:spPr>
          <a:xfrm>
            <a:off x="5732878" y="1059693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stilt house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724835" y="1321303"/>
            <a:ext cx="134470" cy="72077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40884" y="3964679"/>
            <a:ext cx="599304" cy="45497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62838" y="2763807"/>
            <a:ext cx="780009" cy="33349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1"/>
          </p:cNvCxnSpPr>
          <p:nvPr/>
        </p:nvCxnSpPr>
        <p:spPr>
          <a:xfrm flipV="1">
            <a:off x="4998242" y="1321303"/>
            <a:ext cx="734636" cy="5881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4388888" y="4299582"/>
            <a:ext cx="1" cy="5876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877080" y="3283128"/>
            <a:ext cx="964727" cy="9943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250941" y="2102357"/>
            <a:ext cx="720859" cy="54671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806096" y="4660378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castle</a:t>
            </a:r>
          </a:p>
        </p:txBody>
      </p:sp>
      <p:cxnSp>
        <p:nvCxnSpPr>
          <p:cNvPr id="64" name="Straight Arrow Connector 63"/>
          <p:cNvCxnSpPr>
            <a:endCxn id="63" idx="0"/>
          </p:cNvCxnSpPr>
          <p:nvPr/>
        </p:nvCxnSpPr>
        <p:spPr>
          <a:xfrm flipH="1">
            <a:off x="2326431" y="3959057"/>
            <a:ext cx="645369" cy="70132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24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487126" cy="830997"/>
          </a:xfrm>
          <a:prstGeom prst="rect">
            <a:avLst/>
          </a:prstGeom>
          <a:solidFill>
            <a:srgbClr val="05A0B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0153" y="1207864"/>
            <a:ext cx="707180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 Where do you live?</a:t>
            </a:r>
          </a:p>
          <a:p>
            <a:r>
              <a:rPr lang="en-US" sz="2800" b="1" i="1" dirty="0"/>
              <a:t>B:  </a:t>
            </a:r>
            <a:r>
              <a:rPr lang="en-US" sz="2800" dirty="0"/>
              <a:t>I live in a small house in the countryside.</a:t>
            </a:r>
          </a:p>
        </p:txBody>
      </p:sp>
      <p:pic>
        <p:nvPicPr>
          <p:cNvPr id="1026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68" y="2366682"/>
            <a:ext cx="5451849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91" y="149974"/>
            <a:ext cx="3513044" cy="804768"/>
          </a:xfrm>
          <a:solidFill>
            <a:srgbClr val="0FB7BD"/>
          </a:solidFill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*Presentation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507"/>
            <a:ext cx="7886700" cy="4351338"/>
          </a:xfrm>
          <a:solidFill>
            <a:srgbClr val="73CED3">
              <a:alpha val="65000"/>
            </a:srgb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Hello everybody. In my group.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lives in a country house. Nam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live in flats,….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7BD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257300" y="1981200"/>
            <a:ext cx="75819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by heart vocab.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b="1" dirty="0"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 Learn how to pronoun / s/ and /</a:t>
            </a:r>
            <a:r>
              <a:rPr lang="en-US" sz="2800" b="1" dirty="0" err="1">
                <a:latin typeface="Georgia" pitchFamily="18" charset="0"/>
              </a:rPr>
              <a:t>es</a:t>
            </a:r>
            <a:r>
              <a:rPr lang="en-US" sz="2800" b="1" dirty="0">
                <a:latin typeface="Georgia" pitchFamily="18" charset="0"/>
              </a:rPr>
              <a:t>/</a:t>
            </a:r>
            <a:r>
              <a:rPr lang="en-US" sz="2800" b="1" i="1" dirty="0">
                <a:solidFill>
                  <a:srgbClr val="6600CC"/>
                </a:solidFill>
                <a:latin typeface="Georgia" pitchFamily="18" charset="0"/>
              </a:rPr>
              <a:t>.</a:t>
            </a:r>
          </a:p>
          <a:p>
            <a:pPr eaLnBrk="1" hangingPunct="1"/>
            <a:endParaRPr lang="en-US" sz="1200" b="1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Prepare “ A closer look 2”</a:t>
            </a:r>
            <a:r>
              <a:rPr lang="en-US" sz="2800" dirty="0"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66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42008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173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19476" y="139700"/>
            <a:ext cx="4486792" cy="768350"/>
          </a:xfrm>
          <a:prstGeom prst="rect">
            <a:avLst/>
          </a:prstGeom>
          <a:solidFill>
            <a:srgbClr val="0FB7B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Game:Pelmanism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Picture 19" descr="nha p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1117"/>
            <a:ext cx="2063862" cy="20113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12059" y="88707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0" name="Picture 11" descr="http://t1.gstatic.com/images?q=tbn:ANd9GcQrMstkeJVvb-s4RcgtzGBMoEb-Btlv1SRg-NW0xcAQHWy8Ooa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39" y="933410"/>
            <a:ext cx="184785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449591" y="900518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2" name="Picture 20" descr="nha nong th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9610"/>
            <a:ext cx="190500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638196" y="941617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4" name="Picture 5" descr="1000+ Mẫu Biệt Thự Đẹp Nhất Việt Nam Đã Được Thiết Kế Thi C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093694"/>
            <a:ext cx="1981200" cy="20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54744" y="968188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725" y="3929993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stilt house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-283" y="3967509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0" y="3951340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town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house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64539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77161" y="3929993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villa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12894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3951340"/>
            <a:ext cx="2295435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country house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74542" y="3958181"/>
            <a:ext cx="2209800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2391" y="3244334"/>
            <a:ext cx="39392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TYPES  OF    HOUSE</a:t>
            </a:r>
          </a:p>
        </p:txBody>
      </p:sp>
    </p:spTree>
    <p:extLst>
      <p:ext uri="{BB962C8B-B14F-4D97-AF65-F5344CB8AC3E}">
        <p14:creationId xmlns:p14="http://schemas.microsoft.com/office/powerpoint/2010/main" val="12394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76263" y="1769580"/>
            <a:ext cx="2600348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91" y="2570357"/>
            <a:ext cx="4491358" cy="830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99" y="2623547"/>
            <a:ext cx="961782" cy="77761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275390" y="1675558"/>
            <a:ext cx="5028149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PERIOD 9.LESSON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5256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country house (phr. n):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085" y="836613"/>
            <a:ext cx="28631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flat (n) 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28599" y="1828800"/>
            <a:ext cx="50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town house (phr. n)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28600" y="3657600"/>
            <a:ext cx="2534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 move (v):</a:t>
            </a:r>
          </a:p>
        </p:txBody>
      </p:sp>
      <p:pic>
        <p:nvPicPr>
          <p:cNvPr id="6164" name="Picture 20" descr="nha nong 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10" y="399364"/>
            <a:ext cx="4531660" cy="39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nha p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09" y="557260"/>
            <a:ext cx="4450977" cy="39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http://www.khaidat.com.vn/upload/images/2011/tintuc/3.01.2011/can-ho-nho-62m2-nhin-ra-trung-tam-thanh-p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10" y="559192"/>
            <a:ext cx="4226859" cy="38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4" name="TextBox 17"/>
          <p:cNvSpPr txBox="1">
            <a:spLocks noChangeArrowheads="1"/>
          </p:cNvSpPr>
          <p:nvPr/>
        </p:nvSpPr>
        <p:spPr bwMode="auto">
          <a:xfrm>
            <a:off x="1295400" y="5915025"/>
            <a:ext cx="65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561415" y="289495"/>
            <a:ext cx="2625538" cy="535531"/>
          </a:xfrm>
          <a:prstGeom prst="rect">
            <a:avLst/>
          </a:prstGeom>
          <a:solidFill>
            <a:srgbClr val="73CED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Vocabulary.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201" y="2477852"/>
            <a:ext cx="277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behind (prep) :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404531" y="3153798"/>
            <a:ext cx="2319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cousin (n):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014547" y="2447220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2362321" y="3143944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anh,chị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2183281" y="3653717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8" grpId="0"/>
      <p:bldP spid="9" grpId="0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445809" cy="67029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CHECKING WORDS.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5835" y="2250137"/>
            <a:ext cx="3173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2. country house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320" y="1777903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  flat  :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5834" y="2783537"/>
            <a:ext cx="2796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3. town house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835" y="4598890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6.  move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437" y="3419142"/>
            <a:ext cx="2116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behind 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444872" y="4041300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cousin  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34132" y="457199"/>
            <a:ext cx="368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5021" y="2840592"/>
            <a:ext cx="2628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8472" y="4525582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293067" y="2373170"/>
            <a:ext cx="5069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43316" y="3419142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8597" y="1780794"/>
            <a:ext cx="4254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>
          <a:xfrm>
            <a:off x="4280051" y="3942362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anh,chị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89871" y="2073181"/>
            <a:ext cx="2544261" cy="2744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52441" y="2615560"/>
            <a:ext cx="1480876" cy="68477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95283" y="2665557"/>
            <a:ext cx="1949823" cy="4103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89871" y="2250138"/>
            <a:ext cx="3004858" cy="146139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64976" y="4333687"/>
            <a:ext cx="212809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889871" y="3711529"/>
            <a:ext cx="2655235" cy="11797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5A0B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2361" y="33734"/>
            <a:ext cx="3367496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1" y="2865697"/>
            <a:ext cx="3634740" cy="3209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4882218" y="2865697"/>
            <a:ext cx="3992841" cy="3087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11719ABF-25A4-4FC3-B61E-D32D46BD7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9857" y="387677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353" y="1089212"/>
            <a:ext cx="586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7621" y="875040"/>
            <a:ext cx="67393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--  </a:t>
            </a:r>
            <a:r>
              <a:rPr lang="en-US" dirty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are they in the picture?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are they doing?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might they talk about? </a:t>
            </a:r>
            <a:endPara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7" y="938345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elena’s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is. Where do you live,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are. There’s a living room, three bedrooms, a kitchen and two bathrooms.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72E7796-7474-4CD3-8454-B4FA76060949}"/>
              </a:ext>
            </a:extLst>
          </p:cNvPr>
          <p:cNvSpPr/>
          <p:nvPr/>
        </p:nvSpPr>
        <p:spPr>
          <a:xfrm rot="5400000">
            <a:off x="85333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39138-D6BE-489D-8E5B-92C100F9F1CA}"/>
              </a:ext>
            </a:extLst>
          </p:cNvPr>
          <p:cNvGrpSpPr/>
          <p:nvPr/>
        </p:nvGrpSpPr>
        <p:grpSpPr>
          <a:xfrm>
            <a:off x="85333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593631D4-FB69-4F52-9D56-8DE250E8F3E9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E01033C0-0636-46AD-9EA3-A0987EFCEBFA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7267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FB1DE615-D590-4C3D-8958-B37C1004C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0889" y="834070"/>
            <a:ext cx="487363" cy="487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17" name="TextBox 16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8870" y="13447"/>
            <a:ext cx="772314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talk about? </a:t>
            </a:r>
          </a:p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04876"/>
              </p:ext>
            </p:extLst>
          </p:nvPr>
        </p:nvGraphicFramePr>
        <p:xfrm>
          <a:off x="1867886" y="1404767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parents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sister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brother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aunt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cousin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672743-7887-4C04-980E-3A356C534A99}"/>
              </a:ext>
            </a:extLst>
          </p:cNvPr>
          <p:cNvSpPr txBox="1"/>
          <p:nvPr/>
        </p:nvSpPr>
        <p:spPr>
          <a:xfrm>
            <a:off x="6225309" y="151748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2C7E1-7F41-4640-BF47-E2E1ACADFEA6}"/>
              </a:ext>
            </a:extLst>
          </p:cNvPr>
          <p:cNvSpPr txBox="1"/>
          <p:nvPr/>
        </p:nvSpPr>
        <p:spPr>
          <a:xfrm>
            <a:off x="6225308" y="2672898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4EF18-39B7-43A8-AA0F-FA0F274DC374}"/>
              </a:ext>
            </a:extLst>
          </p:cNvPr>
          <p:cNvSpPr txBox="1"/>
          <p:nvPr/>
        </p:nvSpPr>
        <p:spPr>
          <a:xfrm>
            <a:off x="6225307" y="3243535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88D77-4440-46B6-9E05-8169F35BA404}"/>
              </a:ext>
            </a:extLst>
          </p:cNvPr>
          <p:cNvSpPr txBox="1"/>
          <p:nvPr/>
        </p:nvSpPr>
        <p:spPr>
          <a:xfrm>
            <a:off x="6225306" y="382831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1724</TotalTime>
  <Words>597</Words>
  <Application>Microsoft Office PowerPoint</Application>
  <PresentationFormat>On-screen Show (4:3)</PresentationFormat>
  <Paragraphs>127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.VnArabia</vt:lpstr>
      <vt:lpstr>.VnAvantH</vt:lpstr>
      <vt:lpstr>Arial</vt:lpstr>
      <vt:lpstr>Calibri</vt:lpstr>
      <vt:lpstr>Calibri Light</vt:lpstr>
      <vt:lpstr>Georgia</vt:lpstr>
      <vt:lpstr>Script MT Bold</vt:lpstr>
      <vt:lpstr>Times New Roman</vt:lpstr>
      <vt:lpstr>VNI-Fato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91</cp:revision>
  <dcterms:created xsi:type="dcterms:W3CDTF">2020-12-09T02:04:09Z</dcterms:created>
  <dcterms:modified xsi:type="dcterms:W3CDTF">2024-10-20T12:43:44Z</dcterms:modified>
</cp:coreProperties>
</file>