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90" r:id="rId4"/>
    <p:sldId id="286" r:id="rId5"/>
    <p:sldId id="297" r:id="rId6"/>
    <p:sldId id="257" r:id="rId7"/>
    <p:sldId id="299" r:id="rId8"/>
    <p:sldId id="305" r:id="rId9"/>
    <p:sldId id="303" r:id="rId10"/>
    <p:sldId id="304" r:id="rId11"/>
    <p:sldId id="308" r:id="rId12"/>
    <p:sldId id="309" r:id="rId13"/>
    <p:sldId id="310" r:id="rId14"/>
    <p:sldId id="295" r:id="rId15"/>
    <p:sldId id="302" r:id="rId16"/>
    <p:sldId id="291" r:id="rId17"/>
    <p:sldId id="313" r:id="rId18"/>
    <p:sldId id="311" r:id="rId19"/>
    <p:sldId id="301" r:id="rId20"/>
    <p:sldId id="300" r:id="rId21"/>
    <p:sldId id="314" r:id="rId22"/>
    <p:sldId id="317" r:id="rId23"/>
    <p:sldId id="296" r:id="rId24"/>
    <p:sldId id="298" r:id="rId25"/>
    <p:sldId id="306" r:id="rId26"/>
    <p:sldId id="318" r:id="rId27"/>
    <p:sldId id="31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8842"/>
    <a:srgbClr val="A5A5A5"/>
    <a:srgbClr val="FFC000"/>
    <a:srgbClr val="5B9BD5"/>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t>
        <a:bodyPr/>
        <a:lstStyle/>
        <a:p>
          <a:endParaRPr lang="en-US"/>
        </a:p>
      </dgm:t>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t>
        <a:bodyPr/>
        <a:lstStyle/>
        <a:p>
          <a:endParaRPr lang="en-US"/>
        </a:p>
      </dgm:t>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t>
        <a:bodyPr/>
        <a:lstStyle/>
        <a:p>
          <a:endParaRPr lang="en-US"/>
        </a:p>
      </dgm:t>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t>
        <a:bodyPr/>
        <a:lstStyle/>
        <a:p>
          <a:endParaRPr lang="en-US"/>
        </a:p>
      </dgm:t>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t>
        <a:bodyPr/>
        <a:lstStyle/>
        <a:p>
          <a:endParaRPr lang="en-US"/>
        </a:p>
      </dgm:t>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t>
        <a:bodyPr/>
        <a:lstStyle/>
        <a:p>
          <a:endParaRPr lang="en-US"/>
        </a:p>
      </dgm:t>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t>
        <a:bodyPr/>
        <a:lstStyle/>
        <a:p>
          <a:endParaRPr lang="en-US"/>
        </a:p>
      </dgm:t>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t>
        <a:bodyPr/>
        <a:lstStyle/>
        <a:p>
          <a:endParaRPr lang="en-US"/>
        </a:p>
      </dgm:t>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t>
        <a:bodyPr/>
        <a:lstStyle/>
        <a:p>
          <a:endParaRPr lang="en-US"/>
        </a:p>
      </dgm:t>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t>
        <a:bodyPr/>
        <a:lstStyle/>
        <a:p>
          <a:endParaRPr lang="en-US"/>
        </a:p>
      </dgm:t>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t>
        <a:bodyPr/>
        <a:lstStyle/>
        <a:p>
          <a:endParaRPr lang="en-US"/>
        </a:p>
      </dgm:t>
    </dgm:pt>
  </dgm:ptLst>
  <dgm:cxnLst>
    <dgm:cxn modelId="{60FCAF1A-0460-47CC-B5A0-A2E6A5C68913}" type="presOf" srcId="{CDFF5FEC-9BD1-4E96-8295-CCCB591A9629}" destId="{F33C9061-70F7-4179-B69E-6854A63EF99F}" srcOrd="1" destOrd="0" presId="urn:microsoft.com/office/officeart/2011/layout/CircleProcess"/>
    <dgm:cxn modelId="{FED9346F-6054-44C0-98AE-E26EF4BBD8F3}" type="presOf" srcId="{CDFF5FEC-9BD1-4E96-8295-CCCB591A9629}" destId="{2883B1B6-03A4-43E3-8001-1F46398E06FB}" srcOrd="0" destOrd="0" presId="urn:microsoft.com/office/officeart/2011/layout/CircleProcess"/>
    <dgm:cxn modelId="{53EE772E-A455-414D-BA26-0D23BE3D5EDA}" type="presOf" srcId="{9D1C9FEF-A078-43CE-9B3A-66D9A2E30E28}" destId="{3D9D0AB1-D4E2-42AB-A1E6-3678B1E1D40D}" srcOrd="1" destOrd="0" presId="urn:microsoft.com/office/officeart/2011/layout/CircleProcess"/>
    <dgm:cxn modelId="{D1D96419-624A-4F1E-8574-A88ED0D09C0F}" type="presOf" srcId="{52147F66-3FFA-44FD-BED8-D912C1234E1B}" destId="{2919B585-814B-4BB4-BD20-B7204913B727}" srcOrd="1" destOrd="0" presId="urn:microsoft.com/office/officeart/2011/layout/CircleProcess"/>
    <dgm:cxn modelId="{AA590BB2-DC0C-443B-BF32-EB8944F07D54}" type="presOf" srcId="{89459E2A-E4B0-474A-BED8-9D4A94AB8EB2}" destId="{B07868AD-0F62-405F-A22A-4D65C1D50934}" srcOrd="0"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B2E9167B-D795-4BBE-AA58-BB55F7A385CE}" srcId="{89459E2A-E4B0-474A-BED8-9D4A94AB8EB2}" destId="{52147F66-3FFA-44FD-BED8-D912C1234E1B}" srcOrd="0" destOrd="0" parTransId="{EFFB2F86-9D6D-45A9-A465-6609ABAD7D38}" sibTransId="{F01CAD8F-BD58-45E7-A209-1BEFBEC00F70}"/>
    <dgm:cxn modelId="{1E3C4CAC-77D1-4646-B229-B9B98E56D0DE}" srcId="{89459E2A-E4B0-474A-BED8-9D4A94AB8EB2}" destId="{2074B238-8D71-4E02-ACAE-02F6BCB85D06}" srcOrd="4" destOrd="0" parTransId="{56F2030D-2F8B-4371-9413-9A84D99751CF}" sibTransId="{7C116843-A9E6-497B-84EA-148587873EEA}"/>
    <dgm:cxn modelId="{3D025345-07F9-4058-B92F-C977890365ED}" type="presOf" srcId="{E12866B9-6147-4CDB-907E-0BE2D2A9E78B}" destId="{CBC96464-27DD-4645-B76A-67A1C889E53A}" srcOrd="0" destOrd="0" presId="urn:microsoft.com/office/officeart/2011/layout/CircleProcess"/>
    <dgm:cxn modelId="{750021A9-7413-4D36-B2DF-993A092C3C6B}" type="presOf" srcId="{52147F66-3FFA-44FD-BED8-D912C1234E1B}" destId="{81A5558F-F8E0-4DF8-9360-91BC9112DB15}" srcOrd="0"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C29E4E50-079B-4D35-993A-A8A1BD5EDE4D}" type="presOf" srcId="{2074B238-8D71-4E02-ACAE-02F6BCB85D06}" destId="{E9223A17-A994-4328-80AC-8E4BC538597B}" srcOrd="1" destOrd="0" presId="urn:microsoft.com/office/officeart/2011/layout/CircleProcess"/>
    <dgm:cxn modelId="{0B1ED85E-4D57-4CAE-96F6-2CECA9DF052F}" type="presOf" srcId="{2074B238-8D71-4E02-ACAE-02F6BCB85D06}" destId="{22649018-71C9-41EE-A758-0FDDABE318A0}" srcOrd="0" destOrd="0" presId="urn:microsoft.com/office/officeart/2011/layout/CircleProcess"/>
    <dgm:cxn modelId="{EEC1BB7E-A0E5-47E1-8C63-924E8B423993}" srcId="{89459E2A-E4B0-474A-BED8-9D4A94AB8EB2}" destId="{9D1C9FEF-A078-43CE-9B3A-66D9A2E30E28}" srcOrd="3" destOrd="0" parTransId="{17C64EC7-EF8A-4DE8-99F1-B5AF5DEEC5B7}" sibTransId="{140B4A21-75AA-4BF4-A6FC-E80C8F173954}"/>
    <dgm:cxn modelId="{E7584121-938A-4F4F-8C01-289801A71139}" type="presOf" srcId="{9D1C9FEF-A078-43CE-9B3A-66D9A2E30E28}" destId="{06DCA10A-D29D-46E5-A5E6-EFDFF34BE930}" srcOrd="0" destOrd="0" presId="urn:microsoft.com/office/officeart/2011/layout/CircleProcess"/>
    <dgm:cxn modelId="{FEAB9F1F-72CC-4597-8D17-25B29A91C26E}" type="presOf" srcId="{E12866B9-6147-4CDB-907E-0BE2D2A9E78B}" destId="{0F5859C5-F00E-4927-B19D-0870B897145E}" srcOrd="1" destOrd="0" presId="urn:microsoft.com/office/officeart/2011/layout/CircleProcess"/>
    <dgm:cxn modelId="{709A21D7-FEFA-48D0-9D6E-B95DD0763473}" type="presParOf" srcId="{B07868AD-0F62-405F-A22A-4D65C1D50934}" destId="{6B8ECA65-FD82-41C2-B5B1-58115AC36AC5}" srcOrd="0" destOrd="0" presId="urn:microsoft.com/office/officeart/2011/layout/CircleProcess"/>
    <dgm:cxn modelId="{4EA6B68E-7524-44CA-9254-9CB78323586F}" type="presParOf" srcId="{6B8ECA65-FD82-41C2-B5B1-58115AC36AC5}" destId="{FDC1E8F9-B951-4308-8235-5D81D40F0149}" srcOrd="0" destOrd="0" presId="urn:microsoft.com/office/officeart/2011/layout/CircleProcess"/>
    <dgm:cxn modelId="{41F22D25-C1AE-4B81-B7DA-EA7146DBA43B}" type="presParOf" srcId="{B07868AD-0F62-405F-A22A-4D65C1D50934}" destId="{7C419B59-B621-45D1-9500-AE64ABE22563}" srcOrd="1" destOrd="0" presId="urn:microsoft.com/office/officeart/2011/layout/CircleProcess"/>
    <dgm:cxn modelId="{FC552878-616D-449C-A4AD-9795F83628F4}" type="presParOf" srcId="{7C419B59-B621-45D1-9500-AE64ABE22563}" destId="{22649018-71C9-41EE-A758-0FDDABE318A0}" srcOrd="0" destOrd="0" presId="urn:microsoft.com/office/officeart/2011/layout/CircleProcess"/>
    <dgm:cxn modelId="{752AF36A-18EF-476A-BD80-10E4E8A543C9}" type="presParOf" srcId="{B07868AD-0F62-405F-A22A-4D65C1D50934}" destId="{E9223A17-A994-4328-80AC-8E4BC538597B}" srcOrd="2" destOrd="0" presId="urn:microsoft.com/office/officeart/2011/layout/CircleProcess"/>
    <dgm:cxn modelId="{56985D5A-F922-4D7B-B9F9-B8557B356F1C}" type="presParOf" srcId="{B07868AD-0F62-405F-A22A-4D65C1D50934}" destId="{5BC39BB7-413D-49E1-B974-C7DB3D55BA03}" srcOrd="3" destOrd="0" presId="urn:microsoft.com/office/officeart/2011/layout/CircleProcess"/>
    <dgm:cxn modelId="{CFBE513E-E6D4-4F1F-97D1-6C99647D9D66}" type="presParOf" srcId="{5BC39BB7-413D-49E1-B974-C7DB3D55BA03}" destId="{62A5A844-08E6-4B90-8CE3-1C7B8D73C542}" srcOrd="0" destOrd="0" presId="urn:microsoft.com/office/officeart/2011/layout/CircleProcess"/>
    <dgm:cxn modelId="{CE0E0122-BF54-4CCC-9EE9-E74C690B30E6}" type="presParOf" srcId="{B07868AD-0F62-405F-A22A-4D65C1D50934}" destId="{E4C1F188-24CB-4C90-B2FC-F1A9BC660ADB}" srcOrd="4" destOrd="0" presId="urn:microsoft.com/office/officeart/2011/layout/CircleProcess"/>
    <dgm:cxn modelId="{DDF73744-1491-420C-906D-C9B97B9D2EAA}" type="presParOf" srcId="{E4C1F188-24CB-4C90-B2FC-F1A9BC660ADB}" destId="{06DCA10A-D29D-46E5-A5E6-EFDFF34BE930}" srcOrd="0" destOrd="0" presId="urn:microsoft.com/office/officeart/2011/layout/CircleProcess"/>
    <dgm:cxn modelId="{D9DE8F44-5559-4656-9F63-DA0BB1F48DD1}" type="presParOf" srcId="{B07868AD-0F62-405F-A22A-4D65C1D50934}" destId="{3D9D0AB1-D4E2-42AB-A1E6-3678B1E1D40D}" srcOrd="5" destOrd="0" presId="urn:microsoft.com/office/officeart/2011/layout/CircleProcess"/>
    <dgm:cxn modelId="{491F6CF0-A986-4BAD-950E-4B30106D66A8}" type="presParOf" srcId="{B07868AD-0F62-405F-A22A-4D65C1D50934}" destId="{327F77FE-3097-4E8D-BF3F-2EA62D1D3822}" srcOrd="6" destOrd="0" presId="urn:microsoft.com/office/officeart/2011/layout/CircleProcess"/>
    <dgm:cxn modelId="{41A2A6A4-A5AC-4EFA-8953-893C95F7FBD6}" type="presParOf" srcId="{327F77FE-3097-4E8D-BF3F-2EA62D1D3822}" destId="{BF90891D-A6FD-4386-94ED-297DBCBDD50F}" srcOrd="0" destOrd="0" presId="urn:microsoft.com/office/officeart/2011/layout/CircleProcess"/>
    <dgm:cxn modelId="{1A5CFBF4-3A52-4D4A-9B77-4C90AFA443D9}" type="presParOf" srcId="{B07868AD-0F62-405F-A22A-4D65C1D50934}" destId="{78C5A2EF-2048-4A2A-882C-6DB4A1AA59A6}" srcOrd="7" destOrd="0" presId="urn:microsoft.com/office/officeart/2011/layout/CircleProcess"/>
    <dgm:cxn modelId="{AE051564-33C8-41BB-B8E5-1C3354E83F3A}" type="presParOf" srcId="{78C5A2EF-2048-4A2A-882C-6DB4A1AA59A6}" destId="{CBC96464-27DD-4645-B76A-67A1C889E53A}" srcOrd="0" destOrd="0" presId="urn:microsoft.com/office/officeart/2011/layout/CircleProcess"/>
    <dgm:cxn modelId="{8EA7C9B1-06A2-4F64-A5C1-4C41F472790B}" type="presParOf" srcId="{B07868AD-0F62-405F-A22A-4D65C1D50934}" destId="{0F5859C5-F00E-4927-B19D-0870B897145E}" srcOrd="8" destOrd="0" presId="urn:microsoft.com/office/officeart/2011/layout/CircleProcess"/>
    <dgm:cxn modelId="{DE701310-8399-4150-AFB5-8F00B83B0797}" type="presParOf" srcId="{B07868AD-0F62-405F-A22A-4D65C1D50934}" destId="{191E078E-C52F-456A-8723-152E0C2D5D3D}" srcOrd="9" destOrd="0" presId="urn:microsoft.com/office/officeart/2011/layout/CircleProcess"/>
    <dgm:cxn modelId="{964A43C0-906B-4B00-8480-3E2A65101169}" type="presParOf" srcId="{191E078E-C52F-456A-8723-152E0C2D5D3D}" destId="{AEAED2A0-9443-422B-B25D-1377B4E16AF1}" srcOrd="0" destOrd="0" presId="urn:microsoft.com/office/officeart/2011/layout/CircleProcess"/>
    <dgm:cxn modelId="{9EE29D8B-6272-4618-8E53-EEBF0A26A7DC}" type="presParOf" srcId="{B07868AD-0F62-405F-A22A-4D65C1D50934}" destId="{1FB907BC-C3D7-4105-8860-0B3FA6A43423}" srcOrd="10" destOrd="0" presId="urn:microsoft.com/office/officeart/2011/layout/CircleProcess"/>
    <dgm:cxn modelId="{63F33989-1C74-4958-BAC3-BE96AFA1D7F2}" type="presParOf" srcId="{1FB907BC-C3D7-4105-8860-0B3FA6A43423}" destId="{2883B1B6-03A4-43E3-8001-1F46398E06FB}" srcOrd="0" destOrd="0" presId="urn:microsoft.com/office/officeart/2011/layout/CircleProcess"/>
    <dgm:cxn modelId="{57A0716B-97DA-4E4A-82AC-7BA36D04F5AD}" type="presParOf" srcId="{B07868AD-0F62-405F-A22A-4D65C1D50934}" destId="{F33C9061-70F7-4179-B69E-6854A63EF99F}" srcOrd="11" destOrd="0" presId="urn:microsoft.com/office/officeart/2011/layout/CircleProcess"/>
    <dgm:cxn modelId="{E38C7B5B-FA17-4051-B41B-C031D545D36B}" type="presParOf" srcId="{B07868AD-0F62-405F-A22A-4D65C1D50934}" destId="{B1501DFB-7E17-449E-AF6A-10431B8E0FE6}" srcOrd="12" destOrd="0" presId="urn:microsoft.com/office/officeart/2011/layout/CircleProcess"/>
    <dgm:cxn modelId="{82BCBC4F-6687-4E8B-AD1F-7FBB6C858A90}" type="presParOf" srcId="{B1501DFB-7E17-449E-AF6A-10431B8E0FE6}" destId="{3FE22EB0-33D5-4BC0-91AE-04E1CCC73516}" srcOrd="0" destOrd="0" presId="urn:microsoft.com/office/officeart/2011/layout/CircleProcess"/>
    <dgm:cxn modelId="{3DF56099-616D-4769-813A-9F8A83B2D4E3}" type="presParOf" srcId="{B07868AD-0F62-405F-A22A-4D65C1D50934}" destId="{D2F1B69D-F8BD-41DE-8E69-D6649FDB228A}" srcOrd="13" destOrd="0" presId="urn:microsoft.com/office/officeart/2011/layout/CircleProcess"/>
    <dgm:cxn modelId="{E7EE6A77-0A55-469B-96AD-7B913FFDB2FF}" type="presParOf" srcId="{D2F1B69D-F8BD-41DE-8E69-D6649FDB228A}" destId="{81A5558F-F8E0-4DF8-9360-91BC9112DB15}" srcOrd="0" destOrd="0" presId="urn:microsoft.com/office/officeart/2011/layout/CircleProcess"/>
    <dgm:cxn modelId="{4B441CDF-A54B-444E-BBAA-E77DEC20784C}"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t>
        <a:bodyPr/>
        <a:lstStyle/>
        <a:p>
          <a:endParaRPr lang="en-US"/>
        </a:p>
      </dgm:t>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t>
        <a:bodyPr/>
        <a:lstStyle/>
        <a:p>
          <a:endParaRPr lang="en-US"/>
        </a:p>
      </dgm:t>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t>
        <a:bodyPr/>
        <a:lstStyle/>
        <a:p>
          <a:endParaRPr lang="en-US"/>
        </a:p>
      </dgm:t>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t>
        <a:bodyPr/>
        <a:lstStyle/>
        <a:p>
          <a:endParaRPr lang="en-US"/>
        </a:p>
      </dgm:t>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t>
        <a:bodyPr/>
        <a:lstStyle/>
        <a:p>
          <a:endParaRPr lang="en-US"/>
        </a:p>
      </dgm:t>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t>
        <a:bodyPr/>
        <a:lstStyle/>
        <a:p>
          <a:endParaRPr lang="en-US"/>
        </a:p>
      </dgm:t>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t>
        <a:bodyPr/>
        <a:lstStyle/>
        <a:p>
          <a:endParaRPr lang="en-US"/>
        </a:p>
      </dgm:t>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t>
        <a:bodyPr/>
        <a:lstStyle/>
        <a:p>
          <a:endParaRPr lang="en-US"/>
        </a:p>
      </dgm:t>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t>
        <a:bodyPr/>
        <a:lstStyle/>
        <a:p>
          <a:endParaRPr lang="en-US"/>
        </a:p>
      </dgm:t>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t>
        <a:bodyPr/>
        <a:lstStyle/>
        <a:p>
          <a:endParaRPr lang="en-US"/>
        </a:p>
      </dgm:t>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t>
        <a:bodyPr/>
        <a:lstStyle/>
        <a:p>
          <a:endParaRPr lang="en-US"/>
        </a:p>
      </dgm:t>
    </dgm:pt>
  </dgm:ptLst>
  <dgm:cxnLst>
    <dgm:cxn modelId="{60FCAF1A-0460-47CC-B5A0-A2E6A5C68913}" type="presOf" srcId="{CDFF5FEC-9BD1-4E96-8295-CCCB591A9629}" destId="{F33C9061-70F7-4179-B69E-6854A63EF99F}" srcOrd="1" destOrd="0" presId="urn:microsoft.com/office/officeart/2011/layout/CircleProcess"/>
    <dgm:cxn modelId="{FED9346F-6054-44C0-98AE-E26EF4BBD8F3}" type="presOf" srcId="{CDFF5FEC-9BD1-4E96-8295-CCCB591A9629}" destId="{2883B1B6-03A4-43E3-8001-1F46398E06FB}" srcOrd="0" destOrd="0" presId="urn:microsoft.com/office/officeart/2011/layout/CircleProcess"/>
    <dgm:cxn modelId="{53EE772E-A455-414D-BA26-0D23BE3D5EDA}" type="presOf" srcId="{9D1C9FEF-A078-43CE-9B3A-66D9A2E30E28}" destId="{3D9D0AB1-D4E2-42AB-A1E6-3678B1E1D40D}" srcOrd="1" destOrd="0" presId="urn:microsoft.com/office/officeart/2011/layout/CircleProcess"/>
    <dgm:cxn modelId="{D1D96419-624A-4F1E-8574-A88ED0D09C0F}" type="presOf" srcId="{52147F66-3FFA-44FD-BED8-D912C1234E1B}" destId="{2919B585-814B-4BB4-BD20-B7204913B727}" srcOrd="1" destOrd="0" presId="urn:microsoft.com/office/officeart/2011/layout/CircleProcess"/>
    <dgm:cxn modelId="{AA590BB2-DC0C-443B-BF32-EB8944F07D54}" type="presOf" srcId="{89459E2A-E4B0-474A-BED8-9D4A94AB8EB2}" destId="{B07868AD-0F62-405F-A22A-4D65C1D50934}" srcOrd="0"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B2E9167B-D795-4BBE-AA58-BB55F7A385CE}" srcId="{89459E2A-E4B0-474A-BED8-9D4A94AB8EB2}" destId="{52147F66-3FFA-44FD-BED8-D912C1234E1B}" srcOrd="0" destOrd="0" parTransId="{EFFB2F86-9D6D-45A9-A465-6609ABAD7D38}" sibTransId="{F01CAD8F-BD58-45E7-A209-1BEFBEC00F70}"/>
    <dgm:cxn modelId="{1E3C4CAC-77D1-4646-B229-B9B98E56D0DE}" srcId="{89459E2A-E4B0-474A-BED8-9D4A94AB8EB2}" destId="{2074B238-8D71-4E02-ACAE-02F6BCB85D06}" srcOrd="4" destOrd="0" parTransId="{56F2030D-2F8B-4371-9413-9A84D99751CF}" sibTransId="{7C116843-A9E6-497B-84EA-148587873EEA}"/>
    <dgm:cxn modelId="{3D025345-07F9-4058-B92F-C977890365ED}" type="presOf" srcId="{E12866B9-6147-4CDB-907E-0BE2D2A9E78B}" destId="{CBC96464-27DD-4645-B76A-67A1C889E53A}" srcOrd="0" destOrd="0" presId="urn:microsoft.com/office/officeart/2011/layout/CircleProcess"/>
    <dgm:cxn modelId="{750021A9-7413-4D36-B2DF-993A092C3C6B}" type="presOf" srcId="{52147F66-3FFA-44FD-BED8-D912C1234E1B}" destId="{81A5558F-F8E0-4DF8-9360-91BC9112DB15}" srcOrd="0"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C29E4E50-079B-4D35-993A-A8A1BD5EDE4D}" type="presOf" srcId="{2074B238-8D71-4E02-ACAE-02F6BCB85D06}" destId="{E9223A17-A994-4328-80AC-8E4BC538597B}" srcOrd="1" destOrd="0" presId="urn:microsoft.com/office/officeart/2011/layout/CircleProcess"/>
    <dgm:cxn modelId="{0B1ED85E-4D57-4CAE-96F6-2CECA9DF052F}" type="presOf" srcId="{2074B238-8D71-4E02-ACAE-02F6BCB85D06}" destId="{22649018-71C9-41EE-A758-0FDDABE318A0}" srcOrd="0" destOrd="0" presId="urn:microsoft.com/office/officeart/2011/layout/CircleProcess"/>
    <dgm:cxn modelId="{EEC1BB7E-A0E5-47E1-8C63-924E8B423993}" srcId="{89459E2A-E4B0-474A-BED8-9D4A94AB8EB2}" destId="{9D1C9FEF-A078-43CE-9B3A-66D9A2E30E28}" srcOrd="3" destOrd="0" parTransId="{17C64EC7-EF8A-4DE8-99F1-B5AF5DEEC5B7}" sibTransId="{140B4A21-75AA-4BF4-A6FC-E80C8F173954}"/>
    <dgm:cxn modelId="{E7584121-938A-4F4F-8C01-289801A71139}" type="presOf" srcId="{9D1C9FEF-A078-43CE-9B3A-66D9A2E30E28}" destId="{06DCA10A-D29D-46E5-A5E6-EFDFF34BE930}" srcOrd="0" destOrd="0" presId="urn:microsoft.com/office/officeart/2011/layout/CircleProcess"/>
    <dgm:cxn modelId="{FEAB9F1F-72CC-4597-8D17-25B29A91C26E}" type="presOf" srcId="{E12866B9-6147-4CDB-907E-0BE2D2A9E78B}" destId="{0F5859C5-F00E-4927-B19D-0870B897145E}" srcOrd="1" destOrd="0" presId="urn:microsoft.com/office/officeart/2011/layout/CircleProcess"/>
    <dgm:cxn modelId="{709A21D7-FEFA-48D0-9D6E-B95DD0763473}" type="presParOf" srcId="{B07868AD-0F62-405F-A22A-4D65C1D50934}" destId="{6B8ECA65-FD82-41C2-B5B1-58115AC36AC5}" srcOrd="0" destOrd="0" presId="urn:microsoft.com/office/officeart/2011/layout/CircleProcess"/>
    <dgm:cxn modelId="{4EA6B68E-7524-44CA-9254-9CB78323586F}" type="presParOf" srcId="{6B8ECA65-FD82-41C2-B5B1-58115AC36AC5}" destId="{FDC1E8F9-B951-4308-8235-5D81D40F0149}" srcOrd="0" destOrd="0" presId="urn:microsoft.com/office/officeart/2011/layout/CircleProcess"/>
    <dgm:cxn modelId="{41F22D25-C1AE-4B81-B7DA-EA7146DBA43B}" type="presParOf" srcId="{B07868AD-0F62-405F-A22A-4D65C1D50934}" destId="{7C419B59-B621-45D1-9500-AE64ABE22563}" srcOrd="1" destOrd="0" presId="urn:microsoft.com/office/officeart/2011/layout/CircleProcess"/>
    <dgm:cxn modelId="{FC552878-616D-449C-A4AD-9795F83628F4}" type="presParOf" srcId="{7C419B59-B621-45D1-9500-AE64ABE22563}" destId="{22649018-71C9-41EE-A758-0FDDABE318A0}" srcOrd="0" destOrd="0" presId="urn:microsoft.com/office/officeart/2011/layout/CircleProcess"/>
    <dgm:cxn modelId="{752AF36A-18EF-476A-BD80-10E4E8A543C9}" type="presParOf" srcId="{B07868AD-0F62-405F-A22A-4D65C1D50934}" destId="{E9223A17-A994-4328-80AC-8E4BC538597B}" srcOrd="2" destOrd="0" presId="urn:microsoft.com/office/officeart/2011/layout/CircleProcess"/>
    <dgm:cxn modelId="{56985D5A-F922-4D7B-B9F9-B8557B356F1C}" type="presParOf" srcId="{B07868AD-0F62-405F-A22A-4D65C1D50934}" destId="{5BC39BB7-413D-49E1-B974-C7DB3D55BA03}" srcOrd="3" destOrd="0" presId="urn:microsoft.com/office/officeart/2011/layout/CircleProcess"/>
    <dgm:cxn modelId="{CFBE513E-E6D4-4F1F-97D1-6C99647D9D66}" type="presParOf" srcId="{5BC39BB7-413D-49E1-B974-C7DB3D55BA03}" destId="{62A5A844-08E6-4B90-8CE3-1C7B8D73C542}" srcOrd="0" destOrd="0" presId="urn:microsoft.com/office/officeart/2011/layout/CircleProcess"/>
    <dgm:cxn modelId="{CE0E0122-BF54-4CCC-9EE9-E74C690B30E6}" type="presParOf" srcId="{B07868AD-0F62-405F-A22A-4D65C1D50934}" destId="{E4C1F188-24CB-4C90-B2FC-F1A9BC660ADB}" srcOrd="4" destOrd="0" presId="urn:microsoft.com/office/officeart/2011/layout/CircleProcess"/>
    <dgm:cxn modelId="{DDF73744-1491-420C-906D-C9B97B9D2EAA}" type="presParOf" srcId="{E4C1F188-24CB-4C90-B2FC-F1A9BC660ADB}" destId="{06DCA10A-D29D-46E5-A5E6-EFDFF34BE930}" srcOrd="0" destOrd="0" presId="urn:microsoft.com/office/officeart/2011/layout/CircleProcess"/>
    <dgm:cxn modelId="{D9DE8F44-5559-4656-9F63-DA0BB1F48DD1}" type="presParOf" srcId="{B07868AD-0F62-405F-A22A-4D65C1D50934}" destId="{3D9D0AB1-D4E2-42AB-A1E6-3678B1E1D40D}" srcOrd="5" destOrd="0" presId="urn:microsoft.com/office/officeart/2011/layout/CircleProcess"/>
    <dgm:cxn modelId="{491F6CF0-A986-4BAD-950E-4B30106D66A8}" type="presParOf" srcId="{B07868AD-0F62-405F-A22A-4D65C1D50934}" destId="{327F77FE-3097-4E8D-BF3F-2EA62D1D3822}" srcOrd="6" destOrd="0" presId="urn:microsoft.com/office/officeart/2011/layout/CircleProcess"/>
    <dgm:cxn modelId="{41A2A6A4-A5AC-4EFA-8953-893C95F7FBD6}" type="presParOf" srcId="{327F77FE-3097-4E8D-BF3F-2EA62D1D3822}" destId="{BF90891D-A6FD-4386-94ED-297DBCBDD50F}" srcOrd="0" destOrd="0" presId="urn:microsoft.com/office/officeart/2011/layout/CircleProcess"/>
    <dgm:cxn modelId="{1A5CFBF4-3A52-4D4A-9B77-4C90AFA443D9}" type="presParOf" srcId="{B07868AD-0F62-405F-A22A-4D65C1D50934}" destId="{78C5A2EF-2048-4A2A-882C-6DB4A1AA59A6}" srcOrd="7" destOrd="0" presId="urn:microsoft.com/office/officeart/2011/layout/CircleProcess"/>
    <dgm:cxn modelId="{AE051564-33C8-41BB-B8E5-1C3354E83F3A}" type="presParOf" srcId="{78C5A2EF-2048-4A2A-882C-6DB4A1AA59A6}" destId="{CBC96464-27DD-4645-B76A-67A1C889E53A}" srcOrd="0" destOrd="0" presId="urn:microsoft.com/office/officeart/2011/layout/CircleProcess"/>
    <dgm:cxn modelId="{8EA7C9B1-06A2-4F64-A5C1-4C41F472790B}" type="presParOf" srcId="{B07868AD-0F62-405F-A22A-4D65C1D50934}" destId="{0F5859C5-F00E-4927-B19D-0870B897145E}" srcOrd="8" destOrd="0" presId="urn:microsoft.com/office/officeart/2011/layout/CircleProcess"/>
    <dgm:cxn modelId="{DE701310-8399-4150-AFB5-8F00B83B0797}" type="presParOf" srcId="{B07868AD-0F62-405F-A22A-4D65C1D50934}" destId="{191E078E-C52F-456A-8723-152E0C2D5D3D}" srcOrd="9" destOrd="0" presId="urn:microsoft.com/office/officeart/2011/layout/CircleProcess"/>
    <dgm:cxn modelId="{964A43C0-906B-4B00-8480-3E2A65101169}" type="presParOf" srcId="{191E078E-C52F-456A-8723-152E0C2D5D3D}" destId="{AEAED2A0-9443-422B-B25D-1377B4E16AF1}" srcOrd="0" destOrd="0" presId="urn:microsoft.com/office/officeart/2011/layout/CircleProcess"/>
    <dgm:cxn modelId="{9EE29D8B-6272-4618-8E53-EEBF0A26A7DC}" type="presParOf" srcId="{B07868AD-0F62-405F-A22A-4D65C1D50934}" destId="{1FB907BC-C3D7-4105-8860-0B3FA6A43423}" srcOrd="10" destOrd="0" presId="urn:microsoft.com/office/officeart/2011/layout/CircleProcess"/>
    <dgm:cxn modelId="{63F33989-1C74-4958-BAC3-BE96AFA1D7F2}" type="presParOf" srcId="{1FB907BC-C3D7-4105-8860-0B3FA6A43423}" destId="{2883B1B6-03A4-43E3-8001-1F46398E06FB}" srcOrd="0" destOrd="0" presId="urn:microsoft.com/office/officeart/2011/layout/CircleProcess"/>
    <dgm:cxn modelId="{57A0716B-97DA-4E4A-82AC-7BA36D04F5AD}" type="presParOf" srcId="{B07868AD-0F62-405F-A22A-4D65C1D50934}" destId="{F33C9061-70F7-4179-B69E-6854A63EF99F}" srcOrd="11" destOrd="0" presId="urn:microsoft.com/office/officeart/2011/layout/CircleProcess"/>
    <dgm:cxn modelId="{E38C7B5B-FA17-4051-B41B-C031D545D36B}" type="presParOf" srcId="{B07868AD-0F62-405F-A22A-4D65C1D50934}" destId="{B1501DFB-7E17-449E-AF6A-10431B8E0FE6}" srcOrd="12" destOrd="0" presId="urn:microsoft.com/office/officeart/2011/layout/CircleProcess"/>
    <dgm:cxn modelId="{82BCBC4F-6687-4E8B-AD1F-7FBB6C858A90}" type="presParOf" srcId="{B1501DFB-7E17-449E-AF6A-10431B8E0FE6}" destId="{3FE22EB0-33D5-4BC0-91AE-04E1CCC73516}" srcOrd="0" destOrd="0" presId="urn:microsoft.com/office/officeart/2011/layout/CircleProcess"/>
    <dgm:cxn modelId="{3DF56099-616D-4769-813A-9F8A83B2D4E3}" type="presParOf" srcId="{B07868AD-0F62-405F-A22A-4D65C1D50934}" destId="{D2F1B69D-F8BD-41DE-8E69-D6649FDB228A}" srcOrd="13" destOrd="0" presId="urn:microsoft.com/office/officeart/2011/layout/CircleProcess"/>
    <dgm:cxn modelId="{E7EE6A77-0A55-469B-96AD-7B913FFDB2FF}" type="presParOf" srcId="{D2F1B69D-F8BD-41DE-8E69-D6649FDB228A}" destId="{81A5558F-F8E0-4DF8-9360-91BC9112DB15}" srcOrd="0" destOrd="0" presId="urn:microsoft.com/office/officeart/2011/layout/CircleProcess"/>
    <dgm:cxn modelId="{4B441CDF-A54B-444E-BBAA-E77DEC20784C}"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210565" y="1011595"/>
          <a:ext cx="2328174" cy="232855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87386" y="1089227"/>
          <a:ext cx="2173293" cy="2173291"/>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Nhóm Đại Hùng tinh</a:t>
          </a:r>
        </a:p>
      </dsp:txBody>
      <dsp:txXfrm>
        <a:off x="10598388" y="1399756"/>
        <a:ext cx="1552529" cy="1552234"/>
      </dsp:txXfrm>
    </dsp:sp>
    <dsp:sp modelId="{62A5A844-08E6-4B90-8CE3-1C7B8D73C542}">
      <dsp:nvSpPr>
        <dsp:cNvPr id="0" name=""/>
        <dsp:cNvSpPr/>
      </dsp:nvSpPr>
      <dsp:spPr>
        <a:xfrm rot="2700000">
          <a:off x="7803226" y="1011716"/>
          <a:ext cx="2327905" cy="2327905"/>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82390" y="1089227"/>
          <a:ext cx="2173293" cy="2173291"/>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Hôm</a:t>
          </a:r>
        </a:p>
      </dsp:txBody>
      <dsp:txXfrm>
        <a:off x="8192153" y="1399756"/>
        <a:ext cx="1552529" cy="1552234"/>
      </dsp:txXfrm>
    </dsp:sp>
    <dsp:sp modelId="{BF90891D-A6FD-4386-94ED-297DBCBDD50F}">
      <dsp:nvSpPr>
        <dsp:cNvPr id="0" name=""/>
        <dsp:cNvSpPr/>
      </dsp:nvSpPr>
      <dsp:spPr>
        <a:xfrm rot="2700000">
          <a:off x="5398230" y="1011716"/>
          <a:ext cx="2327905" cy="2327905"/>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76155" y="1089227"/>
          <a:ext cx="2173293" cy="2173291"/>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Những sao dọc ngang</a:t>
          </a:r>
        </a:p>
      </dsp:txBody>
      <dsp:txXfrm>
        <a:off x="5785918" y="1399756"/>
        <a:ext cx="1552529" cy="1552234"/>
      </dsp:txXfrm>
    </dsp:sp>
    <dsp:sp modelId="{AEAED2A0-9443-422B-B25D-1377B4E16AF1}">
      <dsp:nvSpPr>
        <dsp:cNvPr id="0" name=""/>
        <dsp:cNvSpPr/>
      </dsp:nvSpPr>
      <dsp:spPr>
        <a:xfrm rot="2700000">
          <a:off x="2991995" y="1011716"/>
          <a:ext cx="2327905" cy="2327905"/>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069921" y="1089227"/>
          <a:ext cx="2173293" cy="2173291"/>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Thần Nông</a:t>
          </a:r>
        </a:p>
      </dsp:txBody>
      <dsp:txXfrm>
        <a:off x="3380922" y="1399756"/>
        <a:ext cx="1552529" cy="1552234"/>
      </dsp:txXfrm>
    </dsp:sp>
    <dsp:sp modelId="{3FE22EB0-33D5-4BC0-91AE-04E1CCC73516}">
      <dsp:nvSpPr>
        <dsp:cNvPr id="0" name=""/>
        <dsp:cNvSpPr/>
      </dsp:nvSpPr>
      <dsp:spPr>
        <a:xfrm rot="2700000">
          <a:off x="585760" y="1011716"/>
          <a:ext cx="2327905" cy="2327905"/>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663686" y="1089227"/>
          <a:ext cx="2173293" cy="2173291"/>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Dải Ngân Hà</a:t>
          </a:r>
        </a:p>
      </dsp:txBody>
      <dsp:txXfrm>
        <a:off x="974687" y="1399756"/>
        <a:ext cx="1552529" cy="1552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169445" y="876862"/>
          <a:ext cx="2303560" cy="230393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45454" y="953673"/>
          <a:ext cx="2150316" cy="2150314"/>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Nhóm Đại Hùng tinh</a:t>
          </a:r>
        </a:p>
      </dsp:txBody>
      <dsp:txXfrm>
        <a:off x="10553167" y="1260919"/>
        <a:ext cx="1536115" cy="1535823"/>
      </dsp:txXfrm>
    </dsp:sp>
    <dsp:sp modelId="{62A5A844-08E6-4B90-8CE3-1C7B8D73C542}">
      <dsp:nvSpPr>
        <dsp:cNvPr id="0" name=""/>
        <dsp:cNvSpPr/>
      </dsp:nvSpPr>
      <dsp:spPr>
        <a:xfrm rot="2700000">
          <a:off x="7787557" y="876982"/>
          <a:ext cx="2303293" cy="2303293"/>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65885" y="953673"/>
          <a:ext cx="2150316" cy="2150314"/>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Hôm</a:t>
          </a:r>
        </a:p>
      </dsp:txBody>
      <dsp:txXfrm>
        <a:off x="8172372" y="1260919"/>
        <a:ext cx="1536115" cy="1535823"/>
      </dsp:txXfrm>
    </dsp:sp>
    <dsp:sp modelId="{BF90891D-A6FD-4386-94ED-297DBCBDD50F}">
      <dsp:nvSpPr>
        <dsp:cNvPr id="0" name=""/>
        <dsp:cNvSpPr/>
      </dsp:nvSpPr>
      <dsp:spPr>
        <a:xfrm rot="2700000">
          <a:off x="5407988" y="876982"/>
          <a:ext cx="2303293" cy="2303293"/>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85090" y="953673"/>
          <a:ext cx="2150316" cy="2150314"/>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Những sao dọc ngang</a:t>
          </a:r>
        </a:p>
      </dsp:txBody>
      <dsp:txXfrm>
        <a:off x="5791577" y="1260919"/>
        <a:ext cx="1536115" cy="1535823"/>
      </dsp:txXfrm>
    </dsp:sp>
    <dsp:sp modelId="{AEAED2A0-9443-422B-B25D-1377B4E16AF1}">
      <dsp:nvSpPr>
        <dsp:cNvPr id="0" name=""/>
        <dsp:cNvSpPr/>
      </dsp:nvSpPr>
      <dsp:spPr>
        <a:xfrm rot="2700000">
          <a:off x="3027193" y="876982"/>
          <a:ext cx="2303293" cy="2303293"/>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104295" y="953673"/>
          <a:ext cx="2150316" cy="2150314"/>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Thần Nông</a:t>
          </a:r>
        </a:p>
      </dsp:txBody>
      <dsp:txXfrm>
        <a:off x="3412008" y="1260919"/>
        <a:ext cx="1536115" cy="1535823"/>
      </dsp:txXfrm>
    </dsp:sp>
    <dsp:sp modelId="{3FE22EB0-33D5-4BC0-91AE-04E1CCC73516}">
      <dsp:nvSpPr>
        <dsp:cNvPr id="0" name=""/>
        <dsp:cNvSpPr/>
      </dsp:nvSpPr>
      <dsp:spPr>
        <a:xfrm rot="2700000">
          <a:off x="646398" y="876982"/>
          <a:ext cx="2303293" cy="2303293"/>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723499" y="953673"/>
          <a:ext cx="2150316" cy="2150314"/>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Dải Ngân Hà</a:t>
          </a:r>
        </a:p>
      </dsp:txBody>
      <dsp:txXfrm>
        <a:off x="1031213" y="1260919"/>
        <a:ext cx="1536115" cy="153582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fld id="{0A69C7E4-78D7-4503-8262-D16DB147107F}" type="datetimeFigureOut">
              <a:rPr lang="en-US" smtClean="0"/>
              <a:t>12/9/2024</a:t>
            </a:fld>
            <a:endParaRPr lang="en-US"/>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3193701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fld id="{0A69C7E4-78D7-4503-8262-D16DB147107F}" type="datetimeFigureOut">
              <a:rPr lang="en-US" smtClean="0"/>
              <a:t>12/9/2024</a:t>
            </a:fld>
            <a:endParaRPr lang="en-US"/>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01476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fld id="{0A69C7E4-78D7-4503-8262-D16DB147107F}" type="datetimeFigureOut">
              <a:rPr lang="en-US" smtClean="0"/>
              <a:t>12/9/2024</a:t>
            </a:fld>
            <a:endParaRPr lang="en-US"/>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2470601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1678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8877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0392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72504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2024/9/12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9086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2024/9/12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449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415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6816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fld id="{0A69C7E4-78D7-4503-8262-D16DB147107F}" type="datetimeFigureOut">
              <a:rPr lang="en-US" smtClean="0"/>
              <a:t>12/9/2024</a:t>
            </a:fld>
            <a:endParaRPr lang="en-US"/>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49992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0047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2270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9070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fld id="{0A69C7E4-78D7-4503-8262-D16DB147107F}" type="datetimeFigureOut">
              <a:rPr lang="en-US" smtClean="0"/>
              <a:t>12/9/2024</a:t>
            </a:fld>
            <a:endParaRPr lang="en-US"/>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3480628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fld id="{0A69C7E4-78D7-4503-8262-D16DB147107F}" type="datetimeFigureOut">
              <a:rPr lang="en-US" smtClean="0"/>
              <a:t>12/9/2024</a:t>
            </a:fld>
            <a:endParaRPr lang="en-US"/>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93367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fld id="{0A69C7E4-78D7-4503-8262-D16DB147107F}" type="datetimeFigureOut">
              <a:rPr lang="en-US" smtClean="0"/>
              <a:t>12/9/2024</a:t>
            </a:fld>
            <a:endParaRPr lang="en-US"/>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95018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fld id="{0A69C7E4-78D7-4503-8262-D16DB147107F}" type="datetimeFigureOut">
              <a:rPr lang="en-US" smtClean="0"/>
              <a:t>12/9/2024</a:t>
            </a:fld>
            <a:endParaRPr lang="en-US"/>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2390642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fld id="{0A69C7E4-78D7-4503-8262-D16DB147107F}" type="datetimeFigureOut">
              <a:rPr lang="en-US" smtClean="0"/>
              <a:t>12/9/2024</a:t>
            </a:fld>
            <a:endParaRPr lang="en-US"/>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13773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fld id="{0A69C7E4-78D7-4503-8262-D16DB147107F}" type="datetimeFigureOut">
              <a:rPr lang="en-US" smtClean="0"/>
              <a:t>12/9/2024</a:t>
            </a:fld>
            <a:endParaRPr lang="en-US"/>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44271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fld id="{0A69C7E4-78D7-4503-8262-D16DB147107F}" type="datetimeFigureOut">
              <a:rPr lang="en-US" smtClean="0"/>
              <a:t>12/9/2024</a:t>
            </a:fld>
            <a:endParaRPr lang="en-US"/>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886526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9C7E4-78D7-4503-8262-D16DB147107F}" type="datetimeFigureOut">
              <a:rPr lang="en-US" smtClean="0"/>
              <a:t>12/9/2024</a:t>
            </a:fld>
            <a:endParaRPr lang="en-US"/>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7B149-DE5A-45A0-ABBF-D275DE11C3B2}" type="slidenum">
              <a:rPr lang="en-US" smtClean="0"/>
              <a:t>‹#›</a:t>
            </a:fld>
            <a:endParaRPr lang="en-US"/>
          </a:p>
        </p:txBody>
      </p:sp>
    </p:spTree>
    <p:extLst>
      <p:ext uri="{BB962C8B-B14F-4D97-AF65-F5344CB8AC3E}">
        <p14:creationId xmlns:p14="http://schemas.microsoft.com/office/powerpoint/2010/main" val="567533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2024/9/12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4157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on surfacing behind a mountain">
            <a:extLst>
              <a:ext uri="{FF2B5EF4-FFF2-40B4-BE49-F238E27FC236}">
                <a16:creationId xmlns:a16="http://schemas.microsoft.com/office/drawing/2014/main" id="{E15145D2-AA40-53D4-8BE2-4C1141975706}"/>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D1B89F7B-DC15-FD1C-5229-79C1BCD58BE6}"/>
              </a:ext>
            </a:extLst>
          </p:cNvPr>
          <p:cNvSpPr>
            <a:spLocks noGrp="1"/>
          </p:cNvSpPr>
          <p:nvPr>
            <p:ph type="ctrTitle"/>
          </p:nvPr>
        </p:nvSpPr>
        <p:spPr>
          <a:xfrm>
            <a:off x="352424" y="337349"/>
            <a:ext cx="9934575" cy="1262851"/>
          </a:xfrm>
        </p:spPr>
        <p:txBody>
          <a:bodyPr>
            <a:normAutofit/>
          </a:bodyPr>
          <a:lstStyle/>
          <a:p>
            <a:r>
              <a:rPr lang="en-US" sz="5400" b="1">
                <a:solidFill>
                  <a:schemeClr val="bg1"/>
                </a:solidFill>
              </a:rPr>
              <a:t>BÀI 1: BẦU TRỜI TUỔI THƠ</a:t>
            </a:r>
          </a:p>
        </p:txBody>
      </p:sp>
      <p:sp>
        <p:nvSpPr>
          <p:cNvPr id="3" name="Subtitle 2">
            <a:extLst>
              <a:ext uri="{FF2B5EF4-FFF2-40B4-BE49-F238E27FC236}">
                <a16:creationId xmlns:a16="http://schemas.microsoft.com/office/drawing/2014/main" id="{FEE25CCC-E1EB-2738-CA29-B1A6F509C8CB}"/>
              </a:ext>
            </a:extLst>
          </p:cNvPr>
          <p:cNvSpPr>
            <a:spLocks noGrp="1"/>
          </p:cNvSpPr>
          <p:nvPr>
            <p:ph type="subTitle" idx="1"/>
          </p:nvPr>
        </p:nvSpPr>
        <p:spPr>
          <a:xfrm>
            <a:off x="1309687" y="2271713"/>
            <a:ext cx="9144000" cy="3157537"/>
          </a:xfrm>
        </p:spPr>
        <p:txBody>
          <a:bodyPr>
            <a:normAutofit/>
          </a:bodyPr>
          <a:lstStyle/>
          <a:p>
            <a:r>
              <a:rPr lang="en-US" sz="5400" b="1">
                <a:solidFill>
                  <a:srgbClr val="FFFF00"/>
                </a:solidFill>
              </a:rPr>
              <a:t>Văn bản 3</a:t>
            </a:r>
          </a:p>
          <a:p>
            <a:r>
              <a:rPr lang="en-US" sz="5400" b="1">
                <a:solidFill>
                  <a:srgbClr val="FFFF00"/>
                </a:solidFill>
              </a:rPr>
              <a:t>NGÀN SAO LÀM VIỆC</a:t>
            </a:r>
          </a:p>
          <a:p>
            <a:r>
              <a:rPr lang="en-US" sz="5400" b="1">
                <a:solidFill>
                  <a:srgbClr val="FFFF00"/>
                </a:solidFill>
              </a:rPr>
              <a:t>_Võ Quảng_</a:t>
            </a:r>
          </a:p>
        </p:txBody>
      </p:sp>
    </p:spTree>
    <p:extLst>
      <p:ext uri="{BB962C8B-B14F-4D97-AF65-F5344CB8AC3E}">
        <p14:creationId xmlns:p14="http://schemas.microsoft.com/office/powerpoint/2010/main" val="288098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8" name="图片 8">
            <a:extLst>
              <a:ext uri="{FF2B5EF4-FFF2-40B4-BE49-F238E27FC236}">
                <a16:creationId xmlns:a16="http://schemas.microsoft.com/office/drawing/2014/main" id="{1C9B1092-CDC2-8331-4429-DB9D84F05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364" y="2290273"/>
            <a:ext cx="7401636"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1D344DE-20E8-ECF0-F45F-744E039C4F3B}"/>
              </a:ext>
            </a:extLst>
          </p:cNvPr>
          <p:cNvSpPr txBox="1"/>
          <p:nvPr/>
        </p:nvSpPr>
        <p:spPr>
          <a:xfrm>
            <a:off x="5732061" y="4365939"/>
            <a:ext cx="6088623" cy="231217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 xứ của văn bản “</a:t>
            </a:r>
            <a:r>
              <a:rPr kumimoji="0" lang="vi-VN" sz="32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 sao làm việc</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 thơ (thể loại), đề tài, bố cục của văn bản “</a:t>
            </a:r>
            <a:r>
              <a:rPr kumimoji="0" lang="vi-VN" sz="32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 sao làm việc</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65071904"/>
      </p:ext>
    </p:extLst>
  </p:cSld>
  <p:clrMapOvr>
    <a:masterClrMapping/>
  </p:clrMapOvr>
  <mc:AlternateContent xmlns:mc="http://schemas.openxmlformats.org/markup-compatibility/2006" xmlns:p14="http://schemas.microsoft.com/office/powerpoint/2010/main">
    <mc:Choice Requires="p14">
      <p:transition spd="slow" p14:dur="1500">
        <p14:shre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173913"/>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D0A90F9-2BE5-DA0D-8FB1-8CE3F2C8C65D}"/>
              </a:ext>
            </a:extLst>
          </p:cNvPr>
          <p:cNvSpPr txBox="1"/>
          <p:nvPr/>
        </p:nvSpPr>
        <p:spPr>
          <a:xfrm>
            <a:off x="1078944" y="1990445"/>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b. Xuất xứ:</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6C2FE0A-F867-0624-3CAE-10194E6FEE7B}"/>
              </a:ext>
            </a:extLst>
          </p:cNvPr>
          <p:cNvSpPr txBox="1"/>
          <p:nvPr/>
        </p:nvSpPr>
        <p:spPr>
          <a:xfrm>
            <a:off x="3273771" y="1990445"/>
            <a:ext cx="6093724" cy="1015663"/>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trích “</a:t>
            </a:r>
            <a:r>
              <a:rPr lang="en-US" sz="3000" b="1" i="1">
                <a:solidFill>
                  <a:srgbClr val="FFFF00"/>
                </a:solidFill>
                <a:effectLst/>
                <a:latin typeface="Times New Roman" panose="02020603050405020304" pitchFamily="18" charset="0"/>
                <a:ea typeface="Calibri" panose="020F0502020204030204" pitchFamily="34" charset="0"/>
              </a:rPr>
              <a:t>Tuyển tập Võ Quảng, tập II</a:t>
            </a:r>
            <a:r>
              <a:rPr lang="en-US" sz="3000">
                <a:solidFill>
                  <a:srgbClr val="FFFF00"/>
                </a:solidFill>
                <a:effectLst/>
                <a:latin typeface="Times New Roman" panose="02020603050405020304" pitchFamily="18" charset="0"/>
                <a:ea typeface="Calibri" panose="020F0502020204030204" pitchFamily="34" charset="0"/>
              </a:rPr>
              <a:t>” (NXB Văn học, HN, 1998)</a:t>
            </a:r>
            <a:endParaRPr lang="en-US" sz="3000">
              <a:solidFill>
                <a:srgbClr val="FFFF00"/>
              </a:solidFill>
            </a:endParaRPr>
          </a:p>
        </p:txBody>
      </p:sp>
      <p:sp>
        <p:nvSpPr>
          <p:cNvPr id="13" name="TextBox 12">
            <a:extLst>
              <a:ext uri="{FF2B5EF4-FFF2-40B4-BE49-F238E27FC236}">
                <a16:creationId xmlns:a16="http://schemas.microsoft.com/office/drawing/2014/main" id="{25181D8F-CAD9-BCE5-99E5-25540AF523BE}"/>
              </a:ext>
            </a:extLst>
          </p:cNvPr>
          <p:cNvSpPr txBox="1"/>
          <p:nvPr/>
        </p:nvSpPr>
        <p:spPr>
          <a:xfrm>
            <a:off x="1078944" y="3151789"/>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c. Thể</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loại</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85855E2-E0C4-48BB-E730-314BE1B00A8B}"/>
              </a:ext>
            </a:extLst>
          </p:cNvPr>
          <p:cNvSpPr txBox="1"/>
          <p:nvPr/>
        </p:nvSpPr>
        <p:spPr>
          <a:xfrm>
            <a:off x="3273771" y="3178463"/>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thể thơ năm chữ tự do</a:t>
            </a:r>
            <a:endParaRPr lang="en-US" sz="3000">
              <a:solidFill>
                <a:srgbClr val="FFFF00"/>
              </a:solidFill>
            </a:endParaRPr>
          </a:p>
        </p:txBody>
      </p:sp>
      <p:sp>
        <p:nvSpPr>
          <p:cNvPr id="17" name="TextBox 16">
            <a:extLst>
              <a:ext uri="{FF2B5EF4-FFF2-40B4-BE49-F238E27FC236}">
                <a16:creationId xmlns:a16="http://schemas.microsoft.com/office/drawing/2014/main" id="{740E8CEF-746A-9AE4-2904-6529F5EA38C9}"/>
              </a:ext>
            </a:extLst>
          </p:cNvPr>
          <p:cNvSpPr txBox="1"/>
          <p:nvPr/>
        </p:nvSpPr>
        <p:spPr>
          <a:xfrm>
            <a:off x="1078944" y="3851468"/>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d. Đề</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tài</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8553F69-7F4A-DE9F-B290-E5AD9BCA562D}"/>
              </a:ext>
            </a:extLst>
          </p:cNvPr>
          <p:cNvSpPr txBox="1"/>
          <p:nvPr/>
        </p:nvSpPr>
        <p:spPr>
          <a:xfrm>
            <a:off x="3273771" y="3904816"/>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Tuổi thơ và thiên nhiên</a:t>
            </a:r>
            <a:endParaRPr lang="en-US" sz="3000">
              <a:solidFill>
                <a:srgbClr val="FFFF00"/>
              </a:solidFill>
            </a:endParaRPr>
          </a:p>
        </p:txBody>
      </p:sp>
      <p:sp>
        <p:nvSpPr>
          <p:cNvPr id="19" name="TextBox 18">
            <a:extLst>
              <a:ext uri="{FF2B5EF4-FFF2-40B4-BE49-F238E27FC236}">
                <a16:creationId xmlns:a16="http://schemas.microsoft.com/office/drawing/2014/main" id="{5F4D6587-C832-F85A-4615-978D2E7B02F8}"/>
              </a:ext>
            </a:extLst>
          </p:cNvPr>
          <p:cNvSpPr txBox="1"/>
          <p:nvPr/>
        </p:nvSpPr>
        <p:spPr>
          <a:xfrm>
            <a:off x="1078943" y="4542699"/>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e. Bố</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cục</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2668050-6E43-EF64-5649-0A25B6FD06DC}"/>
              </a:ext>
            </a:extLst>
          </p:cNvPr>
          <p:cNvSpPr txBox="1"/>
          <p:nvPr/>
        </p:nvSpPr>
        <p:spPr>
          <a:xfrm>
            <a:off x="3273770" y="4596047"/>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2 phần</a:t>
            </a:r>
            <a:endParaRPr lang="en-US" sz="3000">
              <a:solidFill>
                <a:srgbClr val="FFFF00"/>
              </a:solidFill>
            </a:endParaRPr>
          </a:p>
        </p:txBody>
      </p:sp>
    </p:spTree>
    <p:extLst>
      <p:ext uri="{BB962C8B-B14F-4D97-AF65-F5344CB8AC3E}">
        <p14:creationId xmlns:p14="http://schemas.microsoft.com/office/powerpoint/2010/main" val="136417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8EC171-026A-F830-1013-17B0517F0F14}"/>
              </a:ext>
            </a:extLst>
          </p:cNvPr>
          <p:cNvPicPr>
            <a:picLocks noChangeAspect="1"/>
          </p:cNvPicPr>
          <p:nvPr/>
        </p:nvPicPr>
        <p:blipFill>
          <a:blip r:embed="rId3"/>
          <a:stretch>
            <a:fillRect/>
          </a:stretch>
        </p:blipFill>
        <p:spPr>
          <a:xfrm>
            <a:off x="467738" y="387088"/>
            <a:ext cx="3437537" cy="4267200"/>
          </a:xfrm>
          <a:prstGeom prst="rect">
            <a:avLst/>
          </a:prstGeom>
        </p:spPr>
      </p:pic>
      <p:pic>
        <p:nvPicPr>
          <p:cNvPr id="7170" name="Picture 2" descr="20220505050122_wm_shs-ngu-van-7---tap-1">
            <a:extLst>
              <a:ext uri="{FF2B5EF4-FFF2-40B4-BE49-F238E27FC236}">
                <a16:creationId xmlns:a16="http://schemas.microsoft.com/office/drawing/2014/main" id="{8C5BEDEC-478D-8058-283D-0921A1F5E3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87" t="6155" r="50000" b="47076"/>
          <a:stretch/>
        </p:blipFill>
        <p:spPr bwMode="auto">
          <a:xfrm>
            <a:off x="5228853" y="138071"/>
            <a:ext cx="3568298" cy="65818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64B4DE9-583D-90BD-CE0E-3778CCE11E87}"/>
              </a:ext>
            </a:extLst>
          </p:cNvPr>
          <p:cNvSpPr txBox="1"/>
          <p:nvPr/>
        </p:nvSpPr>
        <p:spPr>
          <a:xfrm>
            <a:off x="-101647" y="4778320"/>
            <a:ext cx="4871540" cy="1384995"/>
          </a:xfrm>
          <a:prstGeom prst="rect">
            <a:avLst/>
          </a:prstGeom>
          <a:noFill/>
        </p:spPr>
        <p:txBody>
          <a:bodyPr wrap="square">
            <a:spAutoFit/>
          </a:bodyPr>
          <a:lstStyle/>
          <a:p>
            <a:pPr algn="ctr"/>
            <a:r>
              <a:rPr lang="en-US" sz="2800" b="1">
                <a:solidFill>
                  <a:srgbClr val="FFFF00"/>
                </a:solidFill>
                <a:effectLst/>
                <a:latin typeface="Times New Roman" panose="02020603050405020304" pitchFamily="18" charset="0"/>
                <a:ea typeface="Calibri" panose="020F0502020204030204" pitchFamily="34" charset="0"/>
              </a:rPr>
              <a:t>Tâm trạng, cảm nhận chung về thời gian, không gian của nhân vật “tôi”.</a:t>
            </a:r>
            <a:endParaRPr lang="en-US" sz="2800" b="1">
              <a:solidFill>
                <a:srgbClr val="FFFF00"/>
              </a:solidFill>
            </a:endParaRPr>
          </a:p>
        </p:txBody>
      </p:sp>
      <p:sp>
        <p:nvSpPr>
          <p:cNvPr id="15" name="TextBox 14">
            <a:extLst>
              <a:ext uri="{FF2B5EF4-FFF2-40B4-BE49-F238E27FC236}">
                <a16:creationId xmlns:a16="http://schemas.microsoft.com/office/drawing/2014/main" id="{B4AC7830-E32E-551D-95DD-2D40A0EBB284}"/>
              </a:ext>
            </a:extLst>
          </p:cNvPr>
          <p:cNvSpPr txBox="1"/>
          <p:nvPr/>
        </p:nvSpPr>
        <p:spPr>
          <a:xfrm>
            <a:off x="8797151" y="2165846"/>
            <a:ext cx="3417562" cy="2246769"/>
          </a:xfrm>
          <a:prstGeom prst="rect">
            <a:avLst/>
          </a:prstGeom>
          <a:noFill/>
        </p:spPr>
        <p:txBody>
          <a:bodyPr wrap="square">
            <a:spAutoFit/>
          </a:bodyPr>
          <a:lstStyle/>
          <a:p>
            <a:pPr algn="ctr"/>
            <a:r>
              <a:rPr lang="vi-VN" sz="2800" b="1">
                <a:solidFill>
                  <a:srgbClr val="FFFF00"/>
                </a:solidFill>
                <a:latin typeface="Times New Roman" panose="02020603050405020304" pitchFamily="18" charset="0"/>
                <a:ea typeface="Calibri" panose="020F0502020204030204" pitchFamily="34" charset="0"/>
              </a:rPr>
              <a:t>Những ấn tượng, cảm nhận của </a:t>
            </a:r>
            <a:endParaRPr lang="en-US" sz="2800" b="1">
              <a:solidFill>
                <a:srgbClr val="FFFF00"/>
              </a:solidFill>
              <a:latin typeface="Times New Roman" panose="02020603050405020304" pitchFamily="18" charset="0"/>
              <a:ea typeface="Calibri" panose="020F0502020204030204" pitchFamily="34" charset="0"/>
            </a:endParaRPr>
          </a:p>
          <a:p>
            <a:pPr algn="ctr"/>
            <a:r>
              <a:rPr lang="vi-VN" sz="2800" b="1">
                <a:solidFill>
                  <a:srgbClr val="FFFF00"/>
                </a:solidFill>
                <a:latin typeface="Times New Roman" panose="02020603050405020304" pitchFamily="18" charset="0"/>
                <a:ea typeface="Calibri" panose="020F0502020204030204" pitchFamily="34" charset="0"/>
              </a:rPr>
              <a:t>nhân vật “tôi” về khung cảnh </a:t>
            </a:r>
            <a:endParaRPr lang="en-US" sz="2800" b="1">
              <a:solidFill>
                <a:srgbClr val="FFFF00"/>
              </a:solidFill>
              <a:latin typeface="Times New Roman" panose="02020603050405020304" pitchFamily="18" charset="0"/>
              <a:ea typeface="Calibri" panose="020F0502020204030204" pitchFamily="34" charset="0"/>
            </a:endParaRPr>
          </a:p>
          <a:p>
            <a:pPr algn="ctr"/>
            <a:r>
              <a:rPr lang="vi-VN" sz="2800" b="1">
                <a:solidFill>
                  <a:srgbClr val="FFFF00"/>
                </a:solidFill>
                <a:latin typeface="Times New Roman" panose="02020603050405020304" pitchFamily="18" charset="0"/>
                <a:ea typeface="Calibri" panose="020F0502020204030204" pitchFamily="34" charset="0"/>
              </a:rPr>
              <a:t>bầu trời đêm.</a:t>
            </a:r>
            <a:endParaRPr lang="en-US" sz="2800" b="1">
              <a:solidFill>
                <a:srgbClr val="FFFF00"/>
              </a:solidFill>
            </a:endParaRPr>
          </a:p>
        </p:txBody>
      </p:sp>
    </p:spTree>
    <p:extLst>
      <p:ext uri="{BB962C8B-B14F-4D97-AF65-F5344CB8AC3E}">
        <p14:creationId xmlns:p14="http://schemas.microsoft.com/office/powerpoint/2010/main" val="24550362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II. KHÁM</a:t>
            </a:r>
            <a:r>
              <a:rPr kumimoji="0" lang="en-US" altLang="zh-CN" sz="5400" b="1"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 PHÁ VĂN BẢN</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203722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99A70A-F98E-1F87-2362-62EA166AD1D0}"/>
              </a:ext>
            </a:extLst>
          </p:cNvPr>
          <p:cNvGrpSpPr/>
          <p:nvPr/>
        </p:nvGrpSpPr>
        <p:grpSpPr>
          <a:xfrm>
            <a:off x="0" y="2811440"/>
            <a:ext cx="5773003" cy="3920962"/>
            <a:chOff x="0" y="2811440"/>
            <a:chExt cx="5773003" cy="3920962"/>
          </a:xfrm>
        </p:grpSpPr>
        <p:pic>
          <p:nvPicPr>
            <p:cNvPr id="4" name="图片 8">
              <a:extLst>
                <a:ext uri="{FF2B5EF4-FFF2-40B4-BE49-F238E27FC236}">
                  <a16:creationId xmlns:a16="http://schemas.microsoft.com/office/drawing/2014/main" id="{A99917EA-F6DD-E71D-EF0D-65A1746FB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1440"/>
              <a:ext cx="5773003" cy="39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9DF20C3-02B7-B29B-1535-20891D4D9A7C}"/>
                </a:ext>
              </a:extLst>
            </p:cNvPr>
            <p:cNvSpPr txBox="1"/>
            <p:nvPr/>
          </p:nvSpPr>
          <p:spPr>
            <a:xfrm>
              <a:off x="853120" y="4771921"/>
              <a:ext cx="4693519" cy="174586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khổ thơ 1, 2 và hoàn thành phiếu học tập theo các yêu cầu</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6" name="文本框 9">
            <a:extLst>
              <a:ext uri="{FF2B5EF4-FFF2-40B4-BE49-F238E27FC236}">
                <a16:creationId xmlns:a16="http://schemas.microsoft.com/office/drawing/2014/main" id="{7CFDAA21-682A-4B2C-ADED-E0FFB14164F8}"/>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E82A3B1-6622-2B56-DBDF-B9E1778766F4}"/>
              </a:ext>
            </a:extLst>
          </p:cNvPr>
          <p:cNvSpPr txBox="1"/>
          <p:nvPr/>
        </p:nvSpPr>
        <p:spPr>
          <a:xfrm>
            <a:off x="690848" y="860450"/>
            <a:ext cx="9476734"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a:t>
            </a:r>
            <a:r>
              <a:rPr kumimoji="0" lang="vi-VN"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Tâm trạng của nhân vật “tôi” trong hai khổ thơ đầu</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56EE56C-6EA5-DA1A-3287-C0863C4CD0E5}"/>
              </a:ext>
            </a:extLst>
          </p:cNvPr>
          <p:cNvSpPr/>
          <p:nvPr/>
        </p:nvSpPr>
        <p:spPr>
          <a:xfrm>
            <a:off x="5909481" y="1951630"/>
            <a:ext cx="6114197" cy="4045920"/>
          </a:xfrm>
          <a:prstGeom prst="roundRect">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91440" lvl="0" algn="just">
              <a:lnSpc>
                <a:spcPct val="115000"/>
              </a:lnSpc>
              <a:buFont typeface="Symbol" panose="05050102010706020507" pitchFamily="18" charset="2"/>
              <a:buChar char="-"/>
              <a:tabLst>
                <a:tab pos="283845"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Phát hiện và chỉ ra các chi tiết, từ ngữ để nhận biết thời gian, không gian được miêu tả.</a:t>
            </a:r>
          </a:p>
          <a:p>
            <a:pPr marL="91440" lvl="0" algn="just">
              <a:lnSpc>
                <a:spcPct val="115000"/>
              </a:lnSpc>
              <a:buFont typeface="Symbol" panose="05050102010706020507" pitchFamily="18" charset="2"/>
              <a:buChar char="-"/>
              <a:tabLst>
                <a:tab pos="283845" algn="l"/>
              </a:tabLst>
            </a:pPr>
            <a:r>
              <a:rPr lang="en-US" sz="2800">
                <a:solidFill>
                  <a:srgbClr val="000000"/>
                </a:solidFill>
                <a:effectLst/>
                <a:latin typeface="Times New Roman" panose="02020603050405020304" pitchFamily="18" charset="0"/>
                <a:ea typeface="Calibri" panose="020F0502020204030204" pitchFamily="34" charset="0"/>
              </a:rPr>
              <a:t> Cho biết nhân vật trữ tình “tôi” được nhắc đến trong bài thơ là ai, đang làm gì và tâm trạng của nhân vật được thể hiện như thế nào. </a:t>
            </a:r>
            <a:endParaRPr lang="en-US" sz="2800"/>
          </a:p>
        </p:txBody>
      </p:sp>
    </p:spTree>
    <p:extLst>
      <p:ext uri="{BB962C8B-B14F-4D97-AF65-F5344CB8AC3E}">
        <p14:creationId xmlns:p14="http://schemas.microsoft.com/office/powerpoint/2010/main" val="42755503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20220505050122_wm_shs-ngu-van-7---tap-1">
            <a:extLst>
              <a:ext uri="{FF2B5EF4-FFF2-40B4-BE49-F238E27FC236}">
                <a16:creationId xmlns:a16="http://schemas.microsoft.com/office/drawing/2014/main" id="{750932BE-B062-9547-496D-A0A176F978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136477" y="2127208"/>
            <a:ext cx="3712190" cy="53527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3749227-A2E3-9B80-8362-D3486414ADF9}"/>
              </a:ext>
            </a:extLst>
          </p:cNvPr>
          <p:cNvSpPr/>
          <p:nvPr/>
        </p:nvSpPr>
        <p:spPr>
          <a:xfrm>
            <a:off x="289774" y="205809"/>
            <a:ext cx="4943006" cy="165451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Thời gian: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23EB1EC-0A6E-570E-CA83-17DBA594A6EB}"/>
              </a:ext>
            </a:extLst>
          </p:cNvPr>
          <p:cNvSpPr/>
          <p:nvPr/>
        </p:nvSpPr>
        <p:spPr>
          <a:xfrm>
            <a:off x="5603300" y="249433"/>
            <a:ext cx="6298926" cy="1654515"/>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800" b="1">
                <a:solidFill>
                  <a:srgbClr val="0070C0"/>
                </a:solidFill>
                <a:latin typeface="+mj-lt"/>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a:ln>
                  <a:noFill/>
                </a:ln>
                <a:solidFill>
                  <a:srgbClr val="0070C0"/>
                </a:solidFill>
                <a:effectLst/>
                <a:uLnTx/>
                <a:uFillTx/>
                <a:latin typeface="+mj-lt"/>
                <a:ea typeface="Calibri" panose="020F0502020204030204" pitchFamily="34" charset="0"/>
                <a:cs typeface="Times New Roman" panose="02020603050405020304" pitchFamily="18" charset="0"/>
              </a:rPr>
              <a:t> gian: </a:t>
            </a: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4" name="Arrow: Bent 3">
            <a:extLst>
              <a:ext uri="{FF2B5EF4-FFF2-40B4-BE49-F238E27FC236}">
                <a16:creationId xmlns:a16="http://schemas.microsoft.com/office/drawing/2014/main" id="{E2B8467E-0E6E-28E2-5621-BC003C8A7B21}"/>
              </a:ext>
            </a:extLst>
          </p:cNvPr>
          <p:cNvSpPr/>
          <p:nvPr/>
        </p:nvSpPr>
        <p:spPr>
          <a:xfrm rot="10800000" flipH="1">
            <a:off x="4856824" y="2161052"/>
            <a:ext cx="905797" cy="958754"/>
          </a:xfrm>
          <a:prstGeom prst="bentArrow">
            <a:avLst>
              <a:gd name="adj1" fmla="val 25000"/>
              <a:gd name="adj2" fmla="val 24219"/>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FA258E1E-D9F8-3F12-94B2-0B47BED2B432}"/>
              </a:ext>
            </a:extLst>
          </p:cNvPr>
          <p:cNvSpPr/>
          <p:nvPr/>
        </p:nvSpPr>
        <p:spPr>
          <a:xfrm>
            <a:off x="6000465" y="2547640"/>
            <a:ext cx="5504597" cy="1654515"/>
          </a:xfrm>
          <a:prstGeom prst="roundRect">
            <a:avLst/>
          </a:prstGeom>
          <a:solidFill>
            <a:schemeClr val="bg1"/>
          </a:solidFill>
          <a:ln w="76200" cmpd="thickThi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1"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Cảm nhận chung về khung cảnh:</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4AFA978-A127-F673-5EC5-2373659A1FEC}"/>
              </a:ext>
            </a:extLst>
          </p:cNvPr>
          <p:cNvSpPr/>
          <p:nvPr/>
        </p:nvSpPr>
        <p:spPr>
          <a:xfrm>
            <a:off x="3195609" y="4803611"/>
            <a:ext cx="6298926" cy="1654515"/>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800" b="1">
                <a:solidFill>
                  <a:schemeClr val="accent2">
                    <a:lumMod val="75000"/>
                  </a:schemeClr>
                </a:solidFill>
                <a:latin typeface="+mj-lt"/>
                <a:ea typeface="Calibri" panose="020F0502020204030204" pitchFamily="34" charset="0"/>
                <a:cs typeface="Times New Roman" panose="02020603050405020304" pitchFamily="18" charset="0"/>
              </a:rPr>
              <a:t>Nhân vật trữ tình “tôi”</a:t>
            </a:r>
            <a:r>
              <a:rPr kumimoji="0" lang="en-US" sz="2800" b="1" i="0" u="none" strike="noStrike" kern="1200" cap="none" spc="0" normalizeH="0" baseline="0" noProof="0">
                <a:ln>
                  <a:noFill/>
                </a:ln>
                <a:solidFill>
                  <a:schemeClr val="accent2">
                    <a:lumMod val="75000"/>
                  </a:schemeClr>
                </a:solidFill>
                <a:effectLst/>
                <a:uLnTx/>
                <a:uFillTx/>
                <a:latin typeface="+mj-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376177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20220505050122_wm_shs-ngu-van-7---tap-1">
            <a:extLst>
              <a:ext uri="{FF2B5EF4-FFF2-40B4-BE49-F238E27FC236}">
                <a16:creationId xmlns:a16="http://schemas.microsoft.com/office/drawing/2014/main" id="{2265FDC1-BAAC-8956-F68F-3363FF2B558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354841" y="2127232"/>
            <a:ext cx="3712190" cy="53527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B857A34-3971-91FE-492E-46635B2AEC18}"/>
              </a:ext>
            </a:extLst>
          </p:cNvPr>
          <p:cNvSpPr/>
          <p:nvPr/>
        </p:nvSpPr>
        <p:spPr>
          <a:xfrm>
            <a:off x="289774" y="205809"/>
            <a:ext cx="4943006" cy="165451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Thời gian: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831964B-B7E6-0CD5-756C-22A7F20DCE19}"/>
              </a:ext>
            </a:extLst>
          </p:cNvPr>
          <p:cNvSpPr/>
          <p:nvPr/>
        </p:nvSpPr>
        <p:spPr>
          <a:xfrm>
            <a:off x="5603300" y="249433"/>
            <a:ext cx="6298926" cy="2026273"/>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buClrTx/>
              <a:buSzTx/>
              <a:buFontTx/>
              <a:buNone/>
              <a:tabLst/>
              <a:defRPr/>
            </a:pPr>
            <a:r>
              <a:rPr lang="en-US" sz="2800" b="1">
                <a:solidFill>
                  <a:srgbClr val="0070C0"/>
                </a:solidFill>
                <a:latin typeface="+mj-lt"/>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a:ln>
                  <a:noFill/>
                </a:ln>
                <a:solidFill>
                  <a:srgbClr val="0070C0"/>
                </a:solidFill>
                <a:effectLst/>
                <a:uLnTx/>
                <a:uFillTx/>
                <a:latin typeface="+mj-lt"/>
                <a:ea typeface="Calibri" panose="020F0502020204030204" pitchFamily="34" charset="0"/>
                <a:cs typeface="Times New Roman" panose="02020603050405020304" pitchFamily="18" charset="0"/>
              </a:rPr>
              <a:t> gian:</a:t>
            </a: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7" name="Arrow: Bent 6">
            <a:extLst>
              <a:ext uri="{FF2B5EF4-FFF2-40B4-BE49-F238E27FC236}">
                <a16:creationId xmlns:a16="http://schemas.microsoft.com/office/drawing/2014/main" id="{904850DE-485C-A134-F178-75A72B774B88}"/>
              </a:ext>
            </a:extLst>
          </p:cNvPr>
          <p:cNvSpPr/>
          <p:nvPr/>
        </p:nvSpPr>
        <p:spPr>
          <a:xfrm rot="10800000" flipH="1">
            <a:off x="4979278" y="2275706"/>
            <a:ext cx="905797" cy="958754"/>
          </a:xfrm>
          <a:prstGeom prst="bentArrow">
            <a:avLst>
              <a:gd name="adj1" fmla="val 25000"/>
              <a:gd name="adj2" fmla="val 24219"/>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668401D7-DE18-073B-600E-3F40E7C83051}"/>
              </a:ext>
            </a:extLst>
          </p:cNvPr>
          <p:cNvSpPr/>
          <p:nvPr/>
        </p:nvSpPr>
        <p:spPr>
          <a:xfrm>
            <a:off x="6082352" y="2713385"/>
            <a:ext cx="5504597" cy="1654515"/>
          </a:xfrm>
          <a:prstGeom prst="roundRect">
            <a:avLst/>
          </a:prstGeom>
          <a:solidFill>
            <a:schemeClr val="bg1"/>
          </a:solidFill>
          <a:ln w="76200" cmpd="thickThi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1"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Cảm nhận chung về khung cảnh:</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D63E86E-7380-9B7F-C0C5-DA21EDDA2AF7}"/>
              </a:ext>
            </a:extLst>
          </p:cNvPr>
          <p:cNvSpPr/>
          <p:nvPr/>
        </p:nvSpPr>
        <p:spPr>
          <a:xfrm>
            <a:off x="3181961" y="4846524"/>
            <a:ext cx="7968260" cy="1802988"/>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buClrTx/>
              <a:buSzTx/>
              <a:buFontTx/>
              <a:buNone/>
              <a:tabLst/>
              <a:defRPr/>
            </a:pPr>
            <a:r>
              <a:rPr lang="en-US" sz="2800" b="1">
                <a:solidFill>
                  <a:schemeClr val="accent2">
                    <a:lumMod val="75000"/>
                  </a:schemeClr>
                </a:solidFill>
                <a:latin typeface="+mj-lt"/>
                <a:ea typeface="Calibri" panose="020F0502020204030204" pitchFamily="34" charset="0"/>
                <a:cs typeface="Times New Roman" panose="02020603050405020304" pitchFamily="18" charset="0"/>
              </a:rPr>
              <a:t>Nhân vật trữ tình “tôi”</a:t>
            </a:r>
            <a:r>
              <a:rPr kumimoji="0" lang="en-US" sz="2800" b="1" i="0" u="none" strike="noStrike" kern="1200" cap="none" spc="0" normalizeH="0" baseline="0" noProof="0">
                <a:ln>
                  <a:noFill/>
                </a:ln>
                <a:solidFill>
                  <a:schemeClr val="accent2">
                    <a:lumMod val="75000"/>
                  </a:schemeClr>
                </a:solidFill>
                <a:effectLst/>
                <a:uLnTx/>
                <a:uFillTx/>
                <a:latin typeface="+mj-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B246D65-85BE-EC20-0B2C-68B7B1E64F17}"/>
              </a:ext>
            </a:extLst>
          </p:cNvPr>
          <p:cNvSpPr txBox="1"/>
          <p:nvPr/>
        </p:nvSpPr>
        <p:spPr>
          <a:xfrm>
            <a:off x="2174149" y="507163"/>
            <a:ext cx="2438794"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bóng chiều,</a:t>
            </a:r>
            <a:endParaRPr lang="en-US" sz="2800" b="1">
              <a:solidFill>
                <a:srgbClr val="FF0000"/>
              </a:solidFill>
            </a:endParaRPr>
          </a:p>
        </p:txBody>
      </p:sp>
      <p:sp>
        <p:nvSpPr>
          <p:cNvPr id="12" name="TextBox 11">
            <a:extLst>
              <a:ext uri="{FF2B5EF4-FFF2-40B4-BE49-F238E27FC236}">
                <a16:creationId xmlns:a16="http://schemas.microsoft.com/office/drawing/2014/main" id="{E5F1DAC0-28A3-5046-D9DE-88DA74F11832}"/>
              </a:ext>
            </a:extLst>
          </p:cNvPr>
          <p:cNvSpPr txBox="1"/>
          <p:nvPr/>
        </p:nvSpPr>
        <p:spPr>
          <a:xfrm>
            <a:off x="819614" y="1016497"/>
            <a:ext cx="3220124"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trở tối mò, ngàn sao</a:t>
            </a:r>
            <a:endParaRPr lang="en-US" sz="2800" b="1">
              <a:solidFill>
                <a:srgbClr val="FF0000"/>
              </a:solidFill>
            </a:endParaRPr>
          </a:p>
        </p:txBody>
      </p:sp>
      <p:sp>
        <p:nvSpPr>
          <p:cNvPr id="14" name="TextBox 13">
            <a:extLst>
              <a:ext uri="{FF2B5EF4-FFF2-40B4-BE49-F238E27FC236}">
                <a16:creationId xmlns:a16="http://schemas.microsoft.com/office/drawing/2014/main" id="{7C0083F1-8657-472A-B1BE-A2AC9BACDDD5}"/>
              </a:ext>
            </a:extLst>
          </p:cNvPr>
          <p:cNvSpPr txBox="1"/>
          <p:nvPr/>
        </p:nvSpPr>
        <p:spPr>
          <a:xfrm>
            <a:off x="8198895" y="576332"/>
            <a:ext cx="2187053"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bờ bụi rậm,</a:t>
            </a:r>
            <a:endParaRPr lang="en-US" sz="2800" b="1">
              <a:solidFill>
                <a:srgbClr val="FF0000"/>
              </a:solidFill>
            </a:endParaRPr>
          </a:p>
        </p:txBody>
      </p:sp>
      <p:sp>
        <p:nvSpPr>
          <p:cNvPr id="15" name="TextBox 14">
            <a:extLst>
              <a:ext uri="{FF2B5EF4-FFF2-40B4-BE49-F238E27FC236}">
                <a16:creationId xmlns:a16="http://schemas.microsoft.com/office/drawing/2014/main" id="{C1F66AD9-5E94-78DB-63A5-5E1C0F4E37BE}"/>
              </a:ext>
            </a:extLst>
          </p:cNvPr>
          <p:cNvSpPr txBox="1"/>
          <p:nvPr/>
        </p:nvSpPr>
        <p:spPr>
          <a:xfrm>
            <a:off x="6367577" y="1069064"/>
            <a:ext cx="5219372"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đồng quê đang xanh thẫm,</a:t>
            </a:r>
            <a:endParaRPr lang="en-US" sz="2800" b="1">
              <a:solidFill>
                <a:srgbClr val="FF0000"/>
              </a:solidFill>
            </a:endParaRPr>
          </a:p>
        </p:txBody>
      </p:sp>
      <p:sp>
        <p:nvSpPr>
          <p:cNvPr id="16" name="TextBox 15">
            <a:extLst>
              <a:ext uri="{FF2B5EF4-FFF2-40B4-BE49-F238E27FC236}">
                <a16:creationId xmlns:a16="http://schemas.microsoft.com/office/drawing/2014/main" id="{12C9090A-08C4-045C-5B5B-8026B59FDEDA}"/>
              </a:ext>
            </a:extLst>
          </p:cNvPr>
          <p:cNvSpPr txBox="1"/>
          <p:nvPr/>
        </p:nvSpPr>
        <p:spPr>
          <a:xfrm>
            <a:off x="6569368" y="1530474"/>
            <a:ext cx="3939410"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trời yên tĩnh, ngàn sao</a:t>
            </a:r>
            <a:endParaRPr lang="en-US" sz="2800" b="1">
              <a:solidFill>
                <a:srgbClr val="FF0000"/>
              </a:solidFill>
            </a:endParaRPr>
          </a:p>
        </p:txBody>
      </p:sp>
      <p:sp>
        <p:nvSpPr>
          <p:cNvPr id="18" name="TextBox 17">
            <a:extLst>
              <a:ext uri="{FF2B5EF4-FFF2-40B4-BE49-F238E27FC236}">
                <a16:creationId xmlns:a16="http://schemas.microsoft.com/office/drawing/2014/main" id="{5DBBE633-6B35-5600-CDFC-DE5EE8F795ED}"/>
              </a:ext>
            </a:extLst>
          </p:cNvPr>
          <p:cNvSpPr txBox="1"/>
          <p:nvPr/>
        </p:nvSpPr>
        <p:spPr>
          <a:xfrm>
            <a:off x="6123296" y="3284599"/>
            <a:ext cx="5504597" cy="954107"/>
          </a:xfrm>
          <a:prstGeom prst="rect">
            <a:avLst/>
          </a:prstGeom>
          <a:noFill/>
        </p:spPr>
        <p:txBody>
          <a:bodyPr wrap="square">
            <a:spAutoFit/>
          </a:bodyPr>
          <a:lstStyle/>
          <a:p>
            <a:pPr algn="ctr"/>
            <a:r>
              <a:rPr lang="en-US" sz="2800" b="1" i="1">
                <a:solidFill>
                  <a:srgbClr val="FF0000"/>
                </a:solidFill>
                <a:effectLst/>
                <a:latin typeface="Times New Roman" panose="02020603050405020304" pitchFamily="18" charset="0"/>
                <a:ea typeface="Calibri" panose="020F0502020204030204" pitchFamily="34" charset="0"/>
              </a:rPr>
              <a:t>Cánh đồng quê vào buổi chiều tối yên tĩnh, thanh bình.</a:t>
            </a:r>
            <a:endParaRPr lang="en-US" sz="2800" b="1" i="1">
              <a:solidFill>
                <a:srgbClr val="FF0000"/>
              </a:solidFill>
            </a:endParaRPr>
          </a:p>
        </p:txBody>
      </p:sp>
      <p:sp>
        <p:nvSpPr>
          <p:cNvPr id="20" name="TextBox 19">
            <a:extLst>
              <a:ext uri="{FF2B5EF4-FFF2-40B4-BE49-F238E27FC236}">
                <a16:creationId xmlns:a16="http://schemas.microsoft.com/office/drawing/2014/main" id="{6E22FBAF-CA4C-0A50-0614-E292457643FF}"/>
              </a:ext>
            </a:extLst>
          </p:cNvPr>
          <p:cNvSpPr txBox="1"/>
          <p:nvPr/>
        </p:nvSpPr>
        <p:spPr>
          <a:xfrm>
            <a:off x="3283545" y="5544036"/>
            <a:ext cx="6271146" cy="556434"/>
          </a:xfrm>
          <a:prstGeom prst="rect">
            <a:avLst/>
          </a:prstGeom>
          <a:noFill/>
        </p:spPr>
        <p:txBody>
          <a:bodyPr wrap="square">
            <a:spAutoFit/>
          </a:bodyPr>
          <a:lstStyle/>
          <a:p>
            <a:pPr marL="342900" lvl="0" indent="-342900" algn="just">
              <a:lnSpc>
                <a:spcPct val="115000"/>
              </a:lnSpc>
              <a:spcAft>
                <a:spcPts val="1000"/>
              </a:spcAft>
              <a:buFont typeface="Times New Roman" panose="02020603050405020304" pitchFamily="18" charset="0"/>
              <a:buChar char="+"/>
            </a:pPr>
            <a:r>
              <a:rPr lang="en-US" sz="2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 một bạn nhỏ sống ở làng quê.</a:t>
            </a:r>
            <a:endParaRPr lang="en-US" sz="2000" b="1" i="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B2E71A8-5323-EA4B-9EF0-218EF13DF285}"/>
              </a:ext>
            </a:extLst>
          </p:cNvPr>
          <p:cNvSpPr txBox="1"/>
          <p:nvPr/>
        </p:nvSpPr>
        <p:spPr>
          <a:xfrm>
            <a:off x="3283545" y="6013571"/>
            <a:ext cx="7607368" cy="556434"/>
          </a:xfrm>
          <a:prstGeom prst="rect">
            <a:avLst/>
          </a:prstGeom>
          <a:noFill/>
        </p:spPr>
        <p:txBody>
          <a:bodyPr wrap="square">
            <a:spAutoFit/>
          </a:bodyPr>
          <a:lstStyle/>
          <a:p>
            <a:pPr marL="342900" lvl="0" indent="-342900" algn="just">
              <a:lnSpc>
                <a:spcPct val="115000"/>
              </a:lnSpc>
              <a:spcAft>
                <a:spcPts val="1000"/>
              </a:spcAft>
              <a:buFont typeface="Times New Roman" panose="02020603050405020304" pitchFamily="18" charset="0"/>
              <a:buChar char="+"/>
            </a:pPr>
            <a:r>
              <a:rPr lang="en-US" sz="2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Dắt trâu về giữa khung cảnh làng quê yên bình</a:t>
            </a:r>
            <a:endParaRPr lang="en-US" sz="2000" b="1" i="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04764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2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25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25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25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25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25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8" grpId="0"/>
      <p:bldP spid="20"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本框 9">
            <a:extLst>
              <a:ext uri="{FF2B5EF4-FFF2-40B4-BE49-F238E27FC236}">
                <a16:creationId xmlns:a16="http://schemas.microsoft.com/office/drawing/2014/main" id="{22C4FCAA-6E63-F230-447C-212E8818DB26}"/>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62F0839-FD96-E6D8-3E0D-95FDB014A345}"/>
              </a:ext>
            </a:extLst>
          </p:cNvPr>
          <p:cNvSpPr txBox="1"/>
          <p:nvPr/>
        </p:nvSpPr>
        <p:spPr>
          <a:xfrm>
            <a:off x="690847" y="860450"/>
            <a:ext cx="11250943" cy="111158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Những ấn tượng về khung cảnh bầu trời đêm qua trí tưởng tượng của nhân vật “tôi” trong 4 khổ thơ cuối.</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017BB16B-207E-949D-23C9-264502A4D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54" y="4572000"/>
            <a:ext cx="3020194" cy="2429168"/>
          </a:xfrm>
          <a:prstGeom prst="rect">
            <a:avLst/>
          </a:prstGeom>
        </p:spPr>
      </p:pic>
      <p:sp>
        <p:nvSpPr>
          <p:cNvPr id="2" name="Thought Bubble: Cloud 1">
            <a:extLst>
              <a:ext uri="{FF2B5EF4-FFF2-40B4-BE49-F238E27FC236}">
                <a16:creationId xmlns:a16="http://schemas.microsoft.com/office/drawing/2014/main" id="{79B3FB5A-159C-A0F3-5522-EC60B4FF6B3F}"/>
              </a:ext>
            </a:extLst>
          </p:cNvPr>
          <p:cNvSpPr/>
          <p:nvPr/>
        </p:nvSpPr>
        <p:spPr>
          <a:xfrm>
            <a:off x="3057526" y="1934985"/>
            <a:ext cx="9134474" cy="4775304"/>
          </a:xfrm>
          <a:custGeom>
            <a:avLst/>
            <a:gdLst>
              <a:gd name="connsiteX0" fmla="*/ 824640 w 9134474"/>
              <a:gd name="connsiteY0" fmla="*/ 1588451 h 4775304"/>
              <a:gd name="connsiteX1" fmla="*/ 1188961 w 9134474"/>
              <a:gd name="connsiteY1" fmla="*/ 763495 h 4775304"/>
              <a:gd name="connsiteX2" fmla="*/ 2961303 w 9134474"/>
              <a:gd name="connsiteY2" fmla="*/ 575026 h 4775304"/>
              <a:gd name="connsiteX3" fmla="*/ 4748234 w 9134474"/>
              <a:gd name="connsiteY3" fmla="*/ 379371 h 4775304"/>
              <a:gd name="connsiteX4" fmla="*/ 5444527 w 9134474"/>
              <a:gd name="connsiteY4" fmla="*/ 22107 h 4775304"/>
              <a:gd name="connsiteX5" fmla="*/ 6308073 w 9134474"/>
              <a:gd name="connsiteY5" fmla="*/ 274248 h 4775304"/>
              <a:gd name="connsiteX6" fmla="*/ 7498515 w 9134474"/>
              <a:gd name="connsiteY6" fmla="*/ 76272 h 4775304"/>
              <a:gd name="connsiteX7" fmla="*/ 8102193 w 9134474"/>
              <a:gd name="connsiteY7" fmla="*/ 616367 h 4775304"/>
              <a:gd name="connsiteX8" fmla="*/ 8876932 w 9134474"/>
              <a:gd name="connsiteY8" fmla="*/ 1140545 h 4775304"/>
              <a:gd name="connsiteX9" fmla="*/ 8842255 w 9134474"/>
              <a:gd name="connsiteY9" fmla="*/ 1708939 h 4775304"/>
              <a:gd name="connsiteX10" fmla="*/ 9095567 w 9134474"/>
              <a:gd name="connsiteY10" fmla="*/ 2578000 h 4775304"/>
              <a:gd name="connsiteX11" fmla="*/ 7908932 w 9134474"/>
              <a:gd name="connsiteY11" fmla="*/ 3338733 h 4775304"/>
              <a:gd name="connsiteX12" fmla="*/ 7484136 w 9134474"/>
              <a:gd name="connsiteY12" fmla="*/ 3990584 h 4775304"/>
              <a:gd name="connsiteX13" fmla="*/ 6037845 w 9134474"/>
              <a:gd name="connsiteY13" fmla="*/ 4069509 h 4775304"/>
              <a:gd name="connsiteX14" fmla="*/ 5004296 w 9134474"/>
              <a:gd name="connsiteY14" fmla="*/ 4764913 h 4775304"/>
              <a:gd name="connsiteX15" fmla="*/ 3484632 w 9134474"/>
              <a:gd name="connsiteY15" fmla="*/ 4340441 h 4775304"/>
              <a:gd name="connsiteX16" fmla="*/ 1227233 w 9134474"/>
              <a:gd name="connsiteY16" fmla="*/ 3921055 h 4775304"/>
              <a:gd name="connsiteX17" fmla="*/ 234705 w 9134474"/>
              <a:gd name="connsiteY17" fmla="*/ 3454357 h 4775304"/>
              <a:gd name="connsiteX18" fmla="*/ 446785 w 9134474"/>
              <a:gd name="connsiteY18" fmla="*/ 2824393 h 4775304"/>
              <a:gd name="connsiteX19" fmla="*/ -1058 w 9134474"/>
              <a:gd name="connsiteY19" fmla="*/ 2178069 h 4775304"/>
              <a:gd name="connsiteX20" fmla="*/ 816816 w 9134474"/>
              <a:gd name="connsiteY20" fmla="*/ 1603595 h 4775304"/>
              <a:gd name="connsiteX21" fmla="*/ 824640 w 9134474"/>
              <a:gd name="connsiteY21" fmla="*/ 1588451 h 4775304"/>
              <a:gd name="connsiteX0" fmla="*/ -1043051 w 9134474"/>
              <a:gd name="connsiteY0" fmla="*/ 3159484 h 4775304"/>
              <a:gd name="connsiteX1" fmla="*/ -1175698 w 9134474"/>
              <a:gd name="connsiteY1" fmla="*/ 3292131 h 4775304"/>
              <a:gd name="connsiteX2" fmla="*/ -1308345 w 9134474"/>
              <a:gd name="connsiteY2" fmla="*/ 3159484 h 4775304"/>
              <a:gd name="connsiteX3" fmla="*/ -1175698 w 9134474"/>
              <a:gd name="connsiteY3" fmla="*/ 3026837 h 4775304"/>
              <a:gd name="connsiteX4" fmla="*/ -1043051 w 9134474"/>
              <a:gd name="connsiteY4" fmla="*/ 3159484 h 4775304"/>
              <a:gd name="connsiteX0" fmla="*/ -558203 w 9134474"/>
              <a:gd name="connsiteY0" fmla="*/ 3112150 h 4775304"/>
              <a:gd name="connsiteX1" fmla="*/ -823498 w 9134474"/>
              <a:gd name="connsiteY1" fmla="*/ 3377445 h 4775304"/>
              <a:gd name="connsiteX2" fmla="*/ -1088793 w 9134474"/>
              <a:gd name="connsiteY2" fmla="*/ 3112150 h 4775304"/>
              <a:gd name="connsiteX3" fmla="*/ -823498 w 9134474"/>
              <a:gd name="connsiteY3" fmla="*/ 2846855 h 4775304"/>
              <a:gd name="connsiteX4" fmla="*/ -558203 w 9134474"/>
              <a:gd name="connsiteY4" fmla="*/ 3112150 h 4775304"/>
              <a:gd name="connsiteX0" fmla="*/ 189576 w 9134474"/>
              <a:gd name="connsiteY0" fmla="*/ 3029478 h 4775304"/>
              <a:gd name="connsiteX1" fmla="*/ -208366 w 9134474"/>
              <a:gd name="connsiteY1" fmla="*/ 3427420 h 4775304"/>
              <a:gd name="connsiteX2" fmla="*/ -606308 w 9134474"/>
              <a:gd name="connsiteY2" fmla="*/ 3029478 h 4775304"/>
              <a:gd name="connsiteX3" fmla="*/ -208366 w 9134474"/>
              <a:gd name="connsiteY3" fmla="*/ 2631536 h 4775304"/>
              <a:gd name="connsiteX4" fmla="*/ 189576 w 9134474"/>
              <a:gd name="connsiteY4" fmla="*/ 3029478 h 4775304"/>
              <a:gd name="connsiteX0" fmla="*/ 992316 w 9134474"/>
              <a:gd name="connsiteY0" fmla="*/ 2893591 h 4775304"/>
              <a:gd name="connsiteX1" fmla="*/ 456723 w 9134474"/>
              <a:gd name="connsiteY1" fmla="*/ 2805491 h 4775304"/>
              <a:gd name="connsiteX2" fmla="*/ 1464898 w 9134474"/>
              <a:gd name="connsiteY2" fmla="*/ 3857716 h 4775304"/>
              <a:gd name="connsiteX3" fmla="*/ 1230616 w 9134474"/>
              <a:gd name="connsiteY3" fmla="*/ 3899831 h 4775304"/>
              <a:gd name="connsiteX4" fmla="*/ 3484209 w 9134474"/>
              <a:gd name="connsiteY4" fmla="*/ 4320986 h 4775304"/>
              <a:gd name="connsiteX5" fmla="*/ 3342963 w 9134474"/>
              <a:gd name="connsiteY5" fmla="*/ 4128648 h 4775304"/>
              <a:gd name="connsiteX6" fmla="*/ 6095358 w 9134474"/>
              <a:gd name="connsiteY6" fmla="*/ 3841356 h 4775304"/>
              <a:gd name="connsiteX7" fmla="*/ 6038902 w 9134474"/>
              <a:gd name="connsiteY7" fmla="*/ 4052376 h 4775304"/>
              <a:gd name="connsiteX8" fmla="*/ 7216445 w 9134474"/>
              <a:gd name="connsiteY8" fmla="*/ 2537322 h 4775304"/>
              <a:gd name="connsiteX9" fmla="*/ 7903857 w 9134474"/>
              <a:gd name="connsiteY9" fmla="*/ 3326131 h 4775304"/>
              <a:gd name="connsiteX10" fmla="*/ 8838026 w 9134474"/>
              <a:gd name="connsiteY10" fmla="*/ 1697222 h 4775304"/>
              <a:gd name="connsiteX11" fmla="*/ 8531852 w 9134474"/>
              <a:gd name="connsiteY11" fmla="*/ 1993026 h 4775304"/>
              <a:gd name="connsiteX12" fmla="*/ 8103462 w 9134474"/>
              <a:gd name="connsiteY12" fmla="*/ 599787 h 4775304"/>
              <a:gd name="connsiteX13" fmla="*/ 8119532 w 9134474"/>
              <a:gd name="connsiteY13" fmla="*/ 739508 h 4775304"/>
              <a:gd name="connsiteX14" fmla="*/ 6148431 w 9134474"/>
              <a:gd name="connsiteY14" fmla="*/ 436851 h 4775304"/>
              <a:gd name="connsiteX15" fmla="*/ 6305324 w 9134474"/>
              <a:gd name="connsiteY15" fmla="*/ 258662 h 4775304"/>
              <a:gd name="connsiteX16" fmla="*/ 4681629 w 9134474"/>
              <a:gd name="connsiteY16" fmla="*/ 521746 h 4775304"/>
              <a:gd name="connsiteX17" fmla="*/ 4757538 w 9134474"/>
              <a:gd name="connsiteY17" fmla="*/ 368096 h 4775304"/>
              <a:gd name="connsiteX18" fmla="*/ 2960246 w 9134474"/>
              <a:gd name="connsiteY18" fmla="*/ 573920 h 4775304"/>
              <a:gd name="connsiteX19" fmla="*/ 3235126 w 9134474"/>
              <a:gd name="connsiteY19" fmla="*/ 722927 h 4775304"/>
              <a:gd name="connsiteX20" fmla="*/ 872638 w 9134474"/>
              <a:gd name="connsiteY20" fmla="*/ 1745307 h 4775304"/>
              <a:gd name="connsiteX21" fmla="*/ 824640 w 9134474"/>
              <a:gd name="connsiteY21" fmla="*/ 1588451 h 477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34474" h="4775304" fill="none" extrusionOk="0">
                <a:moveTo>
                  <a:pt x="824640" y="1588451"/>
                </a:moveTo>
                <a:cubicBezTo>
                  <a:pt x="726410" y="1370720"/>
                  <a:pt x="877387" y="954829"/>
                  <a:pt x="1188961" y="763495"/>
                </a:cubicBezTo>
                <a:cubicBezTo>
                  <a:pt x="1688497" y="425813"/>
                  <a:pt x="2373530" y="163360"/>
                  <a:pt x="2961303" y="575026"/>
                </a:cubicBezTo>
                <a:cubicBezTo>
                  <a:pt x="3385802" y="145052"/>
                  <a:pt x="4176748" y="9890"/>
                  <a:pt x="4748234" y="379371"/>
                </a:cubicBezTo>
                <a:cubicBezTo>
                  <a:pt x="4873040" y="219491"/>
                  <a:pt x="5125302" y="-6685"/>
                  <a:pt x="5444527" y="22107"/>
                </a:cubicBezTo>
                <a:cubicBezTo>
                  <a:pt x="5814039" y="-40428"/>
                  <a:pt x="6118023" y="63385"/>
                  <a:pt x="6308073" y="274248"/>
                </a:cubicBezTo>
                <a:cubicBezTo>
                  <a:pt x="6579606" y="21584"/>
                  <a:pt x="7102554" y="-69431"/>
                  <a:pt x="7498515" y="76272"/>
                </a:cubicBezTo>
                <a:cubicBezTo>
                  <a:pt x="7791152" y="186267"/>
                  <a:pt x="8047271" y="392021"/>
                  <a:pt x="8102193" y="616367"/>
                </a:cubicBezTo>
                <a:cubicBezTo>
                  <a:pt x="8477998" y="685265"/>
                  <a:pt x="8744594" y="936212"/>
                  <a:pt x="8876932" y="1140545"/>
                </a:cubicBezTo>
                <a:cubicBezTo>
                  <a:pt x="8999576" y="1337188"/>
                  <a:pt x="8945040" y="1510330"/>
                  <a:pt x="8842255" y="1708939"/>
                </a:cubicBezTo>
                <a:cubicBezTo>
                  <a:pt x="9156213" y="1957388"/>
                  <a:pt x="9216588" y="2290982"/>
                  <a:pt x="9095567" y="2578000"/>
                </a:cubicBezTo>
                <a:cubicBezTo>
                  <a:pt x="9023456" y="3046086"/>
                  <a:pt x="8535632" y="3404122"/>
                  <a:pt x="7908932" y="3338733"/>
                </a:cubicBezTo>
                <a:cubicBezTo>
                  <a:pt x="7926141" y="3609070"/>
                  <a:pt x="7711263" y="3773589"/>
                  <a:pt x="7484136" y="3990584"/>
                </a:cubicBezTo>
                <a:cubicBezTo>
                  <a:pt x="7068016" y="4249466"/>
                  <a:pt x="6600667" y="4295467"/>
                  <a:pt x="6037845" y="4069509"/>
                </a:cubicBezTo>
                <a:cubicBezTo>
                  <a:pt x="5907048" y="4398572"/>
                  <a:pt x="5432139" y="4564024"/>
                  <a:pt x="5004296" y="4764913"/>
                </a:cubicBezTo>
                <a:cubicBezTo>
                  <a:pt x="4390525" y="4879493"/>
                  <a:pt x="3825975" y="4832333"/>
                  <a:pt x="3484632" y="4340441"/>
                </a:cubicBezTo>
                <a:cubicBezTo>
                  <a:pt x="2597859" y="4559385"/>
                  <a:pt x="1806265" y="4353620"/>
                  <a:pt x="1227233" y="3921055"/>
                </a:cubicBezTo>
                <a:cubicBezTo>
                  <a:pt x="808560" y="3993129"/>
                  <a:pt x="393065" y="3766574"/>
                  <a:pt x="234705" y="3454357"/>
                </a:cubicBezTo>
                <a:cubicBezTo>
                  <a:pt x="96746" y="3249636"/>
                  <a:pt x="222163" y="2925397"/>
                  <a:pt x="446785" y="2824393"/>
                </a:cubicBezTo>
                <a:cubicBezTo>
                  <a:pt x="133976" y="2660836"/>
                  <a:pt x="-27960" y="2387679"/>
                  <a:pt x="-1058" y="2178069"/>
                </a:cubicBezTo>
                <a:cubicBezTo>
                  <a:pt x="-39812" y="1880587"/>
                  <a:pt x="433617" y="1567264"/>
                  <a:pt x="816816" y="1603595"/>
                </a:cubicBezTo>
                <a:cubicBezTo>
                  <a:pt x="819730" y="1598213"/>
                  <a:pt x="823079" y="1593460"/>
                  <a:pt x="824640" y="1588451"/>
                </a:cubicBezTo>
                <a:close/>
              </a:path>
              <a:path w="9134474" h="4775304" fill="none" extrusionOk="0">
                <a:moveTo>
                  <a:pt x="-1043051" y="3159484"/>
                </a:moveTo>
                <a:cubicBezTo>
                  <a:pt x="-1046579" y="3234052"/>
                  <a:pt x="-1103516" y="3308430"/>
                  <a:pt x="-1175698" y="3292131"/>
                </a:cubicBezTo>
                <a:cubicBezTo>
                  <a:pt x="-1255263" y="3286604"/>
                  <a:pt x="-1293288" y="3234109"/>
                  <a:pt x="-1308345" y="3159484"/>
                </a:cubicBezTo>
                <a:cubicBezTo>
                  <a:pt x="-1329638" y="3084191"/>
                  <a:pt x="-1266602" y="3034566"/>
                  <a:pt x="-1175698" y="3026837"/>
                </a:cubicBezTo>
                <a:cubicBezTo>
                  <a:pt x="-1112780" y="3014793"/>
                  <a:pt x="-1041723" y="3069408"/>
                  <a:pt x="-1043051" y="3159484"/>
                </a:cubicBezTo>
                <a:close/>
              </a:path>
              <a:path w="9134474" h="4775304" fill="none" extrusionOk="0">
                <a:moveTo>
                  <a:pt x="-558203" y="3112150"/>
                </a:moveTo>
                <a:cubicBezTo>
                  <a:pt x="-555517" y="3256818"/>
                  <a:pt x="-656231" y="3359894"/>
                  <a:pt x="-823498" y="3377445"/>
                </a:cubicBezTo>
                <a:cubicBezTo>
                  <a:pt x="-964502" y="3408574"/>
                  <a:pt x="-1065952" y="3237285"/>
                  <a:pt x="-1088793" y="3112150"/>
                </a:cubicBezTo>
                <a:cubicBezTo>
                  <a:pt x="-1067987" y="2966911"/>
                  <a:pt x="-973381" y="2805140"/>
                  <a:pt x="-823498" y="2846855"/>
                </a:cubicBezTo>
                <a:cubicBezTo>
                  <a:pt x="-693823" y="2848705"/>
                  <a:pt x="-551050" y="2974349"/>
                  <a:pt x="-558203" y="3112150"/>
                </a:cubicBezTo>
                <a:close/>
              </a:path>
              <a:path w="9134474" h="4775304" fill="none" extrusionOk="0">
                <a:moveTo>
                  <a:pt x="189576" y="3029478"/>
                </a:moveTo>
                <a:cubicBezTo>
                  <a:pt x="183139" y="3246837"/>
                  <a:pt x="56394" y="3424455"/>
                  <a:pt x="-208366" y="3427420"/>
                </a:cubicBezTo>
                <a:cubicBezTo>
                  <a:pt x="-429100" y="3386458"/>
                  <a:pt x="-584988" y="3233788"/>
                  <a:pt x="-606308" y="3029478"/>
                </a:cubicBezTo>
                <a:cubicBezTo>
                  <a:pt x="-588179" y="2846117"/>
                  <a:pt x="-397444" y="2630867"/>
                  <a:pt x="-208366" y="2631536"/>
                </a:cubicBezTo>
                <a:cubicBezTo>
                  <a:pt x="51753" y="2590171"/>
                  <a:pt x="215079" y="2749995"/>
                  <a:pt x="189576" y="3029478"/>
                </a:cubicBezTo>
                <a:close/>
              </a:path>
              <a:path w="9134474" h="4775304" fill="none" extrusionOk="0">
                <a:moveTo>
                  <a:pt x="992316" y="2893591"/>
                </a:moveTo>
                <a:cubicBezTo>
                  <a:pt x="837322" y="2911326"/>
                  <a:pt x="601466" y="2883569"/>
                  <a:pt x="456723" y="2805491"/>
                </a:cubicBezTo>
                <a:moveTo>
                  <a:pt x="1464898" y="3857716"/>
                </a:moveTo>
                <a:cubicBezTo>
                  <a:pt x="1387230" y="3883662"/>
                  <a:pt x="1313198" y="3893610"/>
                  <a:pt x="1230616" y="3899831"/>
                </a:cubicBezTo>
                <a:moveTo>
                  <a:pt x="3484209" y="4320986"/>
                </a:moveTo>
                <a:cubicBezTo>
                  <a:pt x="3441952" y="4253803"/>
                  <a:pt x="3374958" y="4188258"/>
                  <a:pt x="3342963" y="4128648"/>
                </a:cubicBezTo>
                <a:moveTo>
                  <a:pt x="6095358" y="3841356"/>
                </a:moveTo>
                <a:cubicBezTo>
                  <a:pt x="6081197" y="3927307"/>
                  <a:pt x="6073269" y="3990184"/>
                  <a:pt x="6038902" y="4052376"/>
                </a:cubicBezTo>
                <a:moveTo>
                  <a:pt x="7216445" y="2537322"/>
                </a:moveTo>
                <a:cubicBezTo>
                  <a:pt x="7552790" y="2695601"/>
                  <a:pt x="7913834" y="3065307"/>
                  <a:pt x="7903857" y="3326131"/>
                </a:cubicBezTo>
                <a:moveTo>
                  <a:pt x="8838026" y="1697222"/>
                </a:moveTo>
                <a:cubicBezTo>
                  <a:pt x="8736563" y="1817066"/>
                  <a:pt x="8658932" y="1936127"/>
                  <a:pt x="8531852" y="1993026"/>
                </a:cubicBezTo>
                <a:moveTo>
                  <a:pt x="8103462" y="599787"/>
                </a:moveTo>
                <a:cubicBezTo>
                  <a:pt x="8110523" y="644795"/>
                  <a:pt x="8109744" y="698771"/>
                  <a:pt x="8119532" y="739508"/>
                </a:cubicBezTo>
                <a:moveTo>
                  <a:pt x="6148431" y="436851"/>
                </a:moveTo>
                <a:cubicBezTo>
                  <a:pt x="6191386" y="362314"/>
                  <a:pt x="6238617" y="310956"/>
                  <a:pt x="6305324" y="258662"/>
                </a:cubicBezTo>
                <a:moveTo>
                  <a:pt x="4681629" y="521746"/>
                </a:moveTo>
                <a:cubicBezTo>
                  <a:pt x="4699754" y="476503"/>
                  <a:pt x="4725305" y="421827"/>
                  <a:pt x="4757538" y="368096"/>
                </a:cubicBezTo>
                <a:moveTo>
                  <a:pt x="2960246" y="573920"/>
                </a:moveTo>
                <a:cubicBezTo>
                  <a:pt x="3081747" y="604788"/>
                  <a:pt x="3151774" y="670703"/>
                  <a:pt x="3235126" y="722927"/>
                </a:cubicBezTo>
                <a:moveTo>
                  <a:pt x="872638" y="1745307"/>
                </a:moveTo>
                <a:cubicBezTo>
                  <a:pt x="855400" y="1700448"/>
                  <a:pt x="845642" y="1630961"/>
                  <a:pt x="824640" y="1588451"/>
                </a:cubicBezTo>
              </a:path>
              <a:path w="9134474" h="4775304" stroke="0" extrusionOk="0">
                <a:moveTo>
                  <a:pt x="824640" y="1588451"/>
                </a:moveTo>
                <a:cubicBezTo>
                  <a:pt x="732019" y="1266772"/>
                  <a:pt x="809157" y="1020582"/>
                  <a:pt x="1188961" y="763495"/>
                </a:cubicBezTo>
                <a:cubicBezTo>
                  <a:pt x="1741395" y="432374"/>
                  <a:pt x="2245273" y="337836"/>
                  <a:pt x="2961303" y="575026"/>
                </a:cubicBezTo>
                <a:cubicBezTo>
                  <a:pt x="3304726" y="110564"/>
                  <a:pt x="4202328" y="48917"/>
                  <a:pt x="4748234" y="379371"/>
                </a:cubicBezTo>
                <a:cubicBezTo>
                  <a:pt x="4831806" y="157606"/>
                  <a:pt x="5183375" y="71179"/>
                  <a:pt x="5444527" y="22107"/>
                </a:cubicBezTo>
                <a:cubicBezTo>
                  <a:pt x="5792182" y="-9265"/>
                  <a:pt x="6140370" y="13367"/>
                  <a:pt x="6308073" y="274248"/>
                </a:cubicBezTo>
                <a:cubicBezTo>
                  <a:pt x="6472013" y="9870"/>
                  <a:pt x="7074061" y="-41814"/>
                  <a:pt x="7498515" y="76272"/>
                </a:cubicBezTo>
                <a:cubicBezTo>
                  <a:pt x="7812242" y="150359"/>
                  <a:pt x="8022980" y="401289"/>
                  <a:pt x="8102193" y="616367"/>
                </a:cubicBezTo>
                <a:cubicBezTo>
                  <a:pt x="8538027" y="726778"/>
                  <a:pt x="8818040" y="898404"/>
                  <a:pt x="8876932" y="1140545"/>
                </a:cubicBezTo>
                <a:cubicBezTo>
                  <a:pt x="8919985" y="1319738"/>
                  <a:pt x="8987698" y="1559106"/>
                  <a:pt x="8842255" y="1708939"/>
                </a:cubicBezTo>
                <a:cubicBezTo>
                  <a:pt x="9131242" y="1989159"/>
                  <a:pt x="9203801" y="2293254"/>
                  <a:pt x="9095567" y="2578000"/>
                </a:cubicBezTo>
                <a:cubicBezTo>
                  <a:pt x="8963619" y="2994453"/>
                  <a:pt x="8586416" y="3404484"/>
                  <a:pt x="7908932" y="3338733"/>
                </a:cubicBezTo>
                <a:cubicBezTo>
                  <a:pt x="7956191" y="3545541"/>
                  <a:pt x="7760424" y="3783567"/>
                  <a:pt x="7484136" y="3990584"/>
                </a:cubicBezTo>
                <a:cubicBezTo>
                  <a:pt x="7047790" y="4244209"/>
                  <a:pt x="6403671" y="4210020"/>
                  <a:pt x="6037845" y="4069509"/>
                </a:cubicBezTo>
                <a:cubicBezTo>
                  <a:pt x="5766528" y="4407001"/>
                  <a:pt x="5438754" y="4561049"/>
                  <a:pt x="5004296" y="4764913"/>
                </a:cubicBezTo>
                <a:cubicBezTo>
                  <a:pt x="4427991" y="4800047"/>
                  <a:pt x="3754456" y="4731353"/>
                  <a:pt x="3484632" y="4340441"/>
                </a:cubicBezTo>
                <a:cubicBezTo>
                  <a:pt x="2644052" y="4778015"/>
                  <a:pt x="1721775" y="4517149"/>
                  <a:pt x="1227233" y="3921055"/>
                </a:cubicBezTo>
                <a:cubicBezTo>
                  <a:pt x="777252" y="4029245"/>
                  <a:pt x="405242" y="3734463"/>
                  <a:pt x="234705" y="3454357"/>
                </a:cubicBezTo>
                <a:cubicBezTo>
                  <a:pt x="113804" y="3279760"/>
                  <a:pt x="188662" y="2994967"/>
                  <a:pt x="446785" y="2824393"/>
                </a:cubicBezTo>
                <a:cubicBezTo>
                  <a:pt x="145964" y="2721933"/>
                  <a:pt x="-74497" y="2453702"/>
                  <a:pt x="-1058" y="2178069"/>
                </a:cubicBezTo>
                <a:cubicBezTo>
                  <a:pt x="61639" y="1810037"/>
                  <a:pt x="324852" y="1631294"/>
                  <a:pt x="816816" y="1603595"/>
                </a:cubicBezTo>
                <a:cubicBezTo>
                  <a:pt x="819956" y="1599029"/>
                  <a:pt x="821813" y="1594408"/>
                  <a:pt x="824640" y="1588451"/>
                </a:cubicBezTo>
                <a:close/>
              </a:path>
              <a:path w="9134474" h="4775304" stroke="0" extrusionOk="0">
                <a:moveTo>
                  <a:pt x="-1043051" y="3159484"/>
                </a:moveTo>
                <a:cubicBezTo>
                  <a:pt x="-1039303" y="3218233"/>
                  <a:pt x="-1101087" y="3287054"/>
                  <a:pt x="-1175698" y="3292131"/>
                </a:cubicBezTo>
                <a:cubicBezTo>
                  <a:pt x="-1253131" y="3312867"/>
                  <a:pt x="-1319900" y="3220361"/>
                  <a:pt x="-1308345" y="3159484"/>
                </a:cubicBezTo>
                <a:cubicBezTo>
                  <a:pt x="-1292681" y="3098838"/>
                  <a:pt x="-1264758" y="3031255"/>
                  <a:pt x="-1175698" y="3026837"/>
                </a:cubicBezTo>
                <a:cubicBezTo>
                  <a:pt x="-1118397" y="3032435"/>
                  <a:pt x="-1043229" y="3077320"/>
                  <a:pt x="-1043051" y="3159484"/>
                </a:cubicBezTo>
                <a:close/>
              </a:path>
              <a:path w="9134474" h="4775304" stroke="0" extrusionOk="0">
                <a:moveTo>
                  <a:pt x="-558203" y="3112150"/>
                </a:moveTo>
                <a:cubicBezTo>
                  <a:pt x="-573964" y="3281559"/>
                  <a:pt x="-688165" y="3405366"/>
                  <a:pt x="-823498" y="3377445"/>
                </a:cubicBezTo>
                <a:cubicBezTo>
                  <a:pt x="-985410" y="3381144"/>
                  <a:pt x="-1079759" y="3283447"/>
                  <a:pt x="-1088793" y="3112150"/>
                </a:cubicBezTo>
                <a:cubicBezTo>
                  <a:pt x="-1098586" y="2963933"/>
                  <a:pt x="-970302" y="2839454"/>
                  <a:pt x="-823498" y="2846855"/>
                </a:cubicBezTo>
                <a:cubicBezTo>
                  <a:pt x="-667523" y="2828751"/>
                  <a:pt x="-545479" y="2952398"/>
                  <a:pt x="-558203" y="3112150"/>
                </a:cubicBezTo>
                <a:close/>
              </a:path>
              <a:path w="9134474" h="4775304" stroke="0" extrusionOk="0">
                <a:moveTo>
                  <a:pt x="189576" y="3029478"/>
                </a:moveTo>
                <a:cubicBezTo>
                  <a:pt x="168873" y="3299700"/>
                  <a:pt x="25539" y="3422458"/>
                  <a:pt x="-208366" y="3427420"/>
                </a:cubicBezTo>
                <a:cubicBezTo>
                  <a:pt x="-413518" y="3392329"/>
                  <a:pt x="-548754" y="3274659"/>
                  <a:pt x="-606308" y="3029478"/>
                </a:cubicBezTo>
                <a:cubicBezTo>
                  <a:pt x="-589929" y="2783989"/>
                  <a:pt x="-372999" y="2613144"/>
                  <a:pt x="-208366" y="2631536"/>
                </a:cubicBezTo>
                <a:cubicBezTo>
                  <a:pt x="69043" y="2641848"/>
                  <a:pt x="190926" y="2826948"/>
                  <a:pt x="189576" y="3029478"/>
                </a:cubicBezTo>
                <a:close/>
              </a:path>
              <a:path w="9134474" h="4775304" fill="none" stroke="0" extrusionOk="0">
                <a:moveTo>
                  <a:pt x="992316" y="2893591"/>
                </a:moveTo>
                <a:cubicBezTo>
                  <a:pt x="836857" y="2918212"/>
                  <a:pt x="656658" y="2840188"/>
                  <a:pt x="456723" y="2805491"/>
                </a:cubicBezTo>
                <a:moveTo>
                  <a:pt x="1464898" y="3857716"/>
                </a:moveTo>
                <a:cubicBezTo>
                  <a:pt x="1408457" y="3885603"/>
                  <a:pt x="1312878" y="3881846"/>
                  <a:pt x="1230616" y="3899831"/>
                </a:cubicBezTo>
                <a:moveTo>
                  <a:pt x="3484209" y="4320986"/>
                </a:moveTo>
                <a:cubicBezTo>
                  <a:pt x="3418417" y="4240022"/>
                  <a:pt x="3380608" y="4197827"/>
                  <a:pt x="3342963" y="4128648"/>
                </a:cubicBezTo>
                <a:moveTo>
                  <a:pt x="6095358" y="3841356"/>
                </a:moveTo>
                <a:cubicBezTo>
                  <a:pt x="6073486" y="3909613"/>
                  <a:pt x="6067583" y="3970069"/>
                  <a:pt x="6038902" y="4052376"/>
                </a:cubicBezTo>
                <a:moveTo>
                  <a:pt x="7216445" y="2537322"/>
                </a:moveTo>
                <a:cubicBezTo>
                  <a:pt x="7568513" y="2621960"/>
                  <a:pt x="7851771" y="3056777"/>
                  <a:pt x="7903857" y="3326131"/>
                </a:cubicBezTo>
                <a:moveTo>
                  <a:pt x="8838026" y="1697222"/>
                </a:moveTo>
                <a:cubicBezTo>
                  <a:pt x="8779734" y="1817550"/>
                  <a:pt x="8684589" y="1909679"/>
                  <a:pt x="8531852" y="1993026"/>
                </a:cubicBezTo>
                <a:moveTo>
                  <a:pt x="8103462" y="599787"/>
                </a:moveTo>
                <a:cubicBezTo>
                  <a:pt x="8121332" y="648587"/>
                  <a:pt x="8128060" y="697464"/>
                  <a:pt x="8119532" y="739508"/>
                </a:cubicBezTo>
                <a:moveTo>
                  <a:pt x="6148431" y="436851"/>
                </a:moveTo>
                <a:cubicBezTo>
                  <a:pt x="6183580" y="386941"/>
                  <a:pt x="6251643" y="306329"/>
                  <a:pt x="6305324" y="258662"/>
                </a:cubicBezTo>
                <a:moveTo>
                  <a:pt x="4681629" y="521746"/>
                </a:moveTo>
                <a:cubicBezTo>
                  <a:pt x="4693162" y="466240"/>
                  <a:pt x="4716546" y="405820"/>
                  <a:pt x="4757538" y="368096"/>
                </a:cubicBezTo>
                <a:moveTo>
                  <a:pt x="2960246" y="573920"/>
                </a:moveTo>
                <a:cubicBezTo>
                  <a:pt x="3059311" y="620921"/>
                  <a:pt x="3173715" y="683416"/>
                  <a:pt x="3235126" y="722927"/>
                </a:cubicBezTo>
                <a:moveTo>
                  <a:pt x="872638" y="1745307"/>
                </a:moveTo>
                <a:cubicBezTo>
                  <a:pt x="852640" y="1686255"/>
                  <a:pt x="838231" y="1635421"/>
                  <a:pt x="824640" y="1588451"/>
                </a:cubicBezTo>
              </a:path>
            </a:pathLst>
          </a:custGeom>
          <a:ln w="50800" cap="rnd">
            <a:prstDash val="sysDash"/>
            <a:extLst>
              <a:ext uri="{C807C97D-BFC1-408E-A445-0C87EB9F89A2}">
                <ask:lineSketchStyleProps xmlns:ask="http://schemas.microsoft.com/office/drawing/2018/sketchyshapes" xmlns="" sd="1219033472">
                  <a:prstGeom prst="cloudCallout">
                    <a:avLst>
                      <a:gd name="adj1" fmla="val -62871"/>
                      <a:gd name="adj2" fmla="val 16163"/>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indent="457200" algn="just">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4 khổ thơ cuối và trình bày: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Những sự vật nào trên bầu trời đêm được nhân vật “tôi” quan sát và miêu tả?</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Tác giả đã sử dụng những biện pháp tu từ nào trong 4 khổ thơ miêu tả khung cảnh bầu trời đêm?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6449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ext uri="{D42A27DB-BD31-4B8C-83A1-F6EECF244321}">
                <p14:modId xmlns:p14="http://schemas.microsoft.com/office/powerpoint/2010/main" val="3851797911"/>
              </p:ext>
            </p:extLst>
          </p:nvPr>
        </p:nvGraphicFramePr>
        <p:xfrm>
          <a:off x="-477672" y="542737"/>
          <a:ext cx="1264237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3345454"/>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graphicEl>
                                              <a:dgm id="{3FE22EB0-33D5-4BC0-91AE-04E1CCC73516}"/>
                                            </p:graphicEl>
                                          </p:spTgt>
                                        </p:tgtEl>
                                        <p:attrNameLst>
                                          <p:attrName>style.visibility</p:attrName>
                                        </p:attrNameLst>
                                      </p:cBhvr>
                                      <p:to>
                                        <p:strVal val="visible"/>
                                      </p:to>
                                    </p:set>
                                    <p:animEffect transition="in" filter="wheel(1)">
                                      <p:cBhvr>
                                        <p:cTn id="7" dur="250"/>
                                        <p:tgtEl>
                                          <p:spTgt spid="4">
                                            <p:graphicEl>
                                              <a:dgm id="{3FE22EB0-33D5-4BC0-91AE-04E1CCC73516}"/>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graphicEl>
                                              <a:dgm id="{81A5558F-F8E0-4DF8-9360-91BC9112DB15}"/>
                                            </p:graphicEl>
                                          </p:spTgt>
                                        </p:tgtEl>
                                        <p:attrNameLst>
                                          <p:attrName>style.visibility</p:attrName>
                                        </p:attrNameLst>
                                      </p:cBhvr>
                                      <p:to>
                                        <p:strVal val="visible"/>
                                      </p:to>
                                    </p:set>
                                    <p:animEffect transition="in" filter="wheel(1)">
                                      <p:cBhvr>
                                        <p:cTn id="10" dur="250"/>
                                        <p:tgtEl>
                                          <p:spTgt spid="4">
                                            <p:graphicEl>
                                              <a:dgm id="{81A5558F-F8E0-4DF8-9360-91BC9112DB1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graphicEl>
                                              <a:dgm id="{AEAED2A0-9443-422B-B25D-1377B4E16AF1}"/>
                                            </p:graphicEl>
                                          </p:spTgt>
                                        </p:tgtEl>
                                        <p:attrNameLst>
                                          <p:attrName>style.visibility</p:attrName>
                                        </p:attrNameLst>
                                      </p:cBhvr>
                                      <p:to>
                                        <p:strVal val="visible"/>
                                      </p:to>
                                    </p:set>
                                    <p:animEffect transition="in" filter="wheel(1)">
                                      <p:cBhvr>
                                        <p:cTn id="15" dur="250"/>
                                        <p:tgtEl>
                                          <p:spTgt spid="4">
                                            <p:graphicEl>
                                              <a:dgm id="{AEAED2A0-9443-422B-B25D-1377B4E16AF1}"/>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graphicEl>
                                              <a:dgm id="{2883B1B6-03A4-43E3-8001-1F46398E06FB}"/>
                                            </p:graphicEl>
                                          </p:spTgt>
                                        </p:tgtEl>
                                        <p:attrNameLst>
                                          <p:attrName>style.visibility</p:attrName>
                                        </p:attrNameLst>
                                      </p:cBhvr>
                                      <p:to>
                                        <p:strVal val="visible"/>
                                      </p:to>
                                    </p:set>
                                    <p:animEffect transition="in" filter="wheel(1)">
                                      <p:cBhvr>
                                        <p:cTn id="18" dur="250"/>
                                        <p:tgtEl>
                                          <p:spTgt spid="4">
                                            <p:graphicEl>
                                              <a:dgm id="{2883B1B6-03A4-43E3-8001-1F46398E06FB}"/>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
                                            <p:graphicEl>
                                              <a:dgm id="{BF90891D-A6FD-4386-94ED-297DBCBDD50F}"/>
                                            </p:graphicEl>
                                          </p:spTgt>
                                        </p:tgtEl>
                                        <p:attrNameLst>
                                          <p:attrName>style.visibility</p:attrName>
                                        </p:attrNameLst>
                                      </p:cBhvr>
                                      <p:to>
                                        <p:strVal val="visible"/>
                                      </p:to>
                                    </p:set>
                                    <p:animEffect transition="in" filter="wheel(1)">
                                      <p:cBhvr>
                                        <p:cTn id="23" dur="250"/>
                                        <p:tgtEl>
                                          <p:spTgt spid="4">
                                            <p:graphicEl>
                                              <a:dgm id="{BF90891D-A6FD-4386-94ED-297DBCBDD50F}"/>
                                            </p:graphicEl>
                                          </p:spTgt>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4">
                                            <p:graphicEl>
                                              <a:dgm id="{CBC96464-27DD-4645-B76A-67A1C889E53A}"/>
                                            </p:graphicEl>
                                          </p:spTgt>
                                        </p:tgtEl>
                                        <p:attrNameLst>
                                          <p:attrName>style.visibility</p:attrName>
                                        </p:attrNameLst>
                                      </p:cBhvr>
                                      <p:to>
                                        <p:strVal val="visible"/>
                                      </p:to>
                                    </p:set>
                                    <p:animEffect transition="in" filter="wheel(1)">
                                      <p:cBhvr>
                                        <p:cTn id="26" dur="250"/>
                                        <p:tgtEl>
                                          <p:spTgt spid="4">
                                            <p:graphicEl>
                                              <a:dgm id="{CBC96464-27DD-4645-B76A-67A1C889E53A}"/>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4">
                                            <p:graphicEl>
                                              <a:dgm id="{62A5A844-08E6-4B90-8CE3-1C7B8D73C542}"/>
                                            </p:graphicEl>
                                          </p:spTgt>
                                        </p:tgtEl>
                                        <p:attrNameLst>
                                          <p:attrName>style.visibility</p:attrName>
                                        </p:attrNameLst>
                                      </p:cBhvr>
                                      <p:to>
                                        <p:strVal val="visible"/>
                                      </p:to>
                                    </p:set>
                                    <p:animEffect transition="in" filter="wheel(1)">
                                      <p:cBhvr>
                                        <p:cTn id="31" dur="250"/>
                                        <p:tgtEl>
                                          <p:spTgt spid="4">
                                            <p:graphicEl>
                                              <a:dgm id="{62A5A844-08E6-4B90-8CE3-1C7B8D73C542}"/>
                                            </p:graphicEl>
                                          </p:spTgt>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
                                            <p:graphicEl>
                                              <a:dgm id="{06DCA10A-D29D-46E5-A5E6-EFDFF34BE930}"/>
                                            </p:graphicEl>
                                          </p:spTgt>
                                        </p:tgtEl>
                                        <p:attrNameLst>
                                          <p:attrName>style.visibility</p:attrName>
                                        </p:attrNameLst>
                                      </p:cBhvr>
                                      <p:to>
                                        <p:strVal val="visible"/>
                                      </p:to>
                                    </p:set>
                                    <p:animEffect transition="in" filter="wheel(1)">
                                      <p:cBhvr>
                                        <p:cTn id="34" dur="250"/>
                                        <p:tgtEl>
                                          <p:spTgt spid="4">
                                            <p:graphicEl>
                                              <a:dgm id="{06DCA10A-D29D-46E5-A5E6-EFDFF34BE930}"/>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4">
                                            <p:graphicEl>
                                              <a:dgm id="{FDC1E8F9-B951-4308-8235-5D81D40F0149}"/>
                                            </p:graphicEl>
                                          </p:spTgt>
                                        </p:tgtEl>
                                        <p:attrNameLst>
                                          <p:attrName>style.visibility</p:attrName>
                                        </p:attrNameLst>
                                      </p:cBhvr>
                                      <p:to>
                                        <p:strVal val="visible"/>
                                      </p:to>
                                    </p:set>
                                    <p:animEffect transition="in" filter="wheel(1)">
                                      <p:cBhvr>
                                        <p:cTn id="39" dur="250"/>
                                        <p:tgtEl>
                                          <p:spTgt spid="4">
                                            <p:graphicEl>
                                              <a:dgm id="{FDC1E8F9-B951-4308-8235-5D81D40F0149}"/>
                                            </p:graphicEl>
                                          </p:spTgt>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4">
                                            <p:graphicEl>
                                              <a:dgm id="{22649018-71C9-41EE-A758-0FDDABE318A0}"/>
                                            </p:graphicEl>
                                          </p:spTgt>
                                        </p:tgtEl>
                                        <p:attrNameLst>
                                          <p:attrName>style.visibility</p:attrName>
                                        </p:attrNameLst>
                                      </p:cBhvr>
                                      <p:to>
                                        <p:strVal val="visible"/>
                                      </p:to>
                                    </p:set>
                                    <p:animEffect transition="in" filter="wheel(1)">
                                      <p:cBhvr>
                                        <p:cTn id="42" dur="250"/>
                                        <p:tgtEl>
                                          <p:spTgt spid="4">
                                            <p:graphicEl>
                                              <a:dgm id="{22649018-71C9-41EE-A758-0FDDABE318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sp>
        <p:nvSpPr>
          <p:cNvPr id="7" name="Rectangle: Rounded Corners 6">
            <a:extLst>
              <a:ext uri="{FF2B5EF4-FFF2-40B4-BE49-F238E27FC236}">
                <a16:creationId xmlns:a16="http://schemas.microsoft.com/office/drawing/2014/main" id="{C8B18CB6-2EBB-08F0-79F3-C21B436AE42B}"/>
              </a:ext>
            </a:extLst>
          </p:cNvPr>
          <p:cNvSpPr/>
          <p:nvPr/>
        </p:nvSpPr>
        <p:spPr>
          <a:xfrm>
            <a:off x="1676960" y="244053"/>
            <a:ext cx="8838080" cy="1220328"/>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4 khổ thơ cuối và hoàn thành phiếu học tập:</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AFEB84C-FAA4-98F5-2FB5-80A86603DB76}"/>
              </a:ext>
            </a:extLst>
          </p:cNvPr>
          <p:cNvSpPr/>
          <p:nvPr/>
        </p:nvSpPr>
        <p:spPr>
          <a:xfrm>
            <a:off x="150122" y="1740680"/>
            <a:ext cx="6168788" cy="238094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Chỉ ra những hình ảnh so sánh, liên tưởng được nhà thơ sử dụng để miêu tả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dải Ngân Hà </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ngôi sao dọc ngang</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chòm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sao Thần Nông, sao Hôm, sao Đại Hùng</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Arrow: Right 13">
            <a:extLst>
              <a:ext uri="{FF2B5EF4-FFF2-40B4-BE49-F238E27FC236}">
                <a16:creationId xmlns:a16="http://schemas.microsoft.com/office/drawing/2014/main" id="{8BAD3E2C-9E2F-F1B7-91C0-DAD0F41C8AA4}"/>
              </a:ext>
            </a:extLst>
          </p:cNvPr>
          <p:cNvSpPr/>
          <p:nvPr/>
        </p:nvSpPr>
        <p:spPr>
          <a:xfrm>
            <a:off x="6423544" y="2413404"/>
            <a:ext cx="982639" cy="1220328"/>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58897F4-6C51-6EDC-1800-109C681BDDB0}"/>
              </a:ext>
            </a:extLst>
          </p:cNvPr>
          <p:cNvSpPr/>
          <p:nvPr/>
        </p:nvSpPr>
        <p:spPr>
          <a:xfrm>
            <a:off x="7510818" y="1740679"/>
            <a:ext cx="4531060" cy="238094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Tìm và chỉ ra những nét chung của những hình ảnh so sánh, liên tưởng đó.</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D1EEE5B8-59E8-F042-D2E5-3FA388007668}"/>
              </a:ext>
            </a:extLst>
          </p:cNvPr>
          <p:cNvSpPr/>
          <p:nvPr/>
        </p:nvSpPr>
        <p:spPr>
          <a:xfrm>
            <a:off x="7165074" y="4967785"/>
            <a:ext cx="4876803" cy="177186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Nêu ấn tượng chung về khung cảnh bầu trời đêm hiện lên qua trí tưởng tượng của nhân vật “tôi”.</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Arrow: Right 16">
            <a:extLst>
              <a:ext uri="{FF2B5EF4-FFF2-40B4-BE49-F238E27FC236}">
                <a16:creationId xmlns:a16="http://schemas.microsoft.com/office/drawing/2014/main" id="{5935B407-4520-BEF5-4B95-08FE316E8067}"/>
              </a:ext>
            </a:extLst>
          </p:cNvPr>
          <p:cNvSpPr/>
          <p:nvPr/>
        </p:nvSpPr>
        <p:spPr>
          <a:xfrm rot="5400000">
            <a:off x="9353267" y="3968943"/>
            <a:ext cx="846162" cy="1151522"/>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3836D1B1-C758-C131-513F-1EB13F757B7A}"/>
              </a:ext>
            </a:extLst>
          </p:cNvPr>
          <p:cNvSpPr/>
          <p:nvPr/>
        </p:nvSpPr>
        <p:spPr>
          <a:xfrm rot="10800000">
            <a:off x="6122016" y="5243551"/>
            <a:ext cx="982639" cy="1220328"/>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1B936A8-47C3-8F38-361D-9D0183CBEE58}"/>
              </a:ext>
            </a:extLst>
          </p:cNvPr>
          <p:cNvSpPr/>
          <p:nvPr/>
        </p:nvSpPr>
        <p:spPr>
          <a:xfrm>
            <a:off x="150122" y="4753896"/>
            <a:ext cx="5871805" cy="1985749"/>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Qua những liên tưởng thú vị về khung cảnh bầu trời đêm, em có cảm nhận như thế nào về tâm hồn của nhân vật “tôi” trong bài thơ?</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192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28" name="图片 3" descr="dbbdf7ebe7fa68866d08b93311b00402">
            <a:extLst>
              <a:ext uri="{FF2B5EF4-FFF2-40B4-BE49-F238E27FC236}">
                <a16:creationId xmlns:a16="http://schemas.microsoft.com/office/drawing/2014/main" id="{971497F2-EF85-4F00-9004-57377C230699}"/>
              </a:ext>
            </a:extLst>
          </p:cNvPr>
          <p:cNvPicPr>
            <a:picLocks noChangeAspect="1"/>
          </p:cNvPicPr>
          <p:nvPr/>
        </p:nvPicPr>
        <p:blipFill>
          <a:blip r:embed="rId4"/>
          <a:stretch>
            <a:fillRect/>
          </a:stretch>
        </p:blipFill>
        <p:spPr>
          <a:xfrm>
            <a:off x="10931857" y="259307"/>
            <a:ext cx="1778758" cy="1144182"/>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3269199" y="2105561"/>
            <a:ext cx="602600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KHỞI ĐỘNG</a:t>
            </a:r>
          </a:p>
        </p:txBody>
      </p:sp>
      <p:pic>
        <p:nvPicPr>
          <p:cNvPr id="6" name="图片 3" descr="dbbdf7ebe7fa68866d08b93311b00402">
            <a:extLst>
              <a:ext uri="{FF2B5EF4-FFF2-40B4-BE49-F238E27FC236}">
                <a16:creationId xmlns:a16="http://schemas.microsoft.com/office/drawing/2014/main" id="{6CA578A5-BEA5-0F42-8C5C-98D5329AE74F}"/>
              </a:ext>
            </a:extLst>
          </p:cNvPr>
          <p:cNvPicPr>
            <a:picLocks noChangeAspect="1"/>
          </p:cNvPicPr>
          <p:nvPr/>
        </p:nvPicPr>
        <p:blipFill>
          <a:blip r:embed="rId4"/>
          <a:stretch>
            <a:fillRect/>
          </a:stretch>
        </p:blipFill>
        <p:spPr>
          <a:xfrm>
            <a:off x="25168" y="-407160"/>
            <a:ext cx="2393981" cy="1539923"/>
          </a:xfrm>
          <a:prstGeom prst="rect">
            <a:avLst/>
          </a:prstGeom>
        </p:spPr>
      </p:pic>
    </p:spTree>
    <p:extLst>
      <p:ext uri="{BB962C8B-B14F-4D97-AF65-F5344CB8AC3E}">
        <p14:creationId xmlns:p14="http://schemas.microsoft.com/office/powerpoint/2010/main" val="4271097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ext uri="{D42A27DB-BD31-4B8C-83A1-F6EECF244321}">
                <p14:modId xmlns:p14="http://schemas.microsoft.com/office/powerpoint/2010/main" val="109297811"/>
              </p:ext>
            </p:extLst>
          </p:nvPr>
        </p:nvGraphicFramePr>
        <p:xfrm>
          <a:off x="-450376" y="-808396"/>
          <a:ext cx="12642376" cy="4057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Up-Down 1">
            <a:extLst>
              <a:ext uri="{FF2B5EF4-FFF2-40B4-BE49-F238E27FC236}">
                <a16:creationId xmlns:a16="http://schemas.microsoft.com/office/drawing/2014/main" id="{1CB7B17E-5315-EB55-9FCE-942A33BA18BF}"/>
              </a:ext>
            </a:extLst>
          </p:cNvPr>
          <p:cNvSpPr/>
          <p:nvPr/>
        </p:nvSpPr>
        <p:spPr>
          <a:xfrm>
            <a:off x="955343" y="2386292"/>
            <a:ext cx="791570" cy="981285"/>
          </a:xfrm>
          <a:prstGeom prst="upDownArrow">
            <a:avLst/>
          </a:prstGeom>
          <a:solidFill>
            <a:srgbClr val="70AD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Down 4">
            <a:extLst>
              <a:ext uri="{FF2B5EF4-FFF2-40B4-BE49-F238E27FC236}">
                <a16:creationId xmlns:a16="http://schemas.microsoft.com/office/drawing/2014/main" id="{7237A11B-350B-2730-F92D-56C7EB5F3054}"/>
              </a:ext>
            </a:extLst>
          </p:cNvPr>
          <p:cNvSpPr/>
          <p:nvPr/>
        </p:nvSpPr>
        <p:spPr>
          <a:xfrm>
            <a:off x="3335740" y="2386291"/>
            <a:ext cx="791570" cy="981285"/>
          </a:xfrm>
          <a:prstGeom prst="upDownArrow">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Down 5">
            <a:extLst>
              <a:ext uri="{FF2B5EF4-FFF2-40B4-BE49-F238E27FC236}">
                <a16:creationId xmlns:a16="http://schemas.microsoft.com/office/drawing/2014/main" id="{167FBA72-0506-5783-30AB-FE1C017B45BD}"/>
              </a:ext>
            </a:extLst>
          </p:cNvPr>
          <p:cNvSpPr/>
          <p:nvPr/>
        </p:nvSpPr>
        <p:spPr>
          <a:xfrm>
            <a:off x="5700215" y="2362177"/>
            <a:ext cx="791570" cy="981285"/>
          </a:xfrm>
          <a:prstGeom prst="up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Down 6">
            <a:extLst>
              <a:ext uri="{FF2B5EF4-FFF2-40B4-BE49-F238E27FC236}">
                <a16:creationId xmlns:a16="http://schemas.microsoft.com/office/drawing/2014/main" id="{D65A69DB-5252-AC21-51C9-4298E7951383}"/>
              </a:ext>
            </a:extLst>
          </p:cNvPr>
          <p:cNvSpPr/>
          <p:nvPr/>
        </p:nvSpPr>
        <p:spPr>
          <a:xfrm>
            <a:off x="8209128" y="2386291"/>
            <a:ext cx="791570" cy="981285"/>
          </a:xfrm>
          <a:prstGeom prst="upDownArrow">
            <a:avLst/>
          </a:prstGeom>
          <a:solidFill>
            <a:srgbClr val="A5A5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Down 7">
            <a:extLst>
              <a:ext uri="{FF2B5EF4-FFF2-40B4-BE49-F238E27FC236}">
                <a16:creationId xmlns:a16="http://schemas.microsoft.com/office/drawing/2014/main" id="{DF76AA20-150E-6CF2-720D-1BB46391BA40}"/>
              </a:ext>
            </a:extLst>
          </p:cNvPr>
          <p:cNvSpPr/>
          <p:nvPr/>
        </p:nvSpPr>
        <p:spPr>
          <a:xfrm>
            <a:off x="10573603" y="2386291"/>
            <a:ext cx="791570" cy="981285"/>
          </a:xfrm>
          <a:prstGeom prst="upDownArrow">
            <a:avLst/>
          </a:prstGeom>
          <a:solidFill>
            <a:srgbClr val="EF88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9">
            <a:extLst>
              <a:ext uri="{FF2B5EF4-FFF2-40B4-BE49-F238E27FC236}">
                <a16:creationId xmlns:a16="http://schemas.microsoft.com/office/drawing/2014/main" id="{289573B8-9F9A-4583-1F58-D7453476DA11}"/>
              </a:ext>
            </a:extLst>
          </p:cNvPr>
          <p:cNvSpPr txBox="1"/>
          <p:nvPr/>
        </p:nvSpPr>
        <p:spPr>
          <a:xfrm>
            <a:off x="2081284" y="2532005"/>
            <a:ext cx="791570"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so</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20D277E3-81EE-D779-63B9-966C0F535848}"/>
              </a:ext>
            </a:extLst>
          </p:cNvPr>
          <p:cNvSpPr txBox="1"/>
          <p:nvPr/>
        </p:nvSpPr>
        <p:spPr>
          <a:xfrm>
            <a:off x="4396853" y="2532005"/>
            <a:ext cx="953069"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sánh</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文本框 9">
            <a:extLst>
              <a:ext uri="{FF2B5EF4-FFF2-40B4-BE49-F238E27FC236}">
                <a16:creationId xmlns:a16="http://schemas.microsoft.com/office/drawing/2014/main" id="{87B9DE20-A458-B21E-C0F4-B5D007BDDD99}"/>
              </a:ext>
            </a:extLst>
          </p:cNvPr>
          <p:cNvSpPr txBox="1"/>
          <p:nvPr/>
        </p:nvSpPr>
        <p:spPr>
          <a:xfrm>
            <a:off x="7026891" y="2507891"/>
            <a:ext cx="791570"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liên</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2" name="文本框 9">
            <a:extLst>
              <a:ext uri="{FF2B5EF4-FFF2-40B4-BE49-F238E27FC236}">
                <a16:creationId xmlns:a16="http://schemas.microsoft.com/office/drawing/2014/main" id="{0E2BC787-F32E-E6D8-BFC5-DE87FE4A6902}"/>
              </a:ext>
            </a:extLst>
          </p:cNvPr>
          <p:cNvSpPr txBox="1"/>
          <p:nvPr/>
        </p:nvSpPr>
        <p:spPr>
          <a:xfrm>
            <a:off x="9236122" y="2507891"/>
            <a:ext cx="1337481"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lang="en-US" sz="3000" b="1" i="1">
                <a:solidFill>
                  <a:prstClr val="white"/>
                </a:solidFill>
                <a:latin typeface="Times New Roman"/>
                <a:ea typeface="Times New Roman" panose="02020603050405020304" pitchFamily="18" charset="0"/>
                <a:cs typeface="Times New Roman" panose="02020603050405020304" pitchFamily="18" charset="0"/>
              </a:rPr>
              <a:t>t</a:t>
            </a: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ưởng</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D8CB354B-78F1-3400-4AF1-26D302D5E78D}"/>
              </a:ext>
            </a:extLst>
          </p:cNvPr>
          <p:cNvSpPr/>
          <p:nvPr/>
        </p:nvSpPr>
        <p:spPr>
          <a:xfrm>
            <a:off x="151711" y="3445932"/>
            <a:ext cx="2345830" cy="1103235"/>
          </a:xfrm>
          <a:prstGeom prst="roundRect">
            <a:avLst/>
          </a:prstGeom>
          <a:solidFill>
            <a:schemeClr val="bg1"/>
          </a:solidFill>
          <a:ln w="57150">
            <a:solidFill>
              <a:srgbClr val="70AD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800">
                <a:solidFill>
                  <a:schemeClr val="accent5">
                    <a:lumMod val="50000"/>
                  </a:schemeClr>
                </a:solidFill>
                <a:effectLst/>
                <a:latin typeface="Times New Roman" panose="02020603050405020304" pitchFamily="18" charset="0"/>
                <a:ea typeface="Calibri" panose="020F0502020204030204" pitchFamily="34" charset="0"/>
              </a:rPr>
              <a:t>dòng sông chảy giữa trời</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BBD4350F-EE12-E25B-6C59-0F5230E61F27}"/>
              </a:ext>
            </a:extLst>
          </p:cNvPr>
          <p:cNvSpPr/>
          <p:nvPr/>
        </p:nvSpPr>
        <p:spPr>
          <a:xfrm>
            <a:off x="2762173" y="3445932"/>
            <a:ext cx="1938703" cy="1103235"/>
          </a:xfrm>
          <a:prstGeom prst="roundRect">
            <a:avLst/>
          </a:prstGeom>
          <a:solidFill>
            <a:schemeClr val="bg1"/>
          </a:solidFill>
          <a:ln w="57150">
            <a:solidFill>
              <a:srgbClr val="5B9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defRPr/>
            </a:pPr>
            <a:r>
              <a:rPr lang="en-US" sz="2800">
                <a:solidFill>
                  <a:schemeClr val="accent5">
                    <a:lumMod val="50000"/>
                  </a:schemeClr>
                </a:solidFill>
                <a:latin typeface="Times New Roman" panose="02020603050405020304" pitchFamily="18" charset="0"/>
                <a:ea typeface="Calibri" panose="020F0502020204030204" pitchFamily="34" charset="0"/>
              </a:rPr>
              <a:t>chiếc vó</a:t>
            </a:r>
          </a:p>
          <a:p>
            <a:pPr lvl="0" algn="ctr">
              <a:lnSpc>
                <a:spcPct val="115000"/>
              </a:lnSpc>
              <a:defRPr/>
            </a:pPr>
            <a:r>
              <a:rPr lang="en-US" sz="2800">
                <a:solidFill>
                  <a:schemeClr val="accent5">
                    <a:lumMod val="50000"/>
                  </a:schemeClr>
                </a:solidFill>
                <a:latin typeface="Times New Roman" panose="02020603050405020304" pitchFamily="18" charset="0"/>
                <a:ea typeface="Calibri" panose="020F0502020204030204" pitchFamily="34" charset="0"/>
              </a:rPr>
              <a:t>bằng vàng</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DE90C87-DAFC-3662-C51E-3BE5A3240AF6}"/>
              </a:ext>
            </a:extLst>
          </p:cNvPr>
          <p:cNvSpPr/>
          <p:nvPr/>
        </p:nvSpPr>
        <p:spPr>
          <a:xfrm>
            <a:off x="5126648" y="3445932"/>
            <a:ext cx="1938703" cy="1103235"/>
          </a:xfrm>
          <a:prstGeom prst="roundRect">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vi-VN" sz="2800">
                <a:solidFill>
                  <a:schemeClr val="accent5">
                    <a:lumMod val="50000"/>
                  </a:schemeClr>
                </a:solidFill>
                <a:latin typeface="Times New Roman" panose="02020603050405020304" pitchFamily="18" charset="0"/>
                <a:ea typeface="Calibri" panose="020F0502020204030204" pitchFamily="34" charset="0"/>
              </a:rPr>
              <a:t>tôm cua bơi lội</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B8E95B41-4B61-6298-698F-3698A84DBB38}"/>
              </a:ext>
            </a:extLst>
          </p:cNvPr>
          <p:cNvSpPr/>
          <p:nvPr/>
        </p:nvSpPr>
        <p:spPr>
          <a:xfrm>
            <a:off x="7635561" y="3441217"/>
            <a:ext cx="1938703" cy="1103235"/>
          </a:xfrm>
          <a:prstGeom prst="roundRect">
            <a:avLst/>
          </a:prstGeom>
          <a:solidFill>
            <a:schemeClr val="bg1"/>
          </a:solidFill>
          <a:ln w="57150">
            <a:solidFill>
              <a:srgbClr val="A5A5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2800">
                <a:solidFill>
                  <a:schemeClr val="accent5">
                    <a:lumMod val="50000"/>
                  </a:schemeClr>
                </a:solidFill>
                <a:latin typeface="Times New Roman" panose="02020603050405020304" pitchFamily="18" charset="0"/>
                <a:ea typeface="Calibri" panose="020F0502020204030204" pitchFamily="34" charset="0"/>
              </a:rPr>
              <a:t>đuốc đèn soi cá</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62C55B48-9E75-6148-1CFC-069E129DF156}"/>
              </a:ext>
            </a:extLst>
          </p:cNvPr>
          <p:cNvSpPr/>
          <p:nvPr/>
        </p:nvSpPr>
        <p:spPr>
          <a:xfrm>
            <a:off x="9886630" y="3441217"/>
            <a:ext cx="2165516" cy="1103235"/>
          </a:xfrm>
          <a:prstGeom prst="roundRect">
            <a:avLst/>
          </a:prstGeom>
          <a:solidFill>
            <a:schemeClr val="bg1"/>
          </a:solidFill>
          <a:ln w="57150">
            <a:solidFill>
              <a:srgbClr val="EF88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vi-VN" sz="2800">
                <a:solidFill>
                  <a:schemeClr val="accent5">
                    <a:lumMod val="50000"/>
                  </a:schemeClr>
                </a:solidFill>
                <a:latin typeface="Times New Roman" panose="02020603050405020304" pitchFamily="18" charset="0"/>
                <a:ea typeface="Calibri" panose="020F0502020204030204" pitchFamily="34" charset="0"/>
              </a:rPr>
              <a:t>gàu tát nước bên sông</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3" name="Right Brace 2">
            <a:extLst>
              <a:ext uri="{FF2B5EF4-FFF2-40B4-BE49-F238E27FC236}">
                <a16:creationId xmlns:a16="http://schemas.microsoft.com/office/drawing/2014/main" id="{7761D8BB-5934-EC38-8341-C1334A16B934}"/>
              </a:ext>
            </a:extLst>
          </p:cNvPr>
          <p:cNvSpPr/>
          <p:nvPr/>
        </p:nvSpPr>
        <p:spPr>
          <a:xfrm rot="5400000">
            <a:off x="5848727" y="-1207157"/>
            <a:ext cx="506401" cy="11900435"/>
          </a:xfrm>
          <a:prstGeom prst="rightBrace">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16F4100-080E-250E-A77C-B393CD961567}"/>
              </a:ext>
            </a:extLst>
          </p:cNvPr>
          <p:cNvSpPr/>
          <p:nvPr/>
        </p:nvSpPr>
        <p:spPr>
          <a:xfrm>
            <a:off x="686733" y="5029388"/>
            <a:ext cx="10733686" cy="568422"/>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 ví như những vật dụng, công cụ lao động của người nông dân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Arrow: Curved Right 18">
            <a:extLst>
              <a:ext uri="{FF2B5EF4-FFF2-40B4-BE49-F238E27FC236}">
                <a16:creationId xmlns:a16="http://schemas.microsoft.com/office/drawing/2014/main" id="{89F1FA1E-74ED-C499-7B40-6330B2226BD1}"/>
              </a:ext>
            </a:extLst>
          </p:cNvPr>
          <p:cNvSpPr/>
          <p:nvPr/>
        </p:nvSpPr>
        <p:spPr>
          <a:xfrm>
            <a:off x="0" y="5468834"/>
            <a:ext cx="686733" cy="971573"/>
          </a:xfrm>
          <a:prstGeom prst="curvedRightArrow">
            <a:avLst>
              <a:gd name="adj1" fmla="val 37116"/>
              <a:gd name="adj2" fmla="val 70739"/>
              <a:gd name="adj3" fmla="val 25000"/>
            </a:avLst>
          </a:prstGeom>
          <a:solidFill>
            <a:srgbClr val="FFFF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Rounded Corners 19">
            <a:extLst>
              <a:ext uri="{FF2B5EF4-FFF2-40B4-BE49-F238E27FC236}">
                <a16:creationId xmlns:a16="http://schemas.microsoft.com/office/drawing/2014/main" id="{30D48A77-6EE9-2002-FE27-B89830992ED2}"/>
              </a:ext>
            </a:extLst>
          </p:cNvPr>
          <p:cNvSpPr/>
          <p:nvPr/>
        </p:nvSpPr>
        <p:spPr>
          <a:xfrm>
            <a:off x="729156" y="5785450"/>
            <a:ext cx="10733686" cy="971573"/>
          </a:xfrm>
          <a:custGeom>
            <a:avLst/>
            <a:gdLst>
              <a:gd name="connsiteX0" fmla="*/ 0 w 10733686"/>
              <a:gd name="connsiteY0" fmla="*/ 161932 h 971573"/>
              <a:gd name="connsiteX1" fmla="*/ 161932 w 10733686"/>
              <a:gd name="connsiteY1" fmla="*/ 0 h 971573"/>
              <a:gd name="connsiteX2" fmla="*/ 740255 w 10733686"/>
              <a:gd name="connsiteY2" fmla="*/ 0 h 971573"/>
              <a:gd name="connsiteX3" fmla="*/ 1526775 w 10733686"/>
              <a:gd name="connsiteY3" fmla="*/ 0 h 971573"/>
              <a:gd name="connsiteX4" fmla="*/ 2105099 w 10733686"/>
              <a:gd name="connsiteY4" fmla="*/ 0 h 971573"/>
              <a:gd name="connsiteX5" fmla="*/ 2891619 w 10733686"/>
              <a:gd name="connsiteY5" fmla="*/ 0 h 971573"/>
              <a:gd name="connsiteX6" fmla="*/ 3365844 w 10733686"/>
              <a:gd name="connsiteY6" fmla="*/ 0 h 971573"/>
              <a:gd name="connsiteX7" fmla="*/ 3735971 w 10733686"/>
              <a:gd name="connsiteY7" fmla="*/ 0 h 971573"/>
              <a:gd name="connsiteX8" fmla="*/ 4314294 w 10733686"/>
              <a:gd name="connsiteY8" fmla="*/ 0 h 971573"/>
              <a:gd name="connsiteX9" fmla="*/ 4996716 w 10733686"/>
              <a:gd name="connsiteY9" fmla="*/ 0 h 971573"/>
              <a:gd name="connsiteX10" fmla="*/ 5783236 w 10733686"/>
              <a:gd name="connsiteY10" fmla="*/ 0 h 971573"/>
              <a:gd name="connsiteX11" fmla="*/ 6465658 w 10733686"/>
              <a:gd name="connsiteY11" fmla="*/ 0 h 971573"/>
              <a:gd name="connsiteX12" fmla="*/ 7252177 w 10733686"/>
              <a:gd name="connsiteY12" fmla="*/ 0 h 971573"/>
              <a:gd name="connsiteX13" fmla="*/ 7934599 w 10733686"/>
              <a:gd name="connsiteY13" fmla="*/ 0 h 971573"/>
              <a:gd name="connsiteX14" fmla="*/ 8304726 w 10733686"/>
              <a:gd name="connsiteY14" fmla="*/ 0 h 971573"/>
              <a:gd name="connsiteX15" fmla="*/ 8987148 w 10733686"/>
              <a:gd name="connsiteY15" fmla="*/ 0 h 971573"/>
              <a:gd name="connsiteX16" fmla="*/ 9461373 w 10733686"/>
              <a:gd name="connsiteY16" fmla="*/ 0 h 971573"/>
              <a:gd name="connsiteX17" fmla="*/ 9831500 w 10733686"/>
              <a:gd name="connsiteY17" fmla="*/ 0 h 971573"/>
              <a:gd name="connsiteX18" fmla="*/ 10571754 w 10733686"/>
              <a:gd name="connsiteY18" fmla="*/ 0 h 971573"/>
              <a:gd name="connsiteX19" fmla="*/ 10733686 w 10733686"/>
              <a:gd name="connsiteY19" fmla="*/ 161932 h 971573"/>
              <a:gd name="connsiteX20" fmla="*/ 10733686 w 10733686"/>
              <a:gd name="connsiteY20" fmla="*/ 479309 h 971573"/>
              <a:gd name="connsiteX21" fmla="*/ 10733686 w 10733686"/>
              <a:gd name="connsiteY21" fmla="*/ 809641 h 971573"/>
              <a:gd name="connsiteX22" fmla="*/ 10571754 w 10733686"/>
              <a:gd name="connsiteY22" fmla="*/ 971573 h 971573"/>
              <a:gd name="connsiteX23" fmla="*/ 10305725 w 10733686"/>
              <a:gd name="connsiteY23" fmla="*/ 971573 h 971573"/>
              <a:gd name="connsiteX24" fmla="*/ 9519205 w 10733686"/>
              <a:gd name="connsiteY24" fmla="*/ 971573 h 971573"/>
              <a:gd name="connsiteX25" fmla="*/ 9149078 w 10733686"/>
              <a:gd name="connsiteY25" fmla="*/ 971573 h 971573"/>
              <a:gd name="connsiteX26" fmla="*/ 8466657 w 10733686"/>
              <a:gd name="connsiteY26" fmla="*/ 971573 h 971573"/>
              <a:gd name="connsiteX27" fmla="*/ 7680137 w 10733686"/>
              <a:gd name="connsiteY27" fmla="*/ 971573 h 971573"/>
              <a:gd name="connsiteX28" fmla="*/ 7414108 w 10733686"/>
              <a:gd name="connsiteY28" fmla="*/ 971573 h 971573"/>
              <a:gd name="connsiteX29" fmla="*/ 6627588 w 10733686"/>
              <a:gd name="connsiteY29" fmla="*/ 971573 h 971573"/>
              <a:gd name="connsiteX30" fmla="*/ 5841068 w 10733686"/>
              <a:gd name="connsiteY30" fmla="*/ 971573 h 971573"/>
              <a:gd name="connsiteX31" fmla="*/ 5575039 w 10733686"/>
              <a:gd name="connsiteY31" fmla="*/ 971573 h 971573"/>
              <a:gd name="connsiteX32" fmla="*/ 4996716 w 10733686"/>
              <a:gd name="connsiteY32" fmla="*/ 971573 h 971573"/>
              <a:gd name="connsiteX33" fmla="*/ 4522491 w 10733686"/>
              <a:gd name="connsiteY33" fmla="*/ 971573 h 971573"/>
              <a:gd name="connsiteX34" fmla="*/ 4048266 w 10733686"/>
              <a:gd name="connsiteY34" fmla="*/ 971573 h 971573"/>
              <a:gd name="connsiteX35" fmla="*/ 3574040 w 10733686"/>
              <a:gd name="connsiteY35" fmla="*/ 971573 h 971573"/>
              <a:gd name="connsiteX36" fmla="*/ 3308012 w 10733686"/>
              <a:gd name="connsiteY36" fmla="*/ 971573 h 971573"/>
              <a:gd name="connsiteX37" fmla="*/ 2521492 w 10733686"/>
              <a:gd name="connsiteY37" fmla="*/ 971573 h 971573"/>
              <a:gd name="connsiteX38" fmla="*/ 1734972 w 10733686"/>
              <a:gd name="connsiteY38" fmla="*/ 971573 h 971573"/>
              <a:gd name="connsiteX39" fmla="*/ 1468943 w 10733686"/>
              <a:gd name="connsiteY39" fmla="*/ 971573 h 971573"/>
              <a:gd name="connsiteX40" fmla="*/ 1098816 w 10733686"/>
              <a:gd name="connsiteY40" fmla="*/ 971573 h 971573"/>
              <a:gd name="connsiteX41" fmla="*/ 161932 w 10733686"/>
              <a:gd name="connsiteY41" fmla="*/ 971573 h 971573"/>
              <a:gd name="connsiteX42" fmla="*/ 0 w 10733686"/>
              <a:gd name="connsiteY42" fmla="*/ 809641 h 971573"/>
              <a:gd name="connsiteX43" fmla="*/ 0 w 10733686"/>
              <a:gd name="connsiteY43" fmla="*/ 485787 h 971573"/>
              <a:gd name="connsiteX44" fmla="*/ 0 w 10733686"/>
              <a:gd name="connsiteY44" fmla="*/ 161932 h 97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33686" h="971573" fill="none" extrusionOk="0">
                <a:moveTo>
                  <a:pt x="0" y="161932"/>
                </a:moveTo>
                <a:cubicBezTo>
                  <a:pt x="165" y="79997"/>
                  <a:pt x="74851" y="-2110"/>
                  <a:pt x="161932" y="0"/>
                </a:cubicBezTo>
                <a:cubicBezTo>
                  <a:pt x="376334" y="-5966"/>
                  <a:pt x="526157" y="42163"/>
                  <a:pt x="740255" y="0"/>
                </a:cubicBezTo>
                <a:cubicBezTo>
                  <a:pt x="954353" y="-42163"/>
                  <a:pt x="1276206" y="42198"/>
                  <a:pt x="1526775" y="0"/>
                </a:cubicBezTo>
                <a:cubicBezTo>
                  <a:pt x="1777344" y="-42198"/>
                  <a:pt x="1892043" y="29043"/>
                  <a:pt x="2105099" y="0"/>
                </a:cubicBezTo>
                <a:cubicBezTo>
                  <a:pt x="2318155" y="-29043"/>
                  <a:pt x="2680498" y="58240"/>
                  <a:pt x="2891619" y="0"/>
                </a:cubicBezTo>
                <a:cubicBezTo>
                  <a:pt x="3102740" y="-58240"/>
                  <a:pt x="3201230" y="55792"/>
                  <a:pt x="3365844" y="0"/>
                </a:cubicBezTo>
                <a:cubicBezTo>
                  <a:pt x="3530458" y="-55792"/>
                  <a:pt x="3593756" y="40184"/>
                  <a:pt x="3735971" y="0"/>
                </a:cubicBezTo>
                <a:cubicBezTo>
                  <a:pt x="3878186" y="-40184"/>
                  <a:pt x="4165550" y="26787"/>
                  <a:pt x="4314294" y="0"/>
                </a:cubicBezTo>
                <a:cubicBezTo>
                  <a:pt x="4463038" y="-26787"/>
                  <a:pt x="4860225" y="76386"/>
                  <a:pt x="4996716" y="0"/>
                </a:cubicBezTo>
                <a:cubicBezTo>
                  <a:pt x="5133207" y="-76386"/>
                  <a:pt x="5569172" y="58086"/>
                  <a:pt x="5783236" y="0"/>
                </a:cubicBezTo>
                <a:cubicBezTo>
                  <a:pt x="5997300" y="-58086"/>
                  <a:pt x="6272170" y="42505"/>
                  <a:pt x="6465658" y="0"/>
                </a:cubicBezTo>
                <a:cubicBezTo>
                  <a:pt x="6659146" y="-42505"/>
                  <a:pt x="7033066" y="27169"/>
                  <a:pt x="7252177" y="0"/>
                </a:cubicBezTo>
                <a:cubicBezTo>
                  <a:pt x="7471288" y="-27169"/>
                  <a:pt x="7652702" y="21487"/>
                  <a:pt x="7934599" y="0"/>
                </a:cubicBezTo>
                <a:cubicBezTo>
                  <a:pt x="8216496" y="-21487"/>
                  <a:pt x="8216750" y="37584"/>
                  <a:pt x="8304726" y="0"/>
                </a:cubicBezTo>
                <a:cubicBezTo>
                  <a:pt x="8392702" y="-37584"/>
                  <a:pt x="8806043" y="52534"/>
                  <a:pt x="8987148" y="0"/>
                </a:cubicBezTo>
                <a:cubicBezTo>
                  <a:pt x="9168253" y="-52534"/>
                  <a:pt x="9299191" y="1000"/>
                  <a:pt x="9461373" y="0"/>
                </a:cubicBezTo>
                <a:cubicBezTo>
                  <a:pt x="9623555" y="-1000"/>
                  <a:pt x="9715039" y="4741"/>
                  <a:pt x="9831500" y="0"/>
                </a:cubicBezTo>
                <a:cubicBezTo>
                  <a:pt x="9947961" y="-4741"/>
                  <a:pt x="10340460" y="54492"/>
                  <a:pt x="10571754" y="0"/>
                </a:cubicBezTo>
                <a:cubicBezTo>
                  <a:pt x="10660190" y="-25816"/>
                  <a:pt x="10741755" y="57052"/>
                  <a:pt x="10733686" y="161932"/>
                </a:cubicBezTo>
                <a:cubicBezTo>
                  <a:pt x="10746378" y="253496"/>
                  <a:pt x="10714768" y="377839"/>
                  <a:pt x="10733686" y="479309"/>
                </a:cubicBezTo>
                <a:cubicBezTo>
                  <a:pt x="10752604" y="580779"/>
                  <a:pt x="10724307" y="693524"/>
                  <a:pt x="10733686" y="809641"/>
                </a:cubicBezTo>
                <a:cubicBezTo>
                  <a:pt x="10740417" y="892773"/>
                  <a:pt x="10666264" y="971885"/>
                  <a:pt x="10571754" y="971573"/>
                </a:cubicBezTo>
                <a:cubicBezTo>
                  <a:pt x="10483961" y="989031"/>
                  <a:pt x="10433853" y="944003"/>
                  <a:pt x="10305725" y="971573"/>
                </a:cubicBezTo>
                <a:cubicBezTo>
                  <a:pt x="10177597" y="999143"/>
                  <a:pt x="9797038" y="938620"/>
                  <a:pt x="9519205" y="971573"/>
                </a:cubicBezTo>
                <a:cubicBezTo>
                  <a:pt x="9241372" y="1004526"/>
                  <a:pt x="9322114" y="952413"/>
                  <a:pt x="9149078" y="971573"/>
                </a:cubicBezTo>
                <a:cubicBezTo>
                  <a:pt x="8976042" y="990733"/>
                  <a:pt x="8682470" y="961856"/>
                  <a:pt x="8466657" y="971573"/>
                </a:cubicBezTo>
                <a:cubicBezTo>
                  <a:pt x="8250844" y="981290"/>
                  <a:pt x="8050739" y="943537"/>
                  <a:pt x="7680137" y="971573"/>
                </a:cubicBezTo>
                <a:cubicBezTo>
                  <a:pt x="7309535" y="999609"/>
                  <a:pt x="7476334" y="959412"/>
                  <a:pt x="7414108" y="971573"/>
                </a:cubicBezTo>
                <a:cubicBezTo>
                  <a:pt x="7351882" y="983734"/>
                  <a:pt x="6938086" y="905709"/>
                  <a:pt x="6627588" y="971573"/>
                </a:cubicBezTo>
                <a:cubicBezTo>
                  <a:pt x="6317090" y="1037437"/>
                  <a:pt x="6007326" y="927658"/>
                  <a:pt x="5841068" y="971573"/>
                </a:cubicBezTo>
                <a:cubicBezTo>
                  <a:pt x="5674810" y="1015488"/>
                  <a:pt x="5664612" y="963582"/>
                  <a:pt x="5575039" y="971573"/>
                </a:cubicBezTo>
                <a:cubicBezTo>
                  <a:pt x="5485466" y="979564"/>
                  <a:pt x="5176144" y="913223"/>
                  <a:pt x="4996716" y="971573"/>
                </a:cubicBezTo>
                <a:cubicBezTo>
                  <a:pt x="4817288" y="1029923"/>
                  <a:pt x="4654906" y="970100"/>
                  <a:pt x="4522491" y="971573"/>
                </a:cubicBezTo>
                <a:cubicBezTo>
                  <a:pt x="4390077" y="973046"/>
                  <a:pt x="4145643" y="945355"/>
                  <a:pt x="4048266" y="971573"/>
                </a:cubicBezTo>
                <a:cubicBezTo>
                  <a:pt x="3950890" y="997791"/>
                  <a:pt x="3709841" y="926658"/>
                  <a:pt x="3574040" y="971573"/>
                </a:cubicBezTo>
                <a:cubicBezTo>
                  <a:pt x="3438239" y="1016488"/>
                  <a:pt x="3367243" y="959542"/>
                  <a:pt x="3308012" y="971573"/>
                </a:cubicBezTo>
                <a:cubicBezTo>
                  <a:pt x="3248781" y="983604"/>
                  <a:pt x="2865182" y="943549"/>
                  <a:pt x="2521492" y="971573"/>
                </a:cubicBezTo>
                <a:cubicBezTo>
                  <a:pt x="2177802" y="999597"/>
                  <a:pt x="2114113" y="969242"/>
                  <a:pt x="1734972" y="971573"/>
                </a:cubicBezTo>
                <a:cubicBezTo>
                  <a:pt x="1355831" y="973904"/>
                  <a:pt x="1584912" y="948542"/>
                  <a:pt x="1468943" y="971573"/>
                </a:cubicBezTo>
                <a:cubicBezTo>
                  <a:pt x="1352974" y="994604"/>
                  <a:pt x="1237036" y="939721"/>
                  <a:pt x="1098816" y="971573"/>
                </a:cubicBezTo>
                <a:cubicBezTo>
                  <a:pt x="960596" y="1003425"/>
                  <a:pt x="380135" y="870101"/>
                  <a:pt x="161932" y="971573"/>
                </a:cubicBezTo>
                <a:cubicBezTo>
                  <a:pt x="65310" y="973284"/>
                  <a:pt x="11222" y="923139"/>
                  <a:pt x="0" y="809641"/>
                </a:cubicBezTo>
                <a:cubicBezTo>
                  <a:pt x="-17483" y="693707"/>
                  <a:pt x="24769" y="628298"/>
                  <a:pt x="0" y="485787"/>
                </a:cubicBezTo>
                <a:cubicBezTo>
                  <a:pt x="-24769" y="343276"/>
                  <a:pt x="4968" y="255498"/>
                  <a:pt x="0" y="161932"/>
                </a:cubicBezTo>
                <a:close/>
              </a:path>
              <a:path w="10733686" h="971573" stroke="0" extrusionOk="0">
                <a:moveTo>
                  <a:pt x="0" y="161932"/>
                </a:moveTo>
                <a:cubicBezTo>
                  <a:pt x="-6489" y="68496"/>
                  <a:pt x="51758" y="7785"/>
                  <a:pt x="161932" y="0"/>
                </a:cubicBezTo>
                <a:cubicBezTo>
                  <a:pt x="504667" y="-21171"/>
                  <a:pt x="573829" y="13047"/>
                  <a:pt x="948452" y="0"/>
                </a:cubicBezTo>
                <a:cubicBezTo>
                  <a:pt x="1323075" y="-13047"/>
                  <a:pt x="1192770" y="51791"/>
                  <a:pt x="1422677" y="0"/>
                </a:cubicBezTo>
                <a:cubicBezTo>
                  <a:pt x="1652584" y="-51791"/>
                  <a:pt x="1637800" y="15532"/>
                  <a:pt x="1792804" y="0"/>
                </a:cubicBezTo>
                <a:cubicBezTo>
                  <a:pt x="1947808" y="-15532"/>
                  <a:pt x="2152226" y="22907"/>
                  <a:pt x="2475226" y="0"/>
                </a:cubicBezTo>
                <a:cubicBezTo>
                  <a:pt x="2798226" y="-22907"/>
                  <a:pt x="2808605" y="52108"/>
                  <a:pt x="2949451" y="0"/>
                </a:cubicBezTo>
                <a:cubicBezTo>
                  <a:pt x="3090297" y="-52108"/>
                  <a:pt x="3406301" y="31089"/>
                  <a:pt x="3735971" y="0"/>
                </a:cubicBezTo>
                <a:cubicBezTo>
                  <a:pt x="4065641" y="-31089"/>
                  <a:pt x="4001167" y="7650"/>
                  <a:pt x="4106098" y="0"/>
                </a:cubicBezTo>
                <a:cubicBezTo>
                  <a:pt x="4211029" y="-7650"/>
                  <a:pt x="4563598" y="66646"/>
                  <a:pt x="4892618" y="0"/>
                </a:cubicBezTo>
                <a:cubicBezTo>
                  <a:pt x="5221638" y="-66646"/>
                  <a:pt x="5095858" y="22927"/>
                  <a:pt x="5158647" y="0"/>
                </a:cubicBezTo>
                <a:cubicBezTo>
                  <a:pt x="5221436" y="-22927"/>
                  <a:pt x="5529571" y="24110"/>
                  <a:pt x="5736970" y="0"/>
                </a:cubicBezTo>
                <a:cubicBezTo>
                  <a:pt x="5944369" y="-24110"/>
                  <a:pt x="6185906" y="22735"/>
                  <a:pt x="6315293" y="0"/>
                </a:cubicBezTo>
                <a:cubicBezTo>
                  <a:pt x="6444680" y="-22735"/>
                  <a:pt x="6576963" y="12199"/>
                  <a:pt x="6789519" y="0"/>
                </a:cubicBezTo>
                <a:cubicBezTo>
                  <a:pt x="7002075" y="-12199"/>
                  <a:pt x="7403936" y="65362"/>
                  <a:pt x="7576039" y="0"/>
                </a:cubicBezTo>
                <a:cubicBezTo>
                  <a:pt x="7748142" y="-65362"/>
                  <a:pt x="8153389" y="88157"/>
                  <a:pt x="8362558" y="0"/>
                </a:cubicBezTo>
                <a:cubicBezTo>
                  <a:pt x="8571727" y="-88157"/>
                  <a:pt x="8635452" y="41996"/>
                  <a:pt x="8732685" y="0"/>
                </a:cubicBezTo>
                <a:cubicBezTo>
                  <a:pt x="8829918" y="-41996"/>
                  <a:pt x="9141444" y="42663"/>
                  <a:pt x="9311009" y="0"/>
                </a:cubicBezTo>
                <a:cubicBezTo>
                  <a:pt x="9480574" y="-42663"/>
                  <a:pt x="10295493" y="13979"/>
                  <a:pt x="10571754" y="0"/>
                </a:cubicBezTo>
                <a:cubicBezTo>
                  <a:pt x="10655382" y="-17461"/>
                  <a:pt x="10743732" y="70458"/>
                  <a:pt x="10733686" y="161932"/>
                </a:cubicBezTo>
                <a:cubicBezTo>
                  <a:pt x="10751269" y="296414"/>
                  <a:pt x="10717986" y="348902"/>
                  <a:pt x="10733686" y="466355"/>
                </a:cubicBezTo>
                <a:cubicBezTo>
                  <a:pt x="10749386" y="583808"/>
                  <a:pt x="10726907" y="716056"/>
                  <a:pt x="10733686" y="809641"/>
                </a:cubicBezTo>
                <a:cubicBezTo>
                  <a:pt x="10749300" y="895770"/>
                  <a:pt x="10662797" y="986861"/>
                  <a:pt x="10571754" y="971573"/>
                </a:cubicBezTo>
                <a:cubicBezTo>
                  <a:pt x="10433707" y="998088"/>
                  <a:pt x="10362266" y="955480"/>
                  <a:pt x="10201627" y="971573"/>
                </a:cubicBezTo>
                <a:cubicBezTo>
                  <a:pt x="10040988" y="987666"/>
                  <a:pt x="10029937" y="941302"/>
                  <a:pt x="9935598" y="971573"/>
                </a:cubicBezTo>
                <a:cubicBezTo>
                  <a:pt x="9841259" y="1001844"/>
                  <a:pt x="9760634" y="970021"/>
                  <a:pt x="9669569" y="971573"/>
                </a:cubicBezTo>
                <a:cubicBezTo>
                  <a:pt x="9578504" y="973125"/>
                  <a:pt x="9351832" y="907064"/>
                  <a:pt x="9091246" y="971573"/>
                </a:cubicBezTo>
                <a:cubicBezTo>
                  <a:pt x="8830660" y="1036082"/>
                  <a:pt x="8906133" y="957037"/>
                  <a:pt x="8721119" y="971573"/>
                </a:cubicBezTo>
                <a:cubicBezTo>
                  <a:pt x="8536105" y="986109"/>
                  <a:pt x="8312302" y="949374"/>
                  <a:pt x="8038697" y="971573"/>
                </a:cubicBezTo>
                <a:cubicBezTo>
                  <a:pt x="7765092" y="993772"/>
                  <a:pt x="7743658" y="937002"/>
                  <a:pt x="7668570" y="971573"/>
                </a:cubicBezTo>
                <a:cubicBezTo>
                  <a:pt x="7593482" y="1006144"/>
                  <a:pt x="7161875" y="956138"/>
                  <a:pt x="6986149" y="971573"/>
                </a:cubicBezTo>
                <a:cubicBezTo>
                  <a:pt x="6810423" y="987008"/>
                  <a:pt x="6805104" y="950492"/>
                  <a:pt x="6720120" y="971573"/>
                </a:cubicBezTo>
                <a:cubicBezTo>
                  <a:pt x="6635136" y="992654"/>
                  <a:pt x="6334827" y="913348"/>
                  <a:pt x="6037698" y="971573"/>
                </a:cubicBezTo>
                <a:cubicBezTo>
                  <a:pt x="5740569" y="1029798"/>
                  <a:pt x="5767449" y="937417"/>
                  <a:pt x="5667571" y="971573"/>
                </a:cubicBezTo>
                <a:cubicBezTo>
                  <a:pt x="5567693" y="1005729"/>
                  <a:pt x="5493197" y="957481"/>
                  <a:pt x="5401542" y="971573"/>
                </a:cubicBezTo>
                <a:cubicBezTo>
                  <a:pt x="5309887" y="985665"/>
                  <a:pt x="5165373" y="964303"/>
                  <a:pt x="5031415" y="971573"/>
                </a:cubicBezTo>
                <a:cubicBezTo>
                  <a:pt x="4897457" y="978843"/>
                  <a:pt x="4530141" y="898343"/>
                  <a:pt x="4348994" y="971573"/>
                </a:cubicBezTo>
                <a:cubicBezTo>
                  <a:pt x="4167847" y="1044803"/>
                  <a:pt x="4077620" y="934055"/>
                  <a:pt x="3978867" y="971573"/>
                </a:cubicBezTo>
                <a:cubicBezTo>
                  <a:pt x="3880114" y="1009091"/>
                  <a:pt x="3767978" y="948106"/>
                  <a:pt x="3712838" y="971573"/>
                </a:cubicBezTo>
                <a:cubicBezTo>
                  <a:pt x="3657698" y="995040"/>
                  <a:pt x="3500271" y="947702"/>
                  <a:pt x="3342711" y="971573"/>
                </a:cubicBezTo>
                <a:cubicBezTo>
                  <a:pt x="3185151" y="995444"/>
                  <a:pt x="3093037" y="965170"/>
                  <a:pt x="2868486" y="971573"/>
                </a:cubicBezTo>
                <a:cubicBezTo>
                  <a:pt x="2643936" y="977976"/>
                  <a:pt x="2415742" y="931336"/>
                  <a:pt x="2290162" y="971573"/>
                </a:cubicBezTo>
                <a:cubicBezTo>
                  <a:pt x="2164582" y="1011810"/>
                  <a:pt x="2050503" y="944200"/>
                  <a:pt x="1920035" y="971573"/>
                </a:cubicBezTo>
                <a:cubicBezTo>
                  <a:pt x="1789567" y="998946"/>
                  <a:pt x="1476900" y="938772"/>
                  <a:pt x="1133515" y="971573"/>
                </a:cubicBezTo>
                <a:cubicBezTo>
                  <a:pt x="790130" y="1004374"/>
                  <a:pt x="576838" y="954928"/>
                  <a:pt x="161932" y="971573"/>
                </a:cubicBezTo>
                <a:cubicBezTo>
                  <a:pt x="75334" y="981526"/>
                  <a:pt x="15040" y="905406"/>
                  <a:pt x="0" y="809641"/>
                </a:cubicBezTo>
                <a:cubicBezTo>
                  <a:pt x="-12779" y="674302"/>
                  <a:pt x="13650" y="637771"/>
                  <a:pt x="0" y="485787"/>
                </a:cubicBezTo>
                <a:cubicBezTo>
                  <a:pt x="-13650" y="333803"/>
                  <a:pt x="26565" y="232329"/>
                  <a:pt x="0" y="161932"/>
                </a:cubicBezTo>
                <a:close/>
              </a:path>
            </a:pathLst>
          </a:custGeom>
          <a:solidFill>
            <a:schemeClr val="bg1"/>
          </a:solidFill>
          <a:ln w="63500" cmpd="dbl">
            <a:solidFill>
              <a:srgbClr val="00B0F0"/>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lumMod val="50000"/>
                  </a:schemeClr>
                </a:solidFill>
              </a:rPr>
              <a:t>Khung cảnh thiên nhiên với ngàn sao rộng lớn, mênh mông; không khí tươi vui, rộn rã tựa như một ngày lao động hăng say của con người</a:t>
            </a:r>
            <a:endParaRPr lang="en-US" sz="2800" b="1">
              <a:solidFill>
                <a:schemeClr val="accent5">
                  <a:lumMod val="50000"/>
                </a:schemeClr>
              </a:solidFill>
            </a:endParaRPr>
          </a:p>
        </p:txBody>
      </p:sp>
    </p:spTree>
    <p:extLst>
      <p:ext uri="{BB962C8B-B14F-4D97-AF65-F5344CB8AC3E}">
        <p14:creationId xmlns:p14="http://schemas.microsoft.com/office/powerpoint/2010/main" val="277526252"/>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2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25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anim calcmode="lin" valueType="num">
                                      <p:cBhvr>
                                        <p:cTn id="48" dur="250" fill="hold"/>
                                        <p:tgtEl>
                                          <p:spTgt spid="20"/>
                                        </p:tgtEl>
                                        <p:attrNameLst>
                                          <p:attrName>ppt_x</p:attrName>
                                        </p:attrNameLst>
                                      </p:cBhvr>
                                      <p:tavLst>
                                        <p:tav tm="0">
                                          <p:val>
                                            <p:strVal val="#ppt_x"/>
                                          </p:val>
                                        </p:tav>
                                        <p:tav tm="100000">
                                          <p:val>
                                            <p:strVal val="#ppt_x"/>
                                          </p:val>
                                        </p:tav>
                                      </p:tavLst>
                                    </p:anim>
                                    <p:anim calcmode="lin" valueType="num">
                                      <p:cBhvr>
                                        <p:cTn id="49"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3"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B47F5B-9501-8882-3FB4-89C7BC504629}"/>
              </a:ext>
            </a:extLst>
          </p:cNvPr>
          <p:cNvGrpSpPr/>
          <p:nvPr/>
        </p:nvGrpSpPr>
        <p:grpSpPr>
          <a:xfrm>
            <a:off x="2752914" y="2676286"/>
            <a:ext cx="5976194" cy="3403179"/>
            <a:chOff x="3312472" y="1584465"/>
            <a:chExt cx="5976194" cy="3403179"/>
          </a:xfrm>
        </p:grpSpPr>
        <p:pic>
          <p:nvPicPr>
            <p:cNvPr id="11" name="Picture 10">
              <a:extLst>
                <a:ext uri="{FF2B5EF4-FFF2-40B4-BE49-F238E27FC236}">
                  <a16:creationId xmlns:a16="http://schemas.microsoft.com/office/drawing/2014/main" id="{3E0CCAB4-C8A3-4905-BBE6-4634B83B2034}"/>
                </a:ext>
              </a:extLst>
            </p:cNvPr>
            <p:cNvPicPr>
              <a:picLocks noChangeAspect="1"/>
            </p:cNvPicPr>
            <p:nvPr/>
          </p:nvPicPr>
          <p:blipFill rotWithShape="1">
            <a:blip r:embed="rId3">
              <a:extLst>
                <a:ext uri="{28A0092B-C50C-407E-A947-70E740481C1C}">
                  <a14:useLocalDpi xmlns:a14="http://schemas.microsoft.com/office/drawing/2010/main" val="0"/>
                </a:ext>
              </a:extLst>
            </a:blip>
            <a:srcRect l="51654" t="52027" r="-855" b="-109"/>
            <a:stretch/>
          </p:blipFill>
          <p:spPr>
            <a:xfrm>
              <a:off x="3312472" y="1584465"/>
              <a:ext cx="5976194" cy="3403179"/>
            </a:xfrm>
            <a:prstGeom prst="rect">
              <a:avLst/>
            </a:prstGeom>
          </p:spPr>
        </p:pic>
        <p:sp>
          <p:nvSpPr>
            <p:cNvPr id="12" name="TextBox 11">
              <a:extLst>
                <a:ext uri="{FF2B5EF4-FFF2-40B4-BE49-F238E27FC236}">
                  <a16:creationId xmlns:a16="http://schemas.microsoft.com/office/drawing/2014/main" id="{96213949-EC31-0D6F-AAEB-823757B66E36}"/>
                </a:ext>
              </a:extLst>
            </p:cNvPr>
            <p:cNvSpPr txBox="1"/>
            <p:nvPr/>
          </p:nvSpPr>
          <p:spPr>
            <a:xfrm>
              <a:off x="4125036" y="2693256"/>
              <a:ext cx="4104564" cy="1384995"/>
            </a:xfrm>
            <a:prstGeom prst="rect">
              <a:avLst/>
            </a:prstGeom>
            <a:noFill/>
          </p:spPr>
          <p:txBody>
            <a:bodyPr wrap="square">
              <a:spAutoFit/>
            </a:bodyPr>
            <a:lstStyle/>
            <a:p>
              <a:pPr algn="ctr"/>
              <a:r>
                <a:rPr lang="en-US" sz="2800" b="1">
                  <a:solidFill>
                    <a:srgbClr val="0070C0"/>
                  </a:solidFill>
                  <a:effectLst/>
                  <a:latin typeface="Times New Roman" panose="02020603050405020304" pitchFamily="18" charset="0"/>
                  <a:ea typeface="Calibri" panose="020F0502020204030204" pitchFamily="34" charset="0"/>
                </a:rPr>
                <a:t>Tâm hồn nhân vật “tôi” rộng mở, giao hòa với thiên nhiên</a:t>
              </a:r>
              <a:endParaRPr lang="en-US" sz="2800" b="1">
                <a:solidFill>
                  <a:srgbClr val="0070C0"/>
                </a:solidFill>
              </a:endParaRPr>
            </a:p>
          </p:txBody>
        </p:sp>
      </p:grpSp>
    </p:spTree>
    <p:extLst>
      <p:ext uri="{BB962C8B-B14F-4D97-AF65-F5344CB8AC3E}">
        <p14:creationId xmlns:p14="http://schemas.microsoft.com/office/powerpoint/2010/main" val="361351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III. TỔNG</a:t>
            </a:r>
            <a:r>
              <a:rPr kumimoji="0" lang="en-US" altLang="zh-CN" sz="5400" b="1"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 KẾT</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244918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ACA46D1E-969F-9134-7A3D-3C17176B3EBA}"/>
              </a:ext>
            </a:extLst>
          </p:cNvPr>
          <p:cNvSpPr txBox="1"/>
          <p:nvPr/>
        </p:nvSpPr>
        <p:spPr>
          <a:xfrm>
            <a:off x="469062" y="390701"/>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5" name="图片 8">
            <a:extLst>
              <a:ext uri="{FF2B5EF4-FFF2-40B4-BE49-F238E27FC236}">
                <a16:creationId xmlns:a16="http://schemas.microsoft.com/office/drawing/2014/main" id="{6F765E3B-185D-142C-104E-588874A2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281" y="971373"/>
            <a:ext cx="9025719" cy="588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15991DB-9593-2E6F-499A-D91C6E34C331}"/>
              </a:ext>
            </a:extLst>
          </p:cNvPr>
          <p:cNvSpPr txBox="1"/>
          <p:nvPr/>
        </p:nvSpPr>
        <p:spPr>
          <a:xfrm>
            <a:off x="4255276" y="3914687"/>
            <a:ext cx="7674591" cy="2042995"/>
          </a:xfrm>
          <a:prstGeom prst="rect">
            <a:avLst/>
          </a:prstGeom>
          <a:noFill/>
        </p:spPr>
        <p:txBody>
          <a:bodyPr wrap="square">
            <a:spAutoFit/>
          </a:bodyPr>
          <a:lstStyle/>
          <a:p>
            <a:pPr algn="just">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lướt nhanh nội dung bài học và tổng kết lại: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biện pháp nghệ thuật được tác giả sử dụng trong bài thơ.</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chính của bài thơ “</a:t>
            </a:r>
            <a:r>
              <a:rPr lang="en-US" sz="2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Ngàn sao làm việc</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918705"/>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6" name="图片 16">
            <a:extLst>
              <a:ext uri="{FF2B5EF4-FFF2-40B4-BE49-F238E27FC236}">
                <a16:creationId xmlns:a16="http://schemas.microsoft.com/office/drawing/2014/main" id="{4DBEF947-CA1B-DB6D-BCC1-892F7CA00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67597"/>
            <a:ext cx="12192000" cy="1790403"/>
          </a:xfrm>
          <a:prstGeom prst="rect">
            <a:avLst/>
          </a:prstGeom>
        </p:spPr>
      </p:pic>
      <p:sp>
        <p:nvSpPr>
          <p:cNvPr id="7" name="文本框 9">
            <a:extLst>
              <a:ext uri="{FF2B5EF4-FFF2-40B4-BE49-F238E27FC236}">
                <a16:creationId xmlns:a16="http://schemas.microsoft.com/office/drawing/2014/main" id="{0DB9C5A1-2EF4-ADF2-2FF4-67CC881108DB}"/>
              </a:ext>
            </a:extLst>
          </p:cNvPr>
          <p:cNvSpPr txBox="1"/>
          <p:nvPr/>
        </p:nvSpPr>
        <p:spPr>
          <a:xfrm>
            <a:off x="1624573" y="374414"/>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FEDB1BB-C1B3-72B1-EBB7-683E47A80D00}"/>
              </a:ext>
            </a:extLst>
          </p:cNvPr>
          <p:cNvSpPr txBox="1"/>
          <p:nvPr/>
        </p:nvSpPr>
        <p:spPr>
          <a:xfrm>
            <a:off x="600502" y="1091649"/>
            <a:ext cx="316628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Nghệ thuật: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4815C5C-4661-779C-0149-B61E761384FD}"/>
              </a:ext>
            </a:extLst>
          </p:cNvPr>
          <p:cNvSpPr txBox="1"/>
          <p:nvPr/>
        </p:nvSpPr>
        <p:spPr>
          <a:xfrm>
            <a:off x="600502" y="3174135"/>
            <a:ext cx="316628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Nội dung:</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E1C9C86-370F-1AC2-D6AD-3DCC2ECE2350}"/>
              </a:ext>
            </a:extLst>
          </p:cNvPr>
          <p:cNvSpPr txBox="1"/>
          <p:nvPr/>
        </p:nvSpPr>
        <p:spPr>
          <a:xfrm>
            <a:off x="838200" y="1776311"/>
            <a:ext cx="11081493" cy="1051955"/>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198755"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thể thơ 5 chữ</a:t>
            </a:r>
            <a:r>
              <a:rPr lang="en-US" sz="2800"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198755"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Kết hợp các biện pháp tu từ (so sánh, nhân hóa), từ ngữ giàu sức gợi hình.</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65C12E-E426-DDFA-7A26-0921062AB2A3}"/>
              </a:ext>
            </a:extLst>
          </p:cNvPr>
          <p:cNvSpPr txBox="1"/>
          <p:nvPr/>
        </p:nvSpPr>
        <p:spPr>
          <a:xfrm>
            <a:off x="838199" y="3804989"/>
            <a:ext cx="11081493" cy="1547475"/>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198755" algn="l"/>
              </a:tabLst>
            </a:pPr>
            <a:r>
              <a:rPr lang="vi-VN" sz="28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 thơ gợi được vẻ đẹp của khung cảnh êm đềm và nhịp sống bình yên nơi đồng quê, của thiên nhiên, vũ trụ bao la mà vẫn gần gũi, thân thuộc</a:t>
            </a:r>
            <a:r>
              <a:rPr lang="en-US" sz="2800"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198755" algn="l"/>
              </a:tabLst>
            </a:pPr>
            <a:r>
              <a:rPr lang="vi-VN" sz="28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Qua đó, khơi gợi tình yêu với thiên nhiên trong mỗi người</a:t>
            </a: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097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3723224" y="1865659"/>
            <a:ext cx="5798382"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LUYỆN TẬP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i="1">
                <a:solidFill>
                  <a:srgbClr val="FFFF00"/>
                </a:solidFill>
                <a:latin typeface="Times New Roman" panose="02020603050405020304" pitchFamily="18" charset="0"/>
                <a:cs typeface="Times New Roman" panose="02020603050405020304" pitchFamily="18" charset="0"/>
              </a:rPr>
              <a:t>CỦNG CỐ</a:t>
            </a:r>
            <a:endPar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2475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BEB1C-5E36-3FD4-9427-F4C68DA95F6D}"/>
              </a:ext>
            </a:extLst>
          </p:cNvPr>
          <p:cNvSpPr>
            <a:spLocks noGrp="1"/>
          </p:cNvSpPr>
          <p:nvPr>
            <p:ph idx="1"/>
          </p:nvPr>
        </p:nvSpPr>
        <p:spPr>
          <a:xfrm>
            <a:off x="4825219" y="1973013"/>
            <a:ext cx="6836391" cy="2911973"/>
          </a:xfrm>
        </p:spPr>
        <p:txBody>
          <a:bodyPr>
            <a:normAutofit/>
          </a:bodyPr>
          <a:lstStyle/>
          <a:p>
            <a:pPr marL="0" indent="0" algn="ctr">
              <a:lnSpc>
                <a:spcPct val="114000"/>
              </a:lnSpc>
              <a:spcBef>
                <a:spcPts val="0"/>
              </a:spcBef>
              <a:buNone/>
            </a:pPr>
            <a:r>
              <a:rPr lang="en-US" sz="32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(khoảng 5 – 7 câu) phân tích nội dung và nghệ thuật một chi tiết gợi tả đặc sắc mà em ấn tượng trong bài thơ “</a:t>
            </a:r>
            <a:r>
              <a:rPr lang="en-US" sz="3200" b="1" i="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Ngàn sao làm việc</a:t>
            </a:r>
            <a:r>
              <a:rPr lang="en-US" sz="32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của nhà thơ Võ Quảng.</a:t>
            </a:r>
            <a:endParaRPr lang="en-US" sz="32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9" name="Picture 8" descr="A picture containing indoor, plant, table, decorated&#10;&#10;Description automatically generated">
            <a:extLst>
              <a:ext uri="{FF2B5EF4-FFF2-40B4-BE49-F238E27FC236}">
                <a16:creationId xmlns:a16="http://schemas.microsoft.com/office/drawing/2014/main" id="{909D3D0A-3C9C-6D34-00F5-FF05FDECB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09" y="1727151"/>
            <a:ext cx="4951828" cy="5427966"/>
          </a:xfrm>
          <a:prstGeom prst="rect">
            <a:avLst/>
          </a:prstGeom>
        </p:spPr>
      </p:pic>
    </p:spTree>
    <p:extLst>
      <p:ext uri="{BB962C8B-B14F-4D97-AF65-F5344CB8AC3E}">
        <p14:creationId xmlns:p14="http://schemas.microsoft.com/office/powerpoint/2010/main" val="347551444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9" name="图片 8" descr="f7d30ea4b628d33971365e72821aa1c5"/>
          <p:cNvPicPr>
            <a:picLocks noChangeAspect="1"/>
          </p:cNvPicPr>
          <p:nvPr/>
        </p:nvPicPr>
        <p:blipFill>
          <a:blip r:embed="rId5"/>
          <a:srcRect l="16885" t="7870" r="18795" b="24954"/>
          <a:stretch>
            <a:fillRect/>
          </a:stretch>
        </p:blipFill>
        <p:spPr>
          <a:xfrm>
            <a:off x="6976964" y="1678675"/>
            <a:ext cx="827051" cy="864595"/>
          </a:xfrm>
          <a:prstGeom prst="rect">
            <a:avLst/>
          </a:prstGeom>
        </p:spPr>
      </p:pic>
      <p:pic>
        <p:nvPicPr>
          <p:cNvPr id="30" name="图片 29" descr="8b0fccb2e21d61b25266c16d7d822443"/>
          <p:cNvPicPr>
            <a:picLocks noChangeAspect="1"/>
          </p:cNvPicPr>
          <p:nvPr/>
        </p:nvPicPr>
        <p:blipFill>
          <a:blip r:embed="rId6"/>
          <a:srcRect r="3242"/>
          <a:stretch>
            <a:fillRect/>
          </a:stretch>
        </p:blipFill>
        <p:spPr>
          <a:xfrm>
            <a:off x="9330690" y="0"/>
            <a:ext cx="2880360" cy="1807210"/>
          </a:xfrm>
          <a:prstGeom prst="rect">
            <a:avLst/>
          </a:prstGeom>
        </p:spPr>
      </p:pic>
      <p:pic>
        <p:nvPicPr>
          <p:cNvPr id="2" name="V7-vẻ đẹp bầu trời sao">
            <a:hlinkClick r:id="" action="ppaction://media"/>
            <a:extLst>
              <a:ext uri="{FF2B5EF4-FFF2-40B4-BE49-F238E27FC236}">
                <a16:creationId xmlns:a16="http://schemas.microsoft.com/office/drawing/2014/main" id="{DC1705D3-1534-93F0-109D-9269E5D72C3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3539" y="196654"/>
            <a:ext cx="6464692" cy="6464692"/>
          </a:xfrm>
          <a:prstGeom prst="rect">
            <a:avLst/>
          </a:prstGeom>
        </p:spPr>
      </p:pic>
      <p:sp>
        <p:nvSpPr>
          <p:cNvPr id="10" name="TextBox 9">
            <a:extLst>
              <a:ext uri="{FF2B5EF4-FFF2-40B4-BE49-F238E27FC236}">
                <a16:creationId xmlns:a16="http://schemas.microsoft.com/office/drawing/2014/main" id="{BCC77C26-FA7D-E447-B591-CC52ACE44528}"/>
              </a:ext>
            </a:extLst>
          </p:cNvPr>
          <p:cNvSpPr txBox="1"/>
          <p:nvPr/>
        </p:nvSpPr>
        <p:spPr>
          <a:xfrm>
            <a:off x="6722943" y="2570563"/>
            <a:ext cx="5428113" cy="3046988"/>
          </a:xfrm>
          <a:prstGeom prst="rect">
            <a:avLst/>
          </a:prstGeom>
          <a:noFill/>
        </p:spPr>
        <p:txBody>
          <a:bodyPr wrap="square">
            <a:spAutoFit/>
          </a:bodyPr>
          <a:lstStyle/>
          <a:p>
            <a:pPr algn="just"/>
            <a:r>
              <a:rPr lang="en-US" sz="3200" b="1" i="1">
                <a:effectLst/>
                <a:latin typeface="Times New Roman" panose="02020603050405020304" pitchFamily="18" charset="0"/>
                <a:ea typeface="Calibri" panose="020F0502020204030204" pitchFamily="34" charset="0"/>
              </a:rPr>
              <a:t>Em đã từng được quan sát bầu trời cao rộng lúc hoàng hôn hay khi đêm xuống chưa? </a:t>
            </a:r>
          </a:p>
          <a:p>
            <a:pPr algn="just"/>
            <a:r>
              <a:rPr lang="en-US" sz="3200" b="1" i="1">
                <a:effectLst/>
                <a:latin typeface="Times New Roman" panose="02020603050405020304" pitchFamily="18" charset="0"/>
                <a:ea typeface="Calibri" panose="020F0502020204030204" pitchFamily="34" charset="0"/>
              </a:rPr>
              <a:t>Hãy chia sẻ cho các bạn những cảm nhận của em về khung cảnh đó.</a:t>
            </a:r>
            <a:endParaRPr lang="en-US" sz="3200" i="1"/>
          </a:p>
        </p:txBody>
      </p:sp>
    </p:spTree>
    <p:extLst>
      <p:ext uri="{BB962C8B-B14F-4D97-AF65-F5344CB8AC3E}">
        <p14:creationId xmlns:p14="http://schemas.microsoft.com/office/powerpoint/2010/main" val="3216626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2840572" y="977294"/>
            <a:ext cx="8162811"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HÌNH THÀNH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i="1">
                <a:solidFill>
                  <a:srgbClr val="FFFF00"/>
                </a:solidFill>
                <a:latin typeface="Times New Roman" panose="02020603050405020304" pitchFamily="18" charset="0"/>
                <a:cs typeface="Times New Roman" panose="02020603050405020304" pitchFamily="18" charset="0"/>
              </a:rPr>
              <a:t>KIẾN THỨC MỚI</a:t>
            </a:r>
            <a:endPar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157521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 TÌM HIỂU CHUNG</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83016071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E265C78F-DE6A-F285-247D-907F05CD4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0273"/>
            <a:ext cx="6902388"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170C796-4BA4-EF27-186D-4A9B4A4FC6AC}"/>
              </a:ext>
            </a:extLst>
          </p:cNvPr>
          <p:cNvSpPr txBox="1"/>
          <p:nvPr/>
        </p:nvSpPr>
        <p:spPr>
          <a:xfrm>
            <a:off x="948654" y="4488768"/>
            <a:ext cx="5494811" cy="1745863"/>
          </a:xfrm>
          <a:prstGeom prst="rect">
            <a:avLst/>
          </a:prstGeom>
          <a:noFill/>
        </p:spPr>
        <p:txBody>
          <a:bodyPr wrap="square">
            <a:spAutoFit/>
          </a:bodyPr>
          <a:lstStyle/>
          <a:p>
            <a:pPr algn="ctr">
              <a:lnSpc>
                <a:spcPct val="115000"/>
              </a:lnSpc>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mục “</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 khi đọc</a:t>
            </a: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trình bày những nét chính về tác giả Võ Quảng</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文本框 9">
            <a:extLst>
              <a:ext uri="{FF2B5EF4-FFF2-40B4-BE49-F238E27FC236}">
                <a16:creationId xmlns:a16="http://schemas.microsoft.com/office/drawing/2014/main" id="{C47456BD-F49B-C365-A4ED-743E27BB14F2}"/>
              </a:ext>
            </a:extLst>
          </p:cNvPr>
          <p:cNvSpPr txBox="1"/>
          <p:nvPr/>
        </p:nvSpPr>
        <p:spPr>
          <a:xfrm>
            <a:off x="155164" y="333033"/>
            <a:ext cx="4471427" cy="613245"/>
          </a:xfrm>
          <a:prstGeom prst="rect">
            <a:avLst/>
          </a:prstGeom>
          <a:noFill/>
        </p:spPr>
        <p:txBody>
          <a:bodyPr wrap="square" rtlCol="0">
            <a:spAutoFit/>
          </a:bodyPr>
          <a:lstStyle/>
          <a:p>
            <a:pPr algn="just">
              <a:lnSpc>
                <a:spcPct val="115000"/>
              </a:lnSpc>
              <a:tabLst>
                <a:tab pos="228600" algn="l"/>
              </a:tabLst>
            </a:pPr>
            <a:r>
              <a:rPr lang="en-US" sz="3200" b="1" i="1">
                <a:solidFill>
                  <a:schemeClr val="bg1"/>
                </a:solidFill>
                <a:effectLst/>
                <a:latin typeface="+mj-lt"/>
                <a:ea typeface="Times New Roman" panose="02020603050405020304" pitchFamily="18" charset="0"/>
                <a:cs typeface="Times New Roman" panose="02020603050405020304" pitchFamily="18" charset="0"/>
              </a:rPr>
              <a:t>I. Tìm hiểu chung</a:t>
            </a:r>
            <a:endParaRPr lang="en-US" sz="3200" i="1">
              <a:solidFill>
                <a:schemeClr val="bg1"/>
              </a:solidFill>
              <a:effectLst/>
              <a:latin typeface="+mj-lt"/>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36038" y="979015"/>
            <a:ext cx="2678459" cy="580672"/>
          </a:xfrm>
          <a:prstGeom prst="rect">
            <a:avLst/>
          </a:prstGeom>
          <a:noFill/>
        </p:spPr>
        <p:txBody>
          <a:bodyPr wrap="square">
            <a:spAutoFit/>
          </a:bodyPr>
          <a:lstStyle/>
          <a:p>
            <a:pPr algn="just">
              <a:lnSpc>
                <a:spcPct val="115000"/>
              </a:lnSpc>
              <a:tabLst>
                <a:tab pos="228600" algn="l"/>
              </a:tabLst>
            </a:pPr>
            <a:r>
              <a:rPr lang="en-US" sz="3000" b="1">
                <a:solidFill>
                  <a:schemeClr val="bg1"/>
                </a:solidFill>
                <a:effectLst/>
                <a:latin typeface="+mj-lt"/>
                <a:ea typeface="Times New Roman" panose="02020603050405020304" pitchFamily="18" charset="0"/>
                <a:cs typeface="Times New Roman" panose="02020603050405020304" pitchFamily="18" charset="0"/>
              </a:rPr>
              <a:t>1. Tác giả:</a:t>
            </a:r>
            <a:endParaRPr lang="en-US" sz="3000">
              <a:solidFill>
                <a:schemeClr val="bg1"/>
              </a:solidFill>
              <a:effectLst/>
              <a:latin typeface="+mj-lt"/>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E4FE5D1-1B1D-AC26-BB59-ED77305AA3CB}"/>
              </a:ext>
            </a:extLst>
          </p:cNvPr>
          <p:cNvSpPr txBox="1"/>
          <p:nvPr/>
        </p:nvSpPr>
        <p:spPr>
          <a:xfrm>
            <a:off x="2786700" y="1005689"/>
            <a:ext cx="3425588" cy="553998"/>
          </a:xfrm>
          <a:prstGeom prst="rect">
            <a:avLst/>
          </a:prstGeom>
          <a:noFill/>
        </p:spPr>
        <p:txBody>
          <a:bodyPr wrap="square">
            <a:spAutoFit/>
          </a:bodyPr>
          <a:lstStyle/>
          <a:p>
            <a:r>
              <a:rPr lang="en-US" sz="3000" b="1">
                <a:solidFill>
                  <a:schemeClr val="bg1"/>
                </a:solidFill>
                <a:effectLst/>
                <a:latin typeface="+mj-lt"/>
                <a:ea typeface="Times New Roman" panose="02020603050405020304" pitchFamily="18" charset="0"/>
                <a:cs typeface="Times New Roman" panose="02020603050405020304" pitchFamily="18" charset="0"/>
              </a:rPr>
              <a:t>Võ Quảng</a:t>
            </a:r>
            <a:endParaRPr lang="en-US" sz="3000">
              <a:solidFill>
                <a:schemeClr val="bg1"/>
              </a:solidFill>
              <a:latin typeface="+mj-lt"/>
            </a:endParaRPr>
          </a:p>
        </p:txBody>
      </p:sp>
      <p:pic>
        <p:nvPicPr>
          <p:cNvPr id="1026" name="Picture 2" descr="Báo Đà Nẵng điện tử">
            <a:extLst>
              <a:ext uri="{FF2B5EF4-FFF2-40B4-BE49-F238E27FC236}">
                <a16:creationId xmlns:a16="http://schemas.microsoft.com/office/drawing/2014/main" id="{B3E20DE1-8733-CFC4-3DE6-E06F65B15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042" y="682522"/>
            <a:ext cx="3425587" cy="4421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1736134"/>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55164" y="333033"/>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36038" y="979015"/>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Tác giả:</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E4FE5D1-1B1D-AC26-BB59-ED77305AA3CB}"/>
              </a:ext>
            </a:extLst>
          </p:cNvPr>
          <p:cNvSpPr txBox="1"/>
          <p:nvPr/>
        </p:nvSpPr>
        <p:spPr>
          <a:xfrm>
            <a:off x="2786700" y="1005689"/>
            <a:ext cx="342558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Võ Quảng</a:t>
            </a:r>
            <a:endParaRPr kumimoji="0" lang="en-US" sz="30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1026" name="Picture 2" descr="Báo Đà Nẵng điện tử">
            <a:extLst>
              <a:ext uri="{FF2B5EF4-FFF2-40B4-BE49-F238E27FC236}">
                <a16:creationId xmlns:a16="http://schemas.microsoft.com/office/drawing/2014/main" id="{B3E20DE1-8733-CFC4-3DE6-E06F65B15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042" y="682522"/>
            <a:ext cx="3425587" cy="4421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B1D7DEC-06FB-4132-1BF4-B38F492EC136}"/>
              </a:ext>
            </a:extLst>
          </p:cNvPr>
          <p:cNvSpPr txBox="1"/>
          <p:nvPr/>
        </p:nvSpPr>
        <p:spPr>
          <a:xfrm>
            <a:off x="590265" y="1664222"/>
            <a:ext cx="6670343" cy="3529556"/>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1920 – 2007</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Quê: Quảng Nam</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Một đời cầm bút, Võ Quảng dành trọn tình yêu, tài năng và tâm huyết cho trẻ em.</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Thơ viết cho thiếu nhi của ông giản dị, trong sáng, gợi nhiều liên tưởng bất ngờ, độc đáo.</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867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2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25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2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3ABE7D-228E-82D7-7F1C-0E42C0DFEE15}"/>
              </a:ext>
            </a:extLst>
          </p:cNvPr>
          <p:cNvPicPr>
            <a:picLocks noChangeAspect="1"/>
          </p:cNvPicPr>
          <p:nvPr/>
        </p:nvPicPr>
        <p:blipFill>
          <a:blip r:embed="rId3"/>
          <a:stretch>
            <a:fillRect/>
          </a:stretch>
        </p:blipFill>
        <p:spPr>
          <a:xfrm rot="20954398">
            <a:off x="-990" y="354978"/>
            <a:ext cx="5556738" cy="3907082"/>
          </a:xfrm>
          <a:prstGeom prst="rect">
            <a:avLst/>
          </a:prstGeom>
        </p:spPr>
      </p:pic>
      <p:pic>
        <p:nvPicPr>
          <p:cNvPr id="2052" name="Picture 4" descr="Võ Quảng - nhà văn của thiếu nhi | BÁO QUẢNG NAM ONLINE - Tin tức mới nhất">
            <a:extLst>
              <a:ext uri="{FF2B5EF4-FFF2-40B4-BE49-F238E27FC236}">
                <a16:creationId xmlns:a16="http://schemas.microsoft.com/office/drawing/2014/main" id="{6917304A-7246-6B7E-8E25-5FCFD99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998" y="3288350"/>
            <a:ext cx="6260124" cy="34319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82CFD85-6ED5-0C28-4D38-1354EA1A5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54894">
            <a:off x="6521994" y="296961"/>
            <a:ext cx="2171576" cy="27874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ơ Võ Quảng - Câu lạc bộ Đọc sách cùng con">
            <a:extLst>
              <a:ext uri="{FF2B5EF4-FFF2-40B4-BE49-F238E27FC236}">
                <a16:creationId xmlns:a16="http://schemas.microsoft.com/office/drawing/2014/main" id="{81E18314-55DB-425E-E0DC-67DF43DA4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42877">
            <a:off x="9248939" y="13788"/>
            <a:ext cx="2368449" cy="33537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A7C8DE-9345-3369-A1DD-EE32D2767D3D}"/>
              </a:ext>
            </a:extLst>
          </p:cNvPr>
          <p:cNvSpPr>
            <a:spLocks noGrp="1"/>
          </p:cNvSpPr>
          <p:nvPr>
            <p:ph type="title"/>
          </p:nvPr>
        </p:nvSpPr>
        <p:spPr>
          <a:xfrm>
            <a:off x="0" y="5004327"/>
            <a:ext cx="5631307" cy="1325563"/>
          </a:xfrm>
        </p:spPr>
        <p:txBody>
          <a:bodyPr/>
          <a:lstStyle/>
          <a:p>
            <a:pPr algn="ctr"/>
            <a:r>
              <a:rPr lang="en-US">
                <a:solidFill>
                  <a:srgbClr val="FFFF00"/>
                </a:solidFill>
              </a:rPr>
              <a:t>Các tác phẩm tiêu biểu của Võ Quảng</a:t>
            </a:r>
          </a:p>
        </p:txBody>
      </p:sp>
    </p:spTree>
    <p:extLst>
      <p:ext uri="{BB962C8B-B14F-4D97-AF65-F5344CB8AC3E}">
        <p14:creationId xmlns:p14="http://schemas.microsoft.com/office/powerpoint/2010/main" val="1335139336"/>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03AE06C-1A09-1F01-A423-3961F4E926DE}"/>
              </a:ext>
            </a:extLst>
          </p:cNvPr>
          <p:cNvPicPr>
            <a:picLocks noChangeAspect="1"/>
          </p:cNvPicPr>
          <p:nvPr/>
        </p:nvPicPr>
        <p:blipFill>
          <a:blip r:embed="rId3"/>
          <a:stretch>
            <a:fillRect/>
          </a:stretch>
        </p:blipFill>
        <p:spPr>
          <a:xfrm>
            <a:off x="6885097" y="429583"/>
            <a:ext cx="3711421" cy="5195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6A4852AE-3C37-E62A-BD55-AB729996EFEF}"/>
              </a:ext>
            </a:extLst>
          </p:cNvPr>
          <p:cNvSpPr txBox="1"/>
          <p:nvPr/>
        </p:nvSpPr>
        <p:spPr>
          <a:xfrm>
            <a:off x="6885097" y="5044901"/>
            <a:ext cx="3711421" cy="58067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Ngân Hà</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F60A303-B279-8537-4090-E00AAA208623}"/>
              </a:ext>
            </a:extLst>
          </p:cNvPr>
          <p:cNvPicPr>
            <a:picLocks noChangeAspect="1"/>
          </p:cNvPicPr>
          <p:nvPr/>
        </p:nvPicPr>
        <p:blipFill>
          <a:blip r:embed="rId4"/>
          <a:stretch>
            <a:fillRect/>
          </a:stretch>
        </p:blipFill>
        <p:spPr>
          <a:xfrm>
            <a:off x="5415680" y="593800"/>
            <a:ext cx="6293404" cy="4867555"/>
          </a:xfrm>
          <a:prstGeom prst="rect">
            <a:avLst/>
          </a:prstGeom>
        </p:spPr>
      </p:pic>
      <p:sp>
        <p:nvSpPr>
          <p:cNvPr id="12" name="TextBox 11">
            <a:extLst>
              <a:ext uri="{FF2B5EF4-FFF2-40B4-BE49-F238E27FC236}">
                <a16:creationId xmlns:a16="http://schemas.microsoft.com/office/drawing/2014/main" id="{1DA5416D-AD56-7BC6-4B0E-51F57FD574BB}"/>
              </a:ext>
            </a:extLst>
          </p:cNvPr>
          <p:cNvSpPr txBox="1"/>
          <p:nvPr/>
        </p:nvSpPr>
        <p:spPr>
          <a:xfrm>
            <a:off x="6605450" y="4880683"/>
            <a:ext cx="3913863"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lang="en-US" sz="3000" b="1">
                <a:solidFill>
                  <a:srgbClr val="FFFF00"/>
                </a:solidFill>
                <a:latin typeface="Times New Roman"/>
                <a:ea typeface="Times New Roman" panose="02020603050405020304" pitchFamily="18" charset="0"/>
                <a:cs typeface="Times New Roman" panose="02020603050405020304" pitchFamily="18" charset="0"/>
              </a:rPr>
              <a:t>Chòm sao Thần Nông</a:t>
            </a:r>
            <a:endParaRPr kumimoji="0" lang="en-US" sz="3000" b="0" i="0"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4098" name="Picture 2" descr="Nghề cất vó - Nét văn hóa độc đáo ở miền sông nước | VTV.VN">
            <a:extLst>
              <a:ext uri="{FF2B5EF4-FFF2-40B4-BE49-F238E27FC236}">
                <a16:creationId xmlns:a16="http://schemas.microsoft.com/office/drawing/2014/main" id="{717A9D13-B91D-DAEF-AD0E-F4565BCAB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631" y="872951"/>
            <a:ext cx="6667500" cy="4171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E2B044E9-F181-A02A-D60C-170C5F8BE6C0}"/>
              </a:ext>
            </a:extLst>
          </p:cNvPr>
          <p:cNvSpPr txBox="1"/>
          <p:nvPr/>
        </p:nvSpPr>
        <p:spPr>
          <a:xfrm>
            <a:off x="6885096" y="4301428"/>
            <a:ext cx="3711421" cy="74347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Vó</a:t>
            </a:r>
            <a:endParaRPr kumimoji="0" lang="en-US" sz="4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4100" name="Picture 4" descr="Nơm bắt cá trang trí độc đáo| Homie Decor">
            <a:extLst>
              <a:ext uri="{FF2B5EF4-FFF2-40B4-BE49-F238E27FC236}">
                <a16:creationId xmlns:a16="http://schemas.microsoft.com/office/drawing/2014/main" id="{FB956D57-F005-2F71-A489-F777B597D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5450" y="1017755"/>
            <a:ext cx="4046561" cy="4046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3413DFE-2CF3-B359-C647-E3D150A1FB52}"/>
              </a:ext>
            </a:extLst>
          </p:cNvPr>
          <p:cNvSpPr txBox="1"/>
          <p:nvPr/>
        </p:nvSpPr>
        <p:spPr>
          <a:xfrm>
            <a:off x="6773020" y="4223728"/>
            <a:ext cx="1756832" cy="7434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a:ln>
                  <a:noFill/>
                </a:ln>
                <a:solidFill>
                  <a:srgbClr val="C00000"/>
                </a:solidFill>
                <a:effectLst/>
                <a:uLnTx/>
                <a:uFillTx/>
                <a:latin typeface="Times New Roman"/>
                <a:ea typeface="Times New Roman" panose="02020603050405020304" pitchFamily="18" charset="0"/>
                <a:cs typeface="Times New Roman" panose="02020603050405020304" pitchFamily="18" charset="0"/>
              </a:rPr>
              <a:t>Nơm</a:t>
            </a:r>
            <a:endParaRPr kumimoji="0" lang="en-US" sz="4000" b="0" i="0" u="none" strike="noStrike" kern="1200" cap="none" spc="0" normalizeH="0" baseline="0" noProof="0">
              <a:ln>
                <a:noFill/>
              </a:ln>
              <a:solidFill>
                <a:srgbClr val="C00000"/>
              </a:solidFill>
              <a:effectLst/>
              <a:uLnTx/>
              <a:uFillTx/>
              <a:latin typeface="Times New Roma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843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500"/>
                                        <p:tgtEl>
                                          <p:spTgt spid="10"/>
                                        </p:tgtEl>
                                      </p:cBhvr>
                                    </p:animEffect>
                                    <p:anim calcmode="lin" valueType="num">
                                      <p:cBhvr>
                                        <p:cTn id="19" dur="500"/>
                                        <p:tgtEl>
                                          <p:spTgt spid="10"/>
                                        </p:tgtEl>
                                        <p:attrNameLst>
                                          <p:attrName>ppt_x</p:attrName>
                                        </p:attrNameLst>
                                      </p:cBhvr>
                                      <p:tavLst>
                                        <p:tav tm="0">
                                          <p:val>
                                            <p:strVal val="ppt_x"/>
                                          </p:val>
                                        </p:tav>
                                        <p:tav tm="100000">
                                          <p:val>
                                            <p:strVal val="ppt_x"/>
                                          </p:val>
                                        </p:tav>
                                      </p:tavLst>
                                    </p:anim>
                                    <p:anim calcmode="lin" valueType="num">
                                      <p:cBhvr>
                                        <p:cTn id="20" dur="500"/>
                                        <p:tgtEl>
                                          <p:spTgt spid="10"/>
                                        </p:tgtEl>
                                        <p:attrNameLst>
                                          <p:attrName>ppt_y</p:attrName>
                                        </p:attrNameLst>
                                      </p:cBhvr>
                                      <p:tavLst>
                                        <p:tav tm="0">
                                          <p:val>
                                            <p:strVal val="ppt_y"/>
                                          </p:val>
                                        </p:tav>
                                        <p:tav tm="100000">
                                          <p:val>
                                            <p:strVal val="ppt_y+.1"/>
                                          </p:val>
                                        </p:tav>
                                      </p:tavLst>
                                    </p:anim>
                                    <p:set>
                                      <p:cBhvr>
                                        <p:cTn id="21" dur="1" fill="hold">
                                          <p:stCondLst>
                                            <p:cond delay="499"/>
                                          </p:stCondLst>
                                        </p:cTn>
                                        <p:tgtEl>
                                          <p:spTgt spid="10"/>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500"/>
                                        <p:tgtEl>
                                          <p:spTgt spid="2"/>
                                        </p:tgtEl>
                                      </p:cBhvr>
                                    </p:animEffect>
                                    <p:anim calcmode="lin" valueType="num">
                                      <p:cBhvr>
                                        <p:cTn id="24" dur="500"/>
                                        <p:tgtEl>
                                          <p:spTgt spid="2"/>
                                        </p:tgtEl>
                                        <p:attrNameLst>
                                          <p:attrName>ppt_x</p:attrName>
                                        </p:attrNameLst>
                                      </p:cBhvr>
                                      <p:tavLst>
                                        <p:tav tm="0">
                                          <p:val>
                                            <p:strVal val="ppt_x"/>
                                          </p:val>
                                        </p:tav>
                                        <p:tav tm="100000">
                                          <p:val>
                                            <p:strVal val="ppt_x"/>
                                          </p:val>
                                        </p:tav>
                                      </p:tavLst>
                                    </p:anim>
                                    <p:anim calcmode="lin" valueType="num">
                                      <p:cBhvr>
                                        <p:cTn id="25" dur="500"/>
                                        <p:tgtEl>
                                          <p:spTgt spid="2"/>
                                        </p:tgtEl>
                                        <p:attrNameLst>
                                          <p:attrName>ppt_y</p:attrName>
                                        </p:attrNameLst>
                                      </p:cBhvr>
                                      <p:tavLst>
                                        <p:tav tm="0">
                                          <p:val>
                                            <p:strVal val="ppt_y"/>
                                          </p:val>
                                        </p:tav>
                                        <p:tav tm="100000">
                                          <p:val>
                                            <p:strVal val="ppt_y+.1"/>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750"/>
                                        <p:tgtEl>
                                          <p:spTgt spid="12"/>
                                        </p:tgtEl>
                                      </p:cBhvr>
                                    </p:animEffect>
                                    <p:anim calcmode="lin" valueType="num">
                                      <p:cBhvr>
                                        <p:cTn id="32" dur="750" fill="hold"/>
                                        <p:tgtEl>
                                          <p:spTgt spid="12"/>
                                        </p:tgtEl>
                                        <p:attrNameLst>
                                          <p:attrName>ppt_x</p:attrName>
                                        </p:attrNameLst>
                                      </p:cBhvr>
                                      <p:tavLst>
                                        <p:tav tm="0">
                                          <p:val>
                                            <p:strVal val="#ppt_x"/>
                                          </p:val>
                                        </p:tav>
                                        <p:tav tm="100000">
                                          <p:val>
                                            <p:strVal val="#ppt_x"/>
                                          </p:val>
                                        </p:tav>
                                      </p:tavLst>
                                    </p:anim>
                                    <p:anim calcmode="lin" valueType="num">
                                      <p:cBhvr>
                                        <p:cTn id="33" dur="75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750"/>
                                        <p:tgtEl>
                                          <p:spTgt spid="3"/>
                                        </p:tgtEl>
                                      </p:cBhvr>
                                    </p:animEffect>
                                    <p:anim calcmode="lin" valueType="num">
                                      <p:cBhvr>
                                        <p:cTn id="37" dur="750" fill="hold"/>
                                        <p:tgtEl>
                                          <p:spTgt spid="3"/>
                                        </p:tgtEl>
                                        <p:attrNameLst>
                                          <p:attrName>ppt_x</p:attrName>
                                        </p:attrNameLst>
                                      </p:cBhvr>
                                      <p:tavLst>
                                        <p:tav tm="0">
                                          <p:val>
                                            <p:strVal val="#ppt_x"/>
                                          </p:val>
                                        </p:tav>
                                        <p:tav tm="100000">
                                          <p:val>
                                            <p:strVal val="#ppt_x"/>
                                          </p:val>
                                        </p:tav>
                                      </p:tavLst>
                                    </p:anim>
                                    <p:anim calcmode="lin" valueType="num">
                                      <p:cBhvr>
                                        <p:cTn id="38"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500"/>
                                        <p:tgtEl>
                                          <p:spTgt spid="12"/>
                                        </p:tgtEl>
                                      </p:cBhvr>
                                    </p:animEffect>
                                    <p:anim calcmode="lin" valueType="num">
                                      <p:cBhvr>
                                        <p:cTn id="43" dur="500"/>
                                        <p:tgtEl>
                                          <p:spTgt spid="12"/>
                                        </p:tgtEl>
                                        <p:attrNameLst>
                                          <p:attrName>ppt_x</p:attrName>
                                        </p:attrNameLst>
                                      </p:cBhvr>
                                      <p:tavLst>
                                        <p:tav tm="0">
                                          <p:val>
                                            <p:strVal val="ppt_x"/>
                                          </p:val>
                                        </p:tav>
                                        <p:tav tm="100000">
                                          <p:val>
                                            <p:strVal val="ppt_x"/>
                                          </p:val>
                                        </p:tav>
                                      </p:tavLst>
                                    </p:anim>
                                    <p:anim calcmode="lin" valueType="num">
                                      <p:cBhvr>
                                        <p:cTn id="44" dur="500"/>
                                        <p:tgtEl>
                                          <p:spTgt spid="12"/>
                                        </p:tgtEl>
                                        <p:attrNameLst>
                                          <p:attrName>ppt_y</p:attrName>
                                        </p:attrNameLst>
                                      </p:cBhvr>
                                      <p:tavLst>
                                        <p:tav tm="0">
                                          <p:val>
                                            <p:strVal val="ppt_y"/>
                                          </p:val>
                                        </p:tav>
                                        <p:tav tm="100000">
                                          <p:val>
                                            <p:strVal val="ppt_y+.1"/>
                                          </p:val>
                                        </p:tav>
                                      </p:tavLst>
                                    </p:anim>
                                    <p:set>
                                      <p:cBhvr>
                                        <p:cTn id="45" dur="1" fill="hold">
                                          <p:stCondLst>
                                            <p:cond delay="499"/>
                                          </p:stCondLst>
                                        </p:cTn>
                                        <p:tgtEl>
                                          <p:spTgt spid="12"/>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500"/>
                                        <p:tgtEl>
                                          <p:spTgt spid="3"/>
                                        </p:tgtEl>
                                      </p:cBhvr>
                                    </p:animEffect>
                                    <p:anim calcmode="lin" valueType="num">
                                      <p:cBhvr>
                                        <p:cTn id="48" dur="500"/>
                                        <p:tgtEl>
                                          <p:spTgt spid="3"/>
                                        </p:tgtEl>
                                        <p:attrNameLst>
                                          <p:attrName>ppt_x</p:attrName>
                                        </p:attrNameLst>
                                      </p:cBhvr>
                                      <p:tavLst>
                                        <p:tav tm="0">
                                          <p:val>
                                            <p:strVal val="ppt_x"/>
                                          </p:val>
                                        </p:tav>
                                        <p:tav tm="100000">
                                          <p:val>
                                            <p:strVal val="ppt_x"/>
                                          </p:val>
                                        </p:tav>
                                      </p:tavLst>
                                    </p:anim>
                                    <p:anim calcmode="lin" valueType="num">
                                      <p:cBhvr>
                                        <p:cTn id="49" dur="500"/>
                                        <p:tgtEl>
                                          <p:spTgt spid="3"/>
                                        </p:tgtEl>
                                        <p:attrNameLst>
                                          <p:attrName>ppt_y</p:attrName>
                                        </p:attrNameLst>
                                      </p:cBhvr>
                                      <p:tavLst>
                                        <p:tav tm="0">
                                          <p:val>
                                            <p:strVal val="ppt_y"/>
                                          </p:val>
                                        </p:tav>
                                        <p:tav tm="100000">
                                          <p:val>
                                            <p:strVal val="ppt_y+.1"/>
                                          </p:val>
                                        </p:tav>
                                      </p:tavLst>
                                    </p:anim>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750"/>
                                        <p:tgtEl>
                                          <p:spTgt spid="14"/>
                                        </p:tgtEl>
                                      </p:cBhvr>
                                    </p:animEffect>
                                    <p:anim calcmode="lin" valueType="num">
                                      <p:cBhvr>
                                        <p:cTn id="56" dur="750" fill="hold"/>
                                        <p:tgtEl>
                                          <p:spTgt spid="14"/>
                                        </p:tgtEl>
                                        <p:attrNameLst>
                                          <p:attrName>ppt_x</p:attrName>
                                        </p:attrNameLst>
                                      </p:cBhvr>
                                      <p:tavLst>
                                        <p:tav tm="0">
                                          <p:val>
                                            <p:strVal val="#ppt_x"/>
                                          </p:val>
                                        </p:tav>
                                        <p:tav tm="100000">
                                          <p:val>
                                            <p:strVal val="#ppt_x"/>
                                          </p:val>
                                        </p:tav>
                                      </p:tavLst>
                                    </p:anim>
                                    <p:anim calcmode="lin" valueType="num">
                                      <p:cBhvr>
                                        <p:cTn id="57" dur="750" fill="hold"/>
                                        <p:tgtEl>
                                          <p:spTgt spid="14"/>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4098"/>
                                        </p:tgtEl>
                                        <p:attrNameLst>
                                          <p:attrName>style.visibility</p:attrName>
                                        </p:attrNameLst>
                                      </p:cBhvr>
                                      <p:to>
                                        <p:strVal val="visible"/>
                                      </p:to>
                                    </p:set>
                                    <p:animEffect transition="in" filter="fade">
                                      <p:cBhvr>
                                        <p:cTn id="60" dur="750"/>
                                        <p:tgtEl>
                                          <p:spTgt spid="4098"/>
                                        </p:tgtEl>
                                      </p:cBhvr>
                                    </p:animEffect>
                                    <p:anim calcmode="lin" valueType="num">
                                      <p:cBhvr>
                                        <p:cTn id="61" dur="750" fill="hold"/>
                                        <p:tgtEl>
                                          <p:spTgt spid="4098"/>
                                        </p:tgtEl>
                                        <p:attrNameLst>
                                          <p:attrName>ppt_x</p:attrName>
                                        </p:attrNameLst>
                                      </p:cBhvr>
                                      <p:tavLst>
                                        <p:tav tm="0">
                                          <p:val>
                                            <p:strVal val="#ppt_x"/>
                                          </p:val>
                                        </p:tav>
                                        <p:tav tm="100000">
                                          <p:val>
                                            <p:strVal val="#ppt_x"/>
                                          </p:val>
                                        </p:tav>
                                      </p:tavLst>
                                    </p:anim>
                                    <p:anim calcmode="lin" valueType="num">
                                      <p:cBhvr>
                                        <p:cTn id="62" dur="75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xit" presetSubtype="0" fill="hold" grpId="1" nodeType="clickEffect">
                                  <p:stCondLst>
                                    <p:cond delay="0"/>
                                  </p:stCondLst>
                                  <p:childTnLst>
                                    <p:animEffect transition="out" filter="fade">
                                      <p:cBhvr>
                                        <p:cTn id="66" dur="500"/>
                                        <p:tgtEl>
                                          <p:spTgt spid="14"/>
                                        </p:tgtEl>
                                      </p:cBhvr>
                                    </p:animEffect>
                                    <p:anim calcmode="lin" valueType="num">
                                      <p:cBhvr>
                                        <p:cTn id="67" dur="500"/>
                                        <p:tgtEl>
                                          <p:spTgt spid="14"/>
                                        </p:tgtEl>
                                        <p:attrNameLst>
                                          <p:attrName>ppt_x</p:attrName>
                                        </p:attrNameLst>
                                      </p:cBhvr>
                                      <p:tavLst>
                                        <p:tav tm="0">
                                          <p:val>
                                            <p:strVal val="ppt_x"/>
                                          </p:val>
                                        </p:tav>
                                        <p:tav tm="100000">
                                          <p:val>
                                            <p:strVal val="ppt_x"/>
                                          </p:val>
                                        </p:tav>
                                      </p:tavLst>
                                    </p:anim>
                                    <p:anim calcmode="lin" valueType="num">
                                      <p:cBhvr>
                                        <p:cTn id="68" dur="500"/>
                                        <p:tgtEl>
                                          <p:spTgt spid="14"/>
                                        </p:tgtEl>
                                        <p:attrNameLst>
                                          <p:attrName>ppt_y</p:attrName>
                                        </p:attrNameLst>
                                      </p:cBhvr>
                                      <p:tavLst>
                                        <p:tav tm="0">
                                          <p:val>
                                            <p:strVal val="ppt_y"/>
                                          </p:val>
                                        </p:tav>
                                        <p:tav tm="100000">
                                          <p:val>
                                            <p:strVal val="ppt_y-.1"/>
                                          </p:val>
                                        </p:tav>
                                      </p:tavLst>
                                    </p:anim>
                                    <p:set>
                                      <p:cBhvr>
                                        <p:cTn id="69" dur="1" fill="hold">
                                          <p:stCondLst>
                                            <p:cond delay="499"/>
                                          </p:stCondLst>
                                        </p:cTn>
                                        <p:tgtEl>
                                          <p:spTgt spid="14"/>
                                        </p:tgtEl>
                                        <p:attrNameLst>
                                          <p:attrName>style.visibility</p:attrName>
                                        </p:attrNameLst>
                                      </p:cBhvr>
                                      <p:to>
                                        <p:strVal val="hidden"/>
                                      </p:to>
                                    </p:set>
                                  </p:childTnLst>
                                </p:cTn>
                              </p:par>
                              <p:par>
                                <p:cTn id="70" presetID="47" presetClass="exit" presetSubtype="0" fill="hold" nodeType="withEffect">
                                  <p:stCondLst>
                                    <p:cond delay="0"/>
                                  </p:stCondLst>
                                  <p:childTnLst>
                                    <p:animEffect transition="out" filter="fade">
                                      <p:cBhvr>
                                        <p:cTn id="71" dur="500"/>
                                        <p:tgtEl>
                                          <p:spTgt spid="4098"/>
                                        </p:tgtEl>
                                      </p:cBhvr>
                                    </p:animEffect>
                                    <p:anim calcmode="lin" valueType="num">
                                      <p:cBhvr>
                                        <p:cTn id="72" dur="500"/>
                                        <p:tgtEl>
                                          <p:spTgt spid="4098"/>
                                        </p:tgtEl>
                                        <p:attrNameLst>
                                          <p:attrName>ppt_x</p:attrName>
                                        </p:attrNameLst>
                                      </p:cBhvr>
                                      <p:tavLst>
                                        <p:tav tm="0">
                                          <p:val>
                                            <p:strVal val="ppt_x"/>
                                          </p:val>
                                        </p:tav>
                                        <p:tav tm="100000">
                                          <p:val>
                                            <p:strVal val="ppt_x"/>
                                          </p:val>
                                        </p:tav>
                                      </p:tavLst>
                                    </p:anim>
                                    <p:anim calcmode="lin" valueType="num">
                                      <p:cBhvr>
                                        <p:cTn id="73" dur="500"/>
                                        <p:tgtEl>
                                          <p:spTgt spid="4098"/>
                                        </p:tgtEl>
                                        <p:attrNameLst>
                                          <p:attrName>ppt_y</p:attrName>
                                        </p:attrNameLst>
                                      </p:cBhvr>
                                      <p:tavLst>
                                        <p:tav tm="0">
                                          <p:val>
                                            <p:strVal val="ppt_y"/>
                                          </p:val>
                                        </p:tav>
                                        <p:tav tm="100000">
                                          <p:val>
                                            <p:strVal val="ppt_y-.1"/>
                                          </p:val>
                                        </p:tav>
                                      </p:tavLst>
                                    </p:anim>
                                    <p:set>
                                      <p:cBhvr>
                                        <p:cTn id="74" dur="1" fill="hold">
                                          <p:stCondLst>
                                            <p:cond delay="499"/>
                                          </p:stCondLst>
                                        </p:cTn>
                                        <p:tgtEl>
                                          <p:spTgt spid="409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barn(inVertical)">
                                      <p:cBhvr>
                                        <p:cTn id="79" dur="500"/>
                                        <p:tgtEl>
                                          <p:spTgt spid="16"/>
                                        </p:tgtEl>
                                      </p:cBhvr>
                                    </p:animEffect>
                                  </p:childTnLst>
                                </p:cTn>
                              </p:par>
                              <p:par>
                                <p:cTn id="80" presetID="16" presetClass="entr" presetSubtype="21" fill="hold" nodeType="withEffect">
                                  <p:stCondLst>
                                    <p:cond delay="0"/>
                                  </p:stCondLst>
                                  <p:childTnLst>
                                    <p:set>
                                      <p:cBhvr>
                                        <p:cTn id="81" dur="1" fill="hold">
                                          <p:stCondLst>
                                            <p:cond delay="0"/>
                                          </p:stCondLst>
                                        </p:cTn>
                                        <p:tgtEl>
                                          <p:spTgt spid="4100"/>
                                        </p:tgtEl>
                                        <p:attrNameLst>
                                          <p:attrName>style.visibility</p:attrName>
                                        </p:attrNameLst>
                                      </p:cBhvr>
                                      <p:to>
                                        <p:strVal val="visible"/>
                                      </p:to>
                                    </p:set>
                                    <p:animEffect transition="in" filter="barn(inVertical)">
                                      <p:cBhvr>
                                        <p:cTn id="8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4" grpId="0"/>
      <p:bldP spid="14" grpId="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1091</Words>
  <Application>Microsoft Office PowerPoint</Application>
  <PresentationFormat>Widescreen</PresentationFormat>
  <Paragraphs>131</Paragraphs>
  <Slides>26</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微软雅黑</vt:lpstr>
      <vt:lpstr>宋体</vt:lpstr>
      <vt:lpstr>Arial</vt:lpstr>
      <vt:lpstr>Calibri</vt:lpstr>
      <vt:lpstr>Calibri Light</vt:lpstr>
      <vt:lpstr>iCielPr Outfitter Script</vt:lpstr>
      <vt:lpstr>Symbol</vt:lpstr>
      <vt:lpstr>Times New Roman</vt:lpstr>
      <vt:lpstr>Office Theme</vt:lpstr>
      <vt:lpstr>Office 主题</vt:lpstr>
      <vt:lpstr>BÀI 1: BẦU TRỜI TUỔI THƠ</vt:lpstr>
      <vt:lpstr>PowerPoint Presentation</vt:lpstr>
      <vt:lpstr>PowerPoint Presentation</vt:lpstr>
      <vt:lpstr>PowerPoint Presentation</vt:lpstr>
      <vt:lpstr>PowerPoint Presentation</vt:lpstr>
      <vt:lpstr>PowerPoint Presentation</vt:lpstr>
      <vt:lpstr>PowerPoint Presentation</vt:lpstr>
      <vt:lpstr>Các tác phẩm tiêu biểu của Võ Quảng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Bạch Tuyết</dc:creator>
  <cp:lastModifiedBy>Admin</cp:lastModifiedBy>
  <cp:revision>67</cp:revision>
  <dcterms:created xsi:type="dcterms:W3CDTF">2022-06-14T08:53:21Z</dcterms:created>
  <dcterms:modified xsi:type="dcterms:W3CDTF">2024-09-12T08:39:53Z</dcterms:modified>
</cp:coreProperties>
</file>