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2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639" r:id="rId5"/>
    <p:sldId id="681" r:id="rId6"/>
    <p:sldId id="617" r:id="rId7"/>
    <p:sldId id="658" r:id="rId8"/>
    <p:sldId id="682" r:id="rId9"/>
    <p:sldId id="683" r:id="rId10"/>
    <p:sldId id="684" r:id="rId11"/>
    <p:sldId id="640" r:id="rId12"/>
    <p:sldId id="273" r:id="rId13"/>
    <p:sldId id="269" r:id="rId14"/>
    <p:sldId id="276" r:id="rId15"/>
    <p:sldId id="283" r:id="rId16"/>
    <p:sldId id="715" r:id="rId17"/>
    <p:sldId id="277" r:id="rId18"/>
    <p:sldId id="281" r:id="rId19"/>
    <p:sldId id="286" r:id="rId20"/>
    <p:sldId id="287" r:id="rId21"/>
    <p:sldId id="660" r:id="rId22"/>
    <p:sldId id="641" r:id="rId23"/>
    <p:sldId id="674" r:id="rId24"/>
    <p:sldId id="648" r:id="rId25"/>
    <p:sldId id="667" r:id="rId26"/>
    <p:sldId id="274" r:id="rId27"/>
    <p:sldId id="675" r:id="rId28"/>
    <p:sldId id="676" r:id="rId29"/>
    <p:sldId id="686" r:id="rId30"/>
    <p:sldId id="679" r:id="rId31"/>
    <p:sldId id="685" r:id="rId32"/>
    <p:sldId id="680" r:id="rId33"/>
    <p:sldId id="642" r:id="rId34"/>
    <p:sldId id="687" r:id="rId35"/>
    <p:sldId id="688" r:id="rId36"/>
    <p:sldId id="689" r:id="rId37"/>
    <p:sldId id="690" r:id="rId38"/>
    <p:sldId id="654" r:id="rId39"/>
    <p:sldId id="655" r:id="rId40"/>
    <p:sldId id="713" r:id="rId41"/>
    <p:sldId id="365" r:id="rId42"/>
    <p:sldId id="366" r:id="rId43"/>
    <p:sldId id="367" r:id="rId44"/>
    <p:sldId id="714" r:id="rId45"/>
  </p:sldIdLst>
  <p:sldSz cx="12195175" cy="6859588"/>
  <p:notesSz cx="6858000" cy="9144000"/>
  <p:embeddedFontLst>
    <p:embeddedFont>
      <p:font typeface="微软雅黑" panose="020B0503020204020204" pitchFamily="34" charset="-122"/>
      <p:regular r:id="rId48"/>
      <p:bold r:id="rId49"/>
    </p:embeddedFont>
    <p:embeddedFont>
      <p:font typeface="字魂59号-创粗黑" panose="00000500000000000000" charset="-122"/>
      <p:regular r:id="rId50"/>
    </p:embeddedFont>
    <p:embeddedFont>
      <p:font typeface=".VnTime" panose="020B7200000000000000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mbria" panose="02040503050406030204" pitchFamily="18" charset="0"/>
      <p:regular r:id="rId59"/>
      <p:bold r:id="rId60"/>
      <p:italic r:id="rId61"/>
      <p:boldItalic r:id="rId62"/>
    </p:embeddedFont>
    <p:embeddedFont>
      <p:font typeface="Rockwell" panose="02060603020205020403" pitchFamily="18" charset="0"/>
      <p:regular r:id="rId63"/>
      <p:bold r:id="rId64"/>
      <p:italic r:id="rId65"/>
      <p:boldItalic r:id="rId66"/>
    </p:embeddedFont>
  </p:embeddedFontLst>
  <p:custDataLst>
    <p:tags r:id="rId6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1pPr>
    <a:lvl2pPr marL="5443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2pPr>
    <a:lvl3pPr marL="108871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3pPr>
    <a:lvl4pPr marL="163307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4pPr>
    <a:lvl5pPr marL="21774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5pPr>
    <a:lvl6pPr marL="2721785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6pPr>
    <a:lvl7pPr marL="3266142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7pPr>
    <a:lvl8pPr marL="3810498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8pPr>
    <a:lvl9pPr marL="4354855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orient="horz" pos="336">
          <p15:clr>
            <a:srgbClr val="A4A3A4"/>
          </p15:clr>
        </p15:guide>
        <p15:guide id="3" orient="horz" pos="3984">
          <p15:clr>
            <a:srgbClr val="A4A3A4"/>
          </p15:clr>
        </p15:guide>
        <p15:guide id="4" pos="3841">
          <p15:clr>
            <a:srgbClr val="A4A3A4"/>
          </p15:clr>
        </p15:guide>
        <p15:guide id="5" pos="433">
          <p15:clr>
            <a:srgbClr val="A4A3A4"/>
          </p15:clr>
        </p15:guide>
        <p15:guide id="6" pos="7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B71D"/>
    <a:srgbClr val="207AA6"/>
    <a:srgbClr val="803140"/>
    <a:srgbClr val="4B6588"/>
    <a:srgbClr val="4F8E8E"/>
    <a:srgbClr val="1C4D91"/>
    <a:srgbClr val="FDF1E5"/>
    <a:srgbClr val="816561"/>
    <a:srgbClr val="7CD6F0"/>
    <a:srgbClr val="23A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1" autoAdjust="0"/>
    <p:restoredTop sz="94660"/>
  </p:normalViewPr>
  <p:slideViewPr>
    <p:cSldViewPr>
      <p:cViewPr varScale="1">
        <p:scale>
          <a:sx n="79" d="100"/>
          <a:sy n="79" d="100"/>
        </p:scale>
        <p:origin x="562" y="72"/>
      </p:cViewPr>
      <p:guideLst>
        <p:guide orient="horz" pos="2161"/>
        <p:guide orient="horz" pos="336"/>
        <p:guide orient="horz" pos="3984"/>
        <p:guide pos="3841"/>
        <p:guide pos="433"/>
        <p:guide pos="7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2"/>
    </p:cViewPr>
  </p:sorterViewPr>
  <p:notesViewPr>
    <p:cSldViewPr>
      <p:cViewPr varScale="1">
        <p:scale>
          <a:sx n="62" d="100"/>
          <a:sy n="62" d="100"/>
        </p:scale>
        <p:origin x="-267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63" Type="http://schemas.openxmlformats.org/officeDocument/2006/relationships/font" Target="fonts/font16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1.xml"/><Relationship Id="rId61" Type="http://schemas.openxmlformats.org/officeDocument/2006/relationships/font" Target="fonts/font1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F79B9-B306-4393-BDEE-A582750E71C3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E7E33-F89F-41F1-924F-2B2BBDA1E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69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9743CD7-97CD-4F57-B351-69A253B17F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128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54435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1088714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633071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217742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721785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142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498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855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19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35715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20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16146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21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27557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22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15299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24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50327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25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87978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26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476838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27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5413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28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08869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29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4671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f155be82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f155be82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247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30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09292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31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8036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32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30214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33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23635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34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82457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35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84703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36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3213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9602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5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23101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6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07196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7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36896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8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1898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13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8816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/>
          <a:stretch/>
        </p:blipFill>
        <p:spPr>
          <a:xfrm rot="5400000">
            <a:off x="2857588" y="-2474206"/>
            <a:ext cx="6480000" cy="1180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9588" cy="6859588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0152000" y="189794"/>
            <a:ext cx="1368000" cy="136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/>
          <p:cNvSpPr/>
          <p:nvPr userDrawn="1"/>
        </p:nvSpPr>
        <p:spPr>
          <a:xfrm>
            <a:off x="193587" y="189794"/>
            <a:ext cx="11808000" cy="64800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98415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0" y="273114"/>
            <a:ext cx="4012129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5" y="273114"/>
            <a:ext cx="6817442" cy="5854468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60" y="1435433"/>
            <a:ext cx="4012129" cy="4692150"/>
          </a:xfrm>
        </p:spPr>
        <p:txBody>
          <a:bodyPr/>
          <a:lstStyle>
            <a:lvl1pPr marL="0" indent="0">
              <a:buNone/>
              <a:defRPr sz="1600"/>
            </a:lvl1pPr>
            <a:lvl2pPr marL="544357" indent="0">
              <a:buNone/>
              <a:defRPr sz="1400"/>
            </a:lvl2pPr>
            <a:lvl3pPr marL="1088714" indent="0">
              <a:buNone/>
              <a:defRPr sz="1200"/>
            </a:lvl3pPr>
            <a:lvl4pPr marL="1633071" indent="0">
              <a:buNone/>
              <a:defRPr sz="1100"/>
            </a:lvl4pPr>
            <a:lvl5pPr marL="2177427" indent="0">
              <a:buNone/>
              <a:defRPr sz="1100"/>
            </a:lvl5pPr>
            <a:lvl6pPr marL="2721785" indent="0">
              <a:buNone/>
              <a:defRPr sz="1100"/>
            </a:lvl6pPr>
            <a:lvl7pPr marL="3266142" indent="0">
              <a:buNone/>
              <a:defRPr sz="1100"/>
            </a:lvl7pPr>
            <a:lvl8pPr marL="3810498" indent="0">
              <a:buNone/>
              <a:defRPr sz="1100"/>
            </a:lvl8pPr>
            <a:lvl9pPr marL="4354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453340"/>
      </p:ext>
    </p:extLst>
  </p:cSld>
  <p:clrMapOvr>
    <a:masterClrMapping/>
  </p:clrMapOvr>
  <p:transition spd="slow" advTm="2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1712"/>
            <a:ext cx="7317105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917"/>
            <a:ext cx="7317105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357" indent="0">
              <a:buNone/>
              <a:defRPr sz="3400"/>
            </a:lvl2pPr>
            <a:lvl3pPr marL="1088714" indent="0">
              <a:buNone/>
              <a:defRPr sz="2900"/>
            </a:lvl3pPr>
            <a:lvl4pPr marL="1633071" indent="0">
              <a:buNone/>
              <a:defRPr sz="2400"/>
            </a:lvl4pPr>
            <a:lvl5pPr marL="2177427" indent="0">
              <a:buNone/>
              <a:defRPr sz="2400"/>
            </a:lvl5pPr>
            <a:lvl6pPr marL="2721785" indent="0">
              <a:buNone/>
              <a:defRPr sz="2400"/>
            </a:lvl6pPr>
            <a:lvl7pPr marL="3266142" indent="0">
              <a:buNone/>
              <a:defRPr sz="2400"/>
            </a:lvl7pPr>
            <a:lvl8pPr marL="3810498" indent="0">
              <a:buNone/>
              <a:defRPr sz="2400"/>
            </a:lvl8pPr>
            <a:lvl9pPr marL="4354855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8582"/>
            <a:ext cx="7317105" cy="805048"/>
          </a:xfrm>
        </p:spPr>
        <p:txBody>
          <a:bodyPr/>
          <a:lstStyle>
            <a:lvl1pPr marL="0" indent="0">
              <a:buNone/>
              <a:defRPr sz="1600"/>
            </a:lvl1pPr>
            <a:lvl2pPr marL="544357" indent="0">
              <a:buNone/>
              <a:defRPr sz="1400"/>
            </a:lvl2pPr>
            <a:lvl3pPr marL="1088714" indent="0">
              <a:buNone/>
              <a:defRPr sz="1200"/>
            </a:lvl3pPr>
            <a:lvl4pPr marL="1633071" indent="0">
              <a:buNone/>
              <a:defRPr sz="1100"/>
            </a:lvl4pPr>
            <a:lvl5pPr marL="2177427" indent="0">
              <a:buNone/>
              <a:defRPr sz="1100"/>
            </a:lvl5pPr>
            <a:lvl6pPr marL="2721785" indent="0">
              <a:buNone/>
              <a:defRPr sz="1100"/>
            </a:lvl6pPr>
            <a:lvl7pPr marL="3266142" indent="0">
              <a:buNone/>
              <a:defRPr sz="1100"/>
            </a:lvl7pPr>
            <a:lvl8pPr marL="3810498" indent="0">
              <a:buNone/>
              <a:defRPr sz="1100"/>
            </a:lvl8pPr>
            <a:lvl9pPr marL="4354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4718216"/>
      </p:ext>
    </p:extLst>
  </p:cSld>
  <p:clrMapOvr>
    <a:masterClrMapping/>
  </p:clrMapOvr>
  <p:transition spd="slow" advTm="2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1474690"/>
      </p:ext>
    </p:extLst>
  </p:cSld>
  <p:clrMapOvr>
    <a:masterClrMapping/>
  </p:clrMapOvr>
  <p:transition spd="slow" advTm="2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703"/>
            <a:ext cx="2743914" cy="58528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703"/>
            <a:ext cx="8028490" cy="58528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3763890"/>
      </p:ext>
    </p:extLst>
  </p:cSld>
  <p:clrMapOvr>
    <a:masterClrMapping/>
  </p:clrMapOvr>
  <p:transition spd="slow" advTm="2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1340582" y="4086446"/>
            <a:ext cx="2202573" cy="6305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1"/>
          </p:nvPr>
        </p:nvSpPr>
        <p:spPr>
          <a:xfrm>
            <a:off x="1340582" y="4637773"/>
            <a:ext cx="2202573" cy="1238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 idx="2"/>
          </p:nvPr>
        </p:nvSpPr>
        <p:spPr>
          <a:xfrm>
            <a:off x="3777717" y="4086446"/>
            <a:ext cx="2202573" cy="6305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3"/>
          </p:nvPr>
        </p:nvSpPr>
        <p:spPr>
          <a:xfrm>
            <a:off x="3777717" y="4637773"/>
            <a:ext cx="2202573" cy="1238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 idx="4"/>
          </p:nvPr>
        </p:nvSpPr>
        <p:spPr>
          <a:xfrm>
            <a:off x="6214851" y="4086446"/>
            <a:ext cx="2202573" cy="6305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5"/>
          </p:nvPr>
        </p:nvSpPr>
        <p:spPr>
          <a:xfrm>
            <a:off x="6214851" y="4637773"/>
            <a:ext cx="2202573" cy="1238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6"/>
          </p:nvPr>
        </p:nvSpPr>
        <p:spPr>
          <a:xfrm>
            <a:off x="8651986" y="4086446"/>
            <a:ext cx="2202573" cy="6305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ubTitle" idx="7"/>
          </p:nvPr>
        </p:nvSpPr>
        <p:spPr>
          <a:xfrm>
            <a:off x="8651986" y="4637773"/>
            <a:ext cx="2202573" cy="1238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8"/>
          </p:nvPr>
        </p:nvSpPr>
        <p:spPr>
          <a:xfrm>
            <a:off x="415708" y="508285"/>
            <a:ext cx="11363759" cy="763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 idx="9" hasCustomPrompt="1"/>
          </p:nvPr>
        </p:nvSpPr>
        <p:spPr>
          <a:xfrm>
            <a:off x="1610052" y="2811751"/>
            <a:ext cx="1663633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 idx="13" hasCustomPrompt="1"/>
          </p:nvPr>
        </p:nvSpPr>
        <p:spPr>
          <a:xfrm>
            <a:off x="4047187" y="2811751"/>
            <a:ext cx="1663633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 idx="14" hasCustomPrompt="1"/>
          </p:nvPr>
        </p:nvSpPr>
        <p:spPr>
          <a:xfrm>
            <a:off x="6484321" y="2811751"/>
            <a:ext cx="1663633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 idx="15" hasCustomPrompt="1"/>
          </p:nvPr>
        </p:nvSpPr>
        <p:spPr>
          <a:xfrm>
            <a:off x="8921456" y="2811751"/>
            <a:ext cx="1663633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1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4946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"/>
          <p:cNvSpPr txBox="1">
            <a:spLocks noGrp="1"/>
          </p:cNvSpPr>
          <p:nvPr>
            <p:ph type="title"/>
          </p:nvPr>
        </p:nvSpPr>
        <p:spPr>
          <a:xfrm>
            <a:off x="4426953" y="2549757"/>
            <a:ext cx="5432614" cy="8978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1"/>
            </a:lvl9pPr>
          </a:lstStyle>
          <a:p>
            <a:endParaRPr/>
          </a:p>
        </p:txBody>
      </p:sp>
      <p:sp>
        <p:nvSpPr>
          <p:cNvPr id="923" name="Google Shape;923;p9"/>
          <p:cNvSpPr txBox="1">
            <a:spLocks noGrp="1"/>
          </p:cNvSpPr>
          <p:nvPr>
            <p:ph type="subTitle" idx="1"/>
          </p:nvPr>
        </p:nvSpPr>
        <p:spPr>
          <a:xfrm>
            <a:off x="4426953" y="3391685"/>
            <a:ext cx="5432614" cy="17748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4" name="Google Shape;924;p9"/>
          <p:cNvGrpSpPr/>
          <p:nvPr/>
        </p:nvGrpSpPr>
        <p:grpSpPr>
          <a:xfrm rot="-8878526">
            <a:off x="10750384" y="-67367"/>
            <a:ext cx="2255132" cy="2438360"/>
            <a:chOff x="1415350" y="3883125"/>
            <a:chExt cx="464350" cy="502100"/>
          </a:xfrm>
        </p:grpSpPr>
        <p:sp>
          <p:nvSpPr>
            <p:cNvPr id="925" name="Google Shape;925;p9"/>
            <p:cNvSpPr/>
            <p:nvPr/>
          </p:nvSpPr>
          <p:spPr>
            <a:xfrm>
              <a:off x="1561800" y="3883125"/>
              <a:ext cx="75925" cy="145800"/>
            </a:xfrm>
            <a:custGeom>
              <a:avLst/>
              <a:gdLst/>
              <a:ahLst/>
              <a:cxnLst/>
              <a:rect l="l" t="t" r="r" b="b"/>
              <a:pathLst>
                <a:path w="3037" h="5832" extrusionOk="0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1634125" y="3914000"/>
              <a:ext cx="82800" cy="131600"/>
            </a:xfrm>
            <a:custGeom>
              <a:avLst/>
              <a:gdLst/>
              <a:ahLst/>
              <a:cxnLst/>
              <a:rect l="l" t="t" r="r" b="b"/>
              <a:pathLst>
                <a:path w="3312" h="5264" extrusionOk="0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1647225" y="3975475"/>
              <a:ext cx="132175" cy="126975"/>
            </a:xfrm>
            <a:custGeom>
              <a:avLst/>
              <a:gdLst/>
              <a:ahLst/>
              <a:cxnLst/>
              <a:rect l="l" t="t" r="r" b="b"/>
              <a:pathLst>
                <a:path w="5287" h="5079" extrusionOk="0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1660600" y="4038775"/>
              <a:ext cx="201550" cy="108025"/>
            </a:xfrm>
            <a:custGeom>
              <a:avLst/>
              <a:gdLst/>
              <a:ahLst/>
              <a:cxnLst/>
              <a:rect l="l" t="t" r="r" b="b"/>
              <a:pathLst>
                <a:path w="8062" h="4321" extrusionOk="0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1676675" y="4148775"/>
              <a:ext cx="203025" cy="65600"/>
            </a:xfrm>
            <a:custGeom>
              <a:avLst/>
              <a:gdLst/>
              <a:ahLst/>
              <a:cxnLst/>
              <a:rect l="l" t="t" r="r" b="b"/>
              <a:pathLst>
                <a:path w="8121" h="2624" extrusionOk="0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9"/>
            <p:cNvSpPr/>
            <p:nvPr/>
          </p:nvSpPr>
          <p:spPr>
            <a:xfrm>
              <a:off x="1683525" y="4228025"/>
              <a:ext cx="130550" cy="74725"/>
            </a:xfrm>
            <a:custGeom>
              <a:avLst/>
              <a:gdLst/>
              <a:ahLst/>
              <a:cxnLst/>
              <a:rect l="l" t="t" r="r" b="b"/>
              <a:pathLst>
                <a:path w="5222" h="298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9"/>
            <p:cNvSpPr/>
            <p:nvPr/>
          </p:nvSpPr>
          <p:spPr>
            <a:xfrm>
              <a:off x="1482000" y="3956225"/>
              <a:ext cx="131900" cy="94125"/>
            </a:xfrm>
            <a:custGeom>
              <a:avLst/>
              <a:gdLst/>
              <a:ahLst/>
              <a:cxnLst/>
              <a:rect l="l" t="t" r="r" b="b"/>
              <a:pathLst>
                <a:path w="5276" h="3765" extrusionOk="0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1448075" y="4030475"/>
              <a:ext cx="178325" cy="73500"/>
            </a:xfrm>
            <a:custGeom>
              <a:avLst/>
              <a:gdLst/>
              <a:ahLst/>
              <a:cxnLst/>
              <a:rect l="l" t="t" r="r" b="b"/>
              <a:pathLst>
                <a:path w="7133" h="2940" extrusionOk="0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1415350" y="4113200"/>
              <a:ext cx="225950" cy="72950"/>
            </a:xfrm>
            <a:custGeom>
              <a:avLst/>
              <a:gdLst/>
              <a:ahLst/>
              <a:cxnLst/>
              <a:rect l="l" t="t" r="r" b="b"/>
              <a:pathLst>
                <a:path w="9038" h="2918" extrusionOk="0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1469175" y="4181900"/>
              <a:ext cx="173000" cy="96650"/>
            </a:xfrm>
            <a:custGeom>
              <a:avLst/>
              <a:gdLst/>
              <a:ahLst/>
              <a:cxnLst/>
              <a:rect l="l" t="t" r="r" b="b"/>
              <a:pathLst>
                <a:path w="6920" h="3866" extrusionOk="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1573700" y="4225650"/>
              <a:ext cx="88125" cy="115500"/>
            </a:xfrm>
            <a:custGeom>
              <a:avLst/>
              <a:gdLst/>
              <a:ahLst/>
              <a:cxnLst/>
              <a:rect l="l" t="t" r="r" b="b"/>
              <a:pathLst>
                <a:path w="3525" h="4620" extrusionOk="0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1484100" y="3937375"/>
              <a:ext cx="322100" cy="447850"/>
            </a:xfrm>
            <a:custGeom>
              <a:avLst/>
              <a:gdLst/>
              <a:ahLst/>
              <a:cxnLst/>
              <a:rect l="l" t="t" r="r" b="b"/>
              <a:pathLst>
                <a:path w="12884" h="17914" extrusionOk="0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7" name="Google Shape;937;p9"/>
          <p:cNvGrpSpPr/>
          <p:nvPr/>
        </p:nvGrpSpPr>
        <p:grpSpPr>
          <a:xfrm rot="-7585282" flipH="1">
            <a:off x="10699068" y="-641135"/>
            <a:ext cx="1071720" cy="2451604"/>
            <a:chOff x="5067575" y="3176425"/>
            <a:chExt cx="473000" cy="1081975"/>
          </a:xfrm>
        </p:grpSpPr>
        <p:sp>
          <p:nvSpPr>
            <p:cNvPr id="938" name="Google Shape;938;p9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9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9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2" name="Google Shape;942;p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10572458" y="-840839"/>
            <a:ext cx="4095960" cy="3664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548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4BCA7-A022-ABB6-D727-1069CC585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623"/>
            <a:ext cx="914638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E0701-23E9-D83D-1AEA-73893ED8C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872"/>
            <a:ext cx="9146381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62F49-995D-D264-CE1A-BFA1015B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44BC-3A4C-4ECF-8EE3-D37061197B40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84D66-9051-D4B1-7F6F-000048B67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6A4C3-D74C-252D-D553-2B9CA1C56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AB03-B011-4504-9853-B1BC5BE8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32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C1C21-3C52-4841-E318-C5657AF4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2F577-1880-6D6D-47DA-1E7718578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0B47-F5FD-DA76-4173-B43E2F69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44BC-3A4C-4ECF-8EE3-D37061197B40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B0D8A-E570-8412-21C3-B48D699F4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FCFFF-A6B6-BAB6-F7E1-E22712313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AAB03-B011-4504-9853-B1BC5BE8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2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8751" y="6205449"/>
            <a:ext cx="662890" cy="645388"/>
          </a:xfrm>
          <a:prstGeom prst="rect">
            <a:avLst/>
          </a:prstGeom>
        </p:spPr>
      </p:pic>
      <p:sp>
        <p:nvSpPr>
          <p:cNvPr id="7" name="图文框 6"/>
          <p:cNvSpPr/>
          <p:nvPr userDrawn="1"/>
        </p:nvSpPr>
        <p:spPr>
          <a:xfrm>
            <a:off x="193587" y="189794"/>
            <a:ext cx="11808000" cy="64800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88425" y="5951"/>
            <a:ext cx="3206750" cy="685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581774"/>
      </p:ext>
    </p:extLst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/>
          <a:stretch/>
        </p:blipFill>
        <p:spPr>
          <a:xfrm rot="5400000">
            <a:off x="2857588" y="-2474206"/>
            <a:ext cx="6480000" cy="1180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9588" cy="68595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0152000" y="189794"/>
            <a:ext cx="1368000" cy="21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图文框 7"/>
          <p:cNvSpPr/>
          <p:nvPr userDrawn="1"/>
        </p:nvSpPr>
        <p:spPr>
          <a:xfrm>
            <a:off x="193587" y="189794"/>
            <a:ext cx="11808000" cy="64800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31934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541036" y="6205449"/>
            <a:ext cx="662890" cy="6453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71090" y="5130676"/>
            <a:ext cx="1800000" cy="1657821"/>
          </a:xfrm>
          <a:prstGeom prst="rect">
            <a:avLst/>
          </a:prstGeom>
        </p:spPr>
      </p:pic>
      <p:sp>
        <p:nvSpPr>
          <p:cNvPr id="6" name="图文框 5"/>
          <p:cNvSpPr/>
          <p:nvPr userDrawn="1"/>
        </p:nvSpPr>
        <p:spPr>
          <a:xfrm>
            <a:off x="193587" y="189794"/>
            <a:ext cx="11808000" cy="64800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3587" y="540000"/>
            <a:ext cx="11808000" cy="880468"/>
            <a:chOff x="193587" y="415726"/>
            <a:chExt cx="11808000" cy="880468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7" t="60493" r="38276"/>
            <a:stretch/>
          </p:blipFill>
          <p:spPr>
            <a:xfrm rot="5400000">
              <a:off x="743353" y="-134040"/>
              <a:ext cx="880468" cy="1980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/>
          </p:nvSpPr>
          <p:spPr>
            <a:xfrm>
              <a:off x="6515187" y="583200"/>
              <a:ext cx="5486400" cy="32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8297007"/>
      </p:ext>
    </p:extLst>
  </p:cSld>
  <p:clrMapOvr>
    <a:masterClrMapping/>
  </p:clrMapOvr>
  <p:transition spd="slow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541036" y="6205449"/>
            <a:ext cx="662890" cy="645388"/>
          </a:xfrm>
          <a:prstGeom prst="rect">
            <a:avLst/>
          </a:prstGeom>
        </p:spPr>
      </p:pic>
      <p:sp>
        <p:nvSpPr>
          <p:cNvPr id="3" name="图文框 2"/>
          <p:cNvSpPr/>
          <p:nvPr userDrawn="1"/>
        </p:nvSpPr>
        <p:spPr>
          <a:xfrm>
            <a:off x="193587" y="189794"/>
            <a:ext cx="11808000" cy="64800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71090" y="5130676"/>
            <a:ext cx="1800000" cy="16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27093"/>
      </p:ext>
    </p:extLst>
  </p:cSld>
  <p:clrMapOvr>
    <a:masterClrMapping/>
  </p:clrMapOvr>
  <p:transition spd="slow" advTm="2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509878"/>
      </p:ext>
    </p:extLst>
  </p:cSld>
  <p:clrMapOvr>
    <a:masterClrMapping/>
  </p:clrMapOvr>
  <p:transition spd="slow" advTm="2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8" y="1600571"/>
            <a:ext cx="5386202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5" y="1600571"/>
            <a:ext cx="5386202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8927659"/>
      </p:ext>
    </p:extLst>
  </p:cSld>
  <p:clrMapOvr>
    <a:masterClrMapping/>
  </p:clrMapOvr>
  <p:transition spd="slow" advTm="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357" indent="0">
              <a:buNone/>
              <a:defRPr sz="2400" b="1"/>
            </a:lvl2pPr>
            <a:lvl3pPr marL="1088714" indent="0">
              <a:buNone/>
              <a:defRPr sz="2100" b="1"/>
            </a:lvl3pPr>
            <a:lvl4pPr marL="1633071" indent="0">
              <a:buNone/>
              <a:defRPr sz="1900" b="1"/>
            </a:lvl4pPr>
            <a:lvl5pPr marL="2177427" indent="0">
              <a:buNone/>
              <a:defRPr sz="1900" b="1"/>
            </a:lvl5pPr>
            <a:lvl6pPr marL="2721785" indent="0">
              <a:buNone/>
              <a:defRPr sz="1900" b="1"/>
            </a:lvl6pPr>
            <a:lvl7pPr marL="3266142" indent="0">
              <a:buNone/>
              <a:defRPr sz="1900" b="1"/>
            </a:lvl7pPr>
            <a:lvl8pPr marL="3810498" indent="0">
              <a:buNone/>
              <a:defRPr sz="1900" b="1"/>
            </a:lvl8pPr>
            <a:lvl9pPr marL="435485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5378"/>
            <a:ext cx="538832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469"/>
            <a:ext cx="539043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357" indent="0">
              <a:buNone/>
              <a:defRPr sz="2400" b="1"/>
            </a:lvl2pPr>
            <a:lvl3pPr marL="1088714" indent="0">
              <a:buNone/>
              <a:defRPr sz="2100" b="1"/>
            </a:lvl3pPr>
            <a:lvl4pPr marL="1633071" indent="0">
              <a:buNone/>
              <a:defRPr sz="1900" b="1"/>
            </a:lvl4pPr>
            <a:lvl5pPr marL="2177427" indent="0">
              <a:buNone/>
              <a:defRPr sz="1900" b="1"/>
            </a:lvl5pPr>
            <a:lvl6pPr marL="2721785" indent="0">
              <a:buNone/>
              <a:defRPr sz="1900" b="1"/>
            </a:lvl6pPr>
            <a:lvl7pPr marL="3266142" indent="0">
              <a:buNone/>
              <a:defRPr sz="1900" b="1"/>
            </a:lvl7pPr>
            <a:lvl8pPr marL="3810498" indent="0">
              <a:buNone/>
              <a:defRPr sz="1900" b="1"/>
            </a:lvl8pPr>
            <a:lvl9pPr marL="435485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5378"/>
            <a:ext cx="539043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721111"/>
      </p:ext>
    </p:extLst>
  </p:cSld>
  <p:clrMapOvr>
    <a:masterClrMapping/>
  </p:clrMapOvr>
  <p:transition spd="slow" advTm="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2494443"/>
      </p:ext>
    </p:extLst>
  </p:cSld>
  <p:clrMapOvr>
    <a:masterClrMapping/>
  </p:clrMapOvr>
  <p:transition spd="slow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60" y="274703"/>
            <a:ext cx="10975657" cy="11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60" y="1600571"/>
            <a:ext cx="10975657" cy="452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58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685" y="6246671"/>
            <a:ext cx="3861806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9876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1" r:id="rId2"/>
    <p:sldLayoutId id="2147483694" r:id="rId3"/>
    <p:sldLayoutId id="2147483683" r:id="rId4"/>
    <p:sldLayoutId id="2147483696" r:id="rId5"/>
    <p:sldLayoutId id="2147483695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58" r:id="rId12"/>
    <p:sldLayoutId id="2147483659" r:id="rId13"/>
    <p:sldLayoutId id="2147483697" r:id="rId14"/>
    <p:sldLayoutId id="2147483698" r:id="rId15"/>
    <p:sldLayoutId id="2147483699" r:id="rId16"/>
    <p:sldLayoutId id="2147483700" r:id="rId17"/>
  </p:sldLayoutIdLst>
  <p:transition spd="slow" advTm="2000">
    <p:push dir="u"/>
  </p:transition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5pPr>
      <a:lvl6pPr marL="54435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6pPr>
      <a:lvl7pPr marL="1088714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7pPr>
      <a:lvl8pPr marL="1633071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8pPr>
      <a:lvl9pPr marL="217742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267" indent="-408267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580" indent="-340223" algn="l" rtl="0" fontAlgn="base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</a:defRPr>
      </a:lvl2pPr>
      <a:lvl3pPr marL="1360893" indent="-272178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</a:defRPr>
      </a:lvl3pPr>
      <a:lvl4pPr marL="1905249" indent="-272178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449606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993963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8320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2677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7034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57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14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071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427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785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142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498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855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microsoft.com/office/2007/relationships/hdphoto" Target="../media/hdphoto6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049587" y="2786202"/>
            <a:ext cx="8077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i="1" spc="300" dirty="0" err="1">
                <a:ln w="28575">
                  <a:noFill/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b="1" i="1" spc="300" dirty="0">
                <a:ln w="28575">
                  <a:noFill/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 4,5:THỰC HÀNH </a:t>
            </a:r>
          </a:p>
          <a:p>
            <a:pPr algn="ctr"/>
            <a:r>
              <a:rPr lang="en-US" altLang="zh-CN" sz="6000" b="1" i="1" spc="300" dirty="0">
                <a:ln w="28575">
                  <a:noFill/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6000" b="1" i="1" spc="300" dirty="0">
              <a:ln w="28575">
                <a:noFill/>
              </a:ln>
              <a:solidFill>
                <a:srgbClr val="C00000"/>
              </a:solidFill>
              <a:effectLst>
                <a:glow rad="63500">
                  <a:schemeClr val="bg1">
                    <a:alpha val="20000"/>
                  </a:schemeClr>
                </a:glow>
              </a:effectLst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59987" y="339634"/>
            <a:ext cx="1676400" cy="1032760"/>
          </a:xfrm>
          <a:prstGeom prst="rect">
            <a:avLst/>
          </a:prstGeom>
          <a:noFill/>
          <a:ln w="6350">
            <a:noFill/>
          </a:ln>
        </p:spPr>
        <p:txBody>
          <a:bodyPr wrap="none" lIns="0" rIns="0" rtlCol="0">
            <a:noAutofit/>
          </a:bodyPr>
          <a:lstStyle/>
          <a:p>
            <a:pPr algn="ctr"/>
            <a:r>
              <a:rPr lang="en-US" altLang="zh-CN" sz="3600" b="1" spc="576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</a:p>
          <a:p>
            <a:pPr algn="ctr"/>
            <a:r>
              <a:rPr lang="en-US" altLang="zh-CN" sz="3600" b="1" spc="576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zh-CN" altLang="en-US" sz="3600" b="1" spc="576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02210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D9F69-19CF-F9DD-C4A3-DE77029B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1"/>
            <a:ext cx="12194822" cy="6778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2B47F-1BE6-E146-B47B-BCF5353E9915}"/>
              </a:ext>
            </a:extLst>
          </p:cNvPr>
          <p:cNvSpPr txBox="1"/>
          <p:nvPr/>
        </p:nvSpPr>
        <p:spPr>
          <a:xfrm>
            <a:off x="4049151" y="56032"/>
            <a:ext cx="5540113" cy="9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nl-NL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Tìm hiểu lí thuyết</a:t>
            </a:r>
            <a:endParaRPr lang="en-US" sz="400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7D0A1-0C38-772A-236F-336CE1DAD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91967" l="9910" r="91892">
                        <a14:foregroundMark x1="76126" y1="16898" x2="76126" y2="16898"/>
                        <a14:foregroundMark x1="75676" y1="22992" x2="75676" y2="22992"/>
                        <a14:foregroundMark x1="91892" y1="42798" x2="91892" y2="42798"/>
                        <a14:foregroundMark x1="66517" y1="91967" x2="66517" y2="91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4972" y="2156764"/>
            <a:ext cx="3653430" cy="3960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A740B5-E41C-4F81-6CDC-BE9E80C6D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2804" y="109742"/>
            <a:ext cx="909586" cy="90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3705C-36CD-E390-7548-A3B9BF7FA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894" y="1"/>
            <a:ext cx="909586" cy="90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9F503-A6F0-FFB1-A937-6654BFCA5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250" y1="87097" x2="18250" y2="87097"/>
                        <a14:foregroundMark x1="17500" y1="87097" x2="17500" y2="87097"/>
                        <a14:foregroundMark x1="16000" y1="88172" x2="16000" y2="86738"/>
                        <a14:foregroundMark x1="16000" y1="86738" x2="16000" y2="86738"/>
                        <a14:foregroundMark x1="15750" y1="83154" x2="15750" y2="83154"/>
                        <a14:foregroundMark x1="46750" y1="21147" x2="46750" y2="21147"/>
                        <a14:foregroundMark x1="59750" y1="44086" x2="58750" y2="44803"/>
                        <a14:foregroundMark x1="58500" y1="45161" x2="58500" y2="45161"/>
                        <a14:foregroundMark x1="33500" y1="23297" x2="33500" y2="23297"/>
                        <a14:foregroundMark x1="33500" y1="23297" x2="33500" y2="23297"/>
                        <a14:foregroundMark x1="35000" y1="28315" x2="35000" y2="28315"/>
                        <a14:foregroundMark x1="36250" y1="31541" x2="37000" y2="32975"/>
                        <a14:foregroundMark x1="37000" y1="32975" x2="37000" y2="32975"/>
                        <a14:foregroundMark x1="37500" y1="29391" x2="37000" y2="23297"/>
                        <a14:foregroundMark x1="34500" y1="22222" x2="34500" y2="22222"/>
                        <a14:foregroundMark x1="33750" y1="22222" x2="33750" y2="22222"/>
                        <a14:foregroundMark x1="33750" y1="21147" x2="33750" y2="21147"/>
                        <a14:foregroundMark x1="33750" y1="20789" x2="33750" y2="20789"/>
                        <a14:foregroundMark x1="33250" y1="18638" x2="33250" y2="18638"/>
                        <a14:foregroundMark x1="35500" y1="18638" x2="35500" y2="18638"/>
                        <a14:foregroundMark x1="35500" y1="18638" x2="37750" y2="17204"/>
                        <a14:foregroundMark x1="38500" y1="18280" x2="38750" y2="19713"/>
                        <a14:foregroundMark x1="38750" y1="22939" x2="38750" y2="22939"/>
                        <a14:foregroundMark x1="33500" y1="20789" x2="33500" y2="20789"/>
                        <a14:foregroundMark x1="33500" y1="20789" x2="32500" y2="23297"/>
                        <a14:foregroundMark x1="32500" y1="23656" x2="32500" y2="23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80880">
            <a:off x="9403132" y="110101"/>
            <a:ext cx="1733480" cy="1209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7634C-14CE-C842-1120-1310E1DCF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7048" y="909586"/>
            <a:ext cx="7132293" cy="5207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82AF13-C276-5F89-12A8-BC91811A9AE7}"/>
              </a:ext>
            </a:extLst>
          </p:cNvPr>
          <p:cNvSpPr txBox="1"/>
          <p:nvPr/>
        </p:nvSpPr>
        <p:spPr>
          <a:xfrm>
            <a:off x="2639395" y="2307404"/>
            <a:ext cx="4538588" cy="2062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kiến thức đã học, ví dụ vừa phân tích, em hãy nhắc lại khái niệm trạng ngữ?</a:t>
            </a:r>
            <a:endParaRPr lang="en-US" sz="320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2205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D9F69-19CF-F9DD-C4A3-DE77029B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1"/>
            <a:ext cx="12194822" cy="6778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2B47F-1BE6-E146-B47B-BCF5353E9915}"/>
              </a:ext>
            </a:extLst>
          </p:cNvPr>
          <p:cNvSpPr txBox="1"/>
          <p:nvPr/>
        </p:nvSpPr>
        <p:spPr>
          <a:xfrm>
            <a:off x="4049150" y="56032"/>
            <a:ext cx="4098622" cy="9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740B5-E41C-4F81-6CDC-BE9E80C6D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2804" y="109742"/>
            <a:ext cx="909586" cy="90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3705C-36CD-E390-7548-A3B9BF7FA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894" y="1"/>
            <a:ext cx="909586" cy="90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9F503-A6F0-FFB1-A937-6654BFCA5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250" y1="87097" x2="18250" y2="87097"/>
                        <a14:foregroundMark x1="17500" y1="87097" x2="17500" y2="87097"/>
                        <a14:foregroundMark x1="16000" y1="88172" x2="16000" y2="86738"/>
                        <a14:foregroundMark x1="16000" y1="86738" x2="16000" y2="86738"/>
                        <a14:foregroundMark x1="15750" y1="83154" x2="15750" y2="83154"/>
                        <a14:foregroundMark x1="46750" y1="21147" x2="46750" y2="21147"/>
                        <a14:foregroundMark x1="59750" y1="44086" x2="58750" y2="44803"/>
                        <a14:foregroundMark x1="58500" y1="45161" x2="58500" y2="45161"/>
                        <a14:foregroundMark x1="33500" y1="23297" x2="33500" y2="23297"/>
                        <a14:foregroundMark x1="33500" y1="23297" x2="33500" y2="23297"/>
                        <a14:foregroundMark x1="35000" y1="28315" x2="35000" y2="28315"/>
                        <a14:foregroundMark x1="36250" y1="31541" x2="37000" y2="32975"/>
                        <a14:foregroundMark x1="37000" y1="32975" x2="37000" y2="32975"/>
                        <a14:foregroundMark x1="37500" y1="29391" x2="37000" y2="23297"/>
                        <a14:foregroundMark x1="34500" y1="22222" x2="34500" y2="22222"/>
                        <a14:foregroundMark x1="33750" y1="22222" x2="33750" y2="22222"/>
                        <a14:foregroundMark x1="33750" y1="21147" x2="33750" y2="21147"/>
                        <a14:foregroundMark x1="33750" y1="20789" x2="33750" y2="20789"/>
                        <a14:foregroundMark x1="33250" y1="18638" x2="33250" y2="18638"/>
                        <a14:foregroundMark x1="35500" y1="18638" x2="35500" y2="18638"/>
                        <a14:foregroundMark x1="35500" y1="18638" x2="37750" y2="17204"/>
                        <a14:foregroundMark x1="38500" y1="18280" x2="38750" y2="19713"/>
                        <a14:foregroundMark x1="38750" y1="22939" x2="38750" y2="22939"/>
                        <a14:foregroundMark x1="33500" y1="20789" x2="33500" y2="20789"/>
                        <a14:foregroundMark x1="33500" y1="20789" x2="32500" y2="23297"/>
                        <a14:foregroundMark x1="32500" y1="23656" x2="32500" y2="23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80880">
            <a:off x="9403132" y="110101"/>
            <a:ext cx="1733480" cy="1209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7634C-14CE-C842-1120-1310E1DCF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1904" y="909586"/>
            <a:ext cx="4250026" cy="3319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82AF13-C276-5F89-12A8-BC91811A9AE7}"/>
              </a:ext>
            </a:extLst>
          </p:cNvPr>
          <p:cNvSpPr txBox="1"/>
          <p:nvPr/>
        </p:nvSpPr>
        <p:spPr>
          <a:xfrm>
            <a:off x="998260" y="1873107"/>
            <a:ext cx="2974315" cy="1077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F21F3-141D-EF92-9A37-C495ED27C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94" b="95906" l="9459" r="89865">
                        <a14:foregroundMark x1="52027" y1="4678" x2="52027" y2="4678"/>
                        <a14:foregroundMark x1="66216" y1="15205" x2="66216" y2="15205"/>
                        <a14:foregroundMark x1="70270" y1="42690" x2="70270" y2="42690"/>
                        <a14:foregroundMark x1="65541" y1="69591" x2="65541" y2="69591"/>
                        <a14:foregroundMark x1="50676" y1="95906" x2="50676" y2="95906"/>
                        <a14:foregroundMark x1="49324" y1="92982" x2="49324" y2="92982"/>
                        <a14:foregroundMark x1="36486" y1="66082" x2="36486" y2="66082"/>
                        <a14:foregroundMark x1="28716" y1="40351" x2="28716" y2="40351"/>
                        <a14:foregroundMark x1="35135" y1="12281" x2="35135" y2="12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2174" y="1886085"/>
            <a:ext cx="4452220" cy="3859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294DB9-81D8-E429-0B51-251BB6AFD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0699" y="771210"/>
            <a:ext cx="6259635" cy="47646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12B854-AFE1-1DEA-7634-9DA897176306}"/>
              </a:ext>
            </a:extLst>
          </p:cNvPr>
          <p:cNvSpPr txBox="1"/>
          <p:nvPr/>
        </p:nvSpPr>
        <p:spPr>
          <a:xfrm>
            <a:off x="7245048" y="1919284"/>
            <a:ext cx="3862068" cy="2062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thời gian, nơi chốn, nguyên nhân, mục đích của sự việc nêu trong câu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197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D9F69-19CF-F9DD-C4A3-DE77029B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1"/>
            <a:ext cx="12194822" cy="6778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2B47F-1BE6-E146-B47B-BCF5353E9915}"/>
              </a:ext>
            </a:extLst>
          </p:cNvPr>
          <p:cNvSpPr txBox="1"/>
          <p:nvPr/>
        </p:nvSpPr>
        <p:spPr>
          <a:xfrm>
            <a:off x="4049151" y="56032"/>
            <a:ext cx="2991018" cy="9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58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001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7D0A1-0C38-772A-236F-336CE1DAD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91967" l="9910" r="91892">
                        <a14:foregroundMark x1="76126" y1="16898" x2="76126" y2="16898"/>
                        <a14:foregroundMark x1="75676" y1="22992" x2="75676" y2="22992"/>
                        <a14:foregroundMark x1="91892" y1="42798" x2="91892" y2="42798"/>
                        <a14:foregroundMark x1="66517" y1="91967" x2="66517" y2="91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4972" y="2156764"/>
            <a:ext cx="3653430" cy="3960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A740B5-E41C-4F81-6CDC-BE9E80C6D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2804" y="109742"/>
            <a:ext cx="909586" cy="90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3705C-36CD-E390-7548-A3B9BF7FA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894" y="1"/>
            <a:ext cx="909586" cy="90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9F503-A6F0-FFB1-A937-6654BFCA5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250" y1="87097" x2="18250" y2="87097"/>
                        <a14:foregroundMark x1="17500" y1="87097" x2="17500" y2="87097"/>
                        <a14:foregroundMark x1="16000" y1="88172" x2="16000" y2="86738"/>
                        <a14:foregroundMark x1="16000" y1="86738" x2="16000" y2="86738"/>
                        <a14:foregroundMark x1="15750" y1="83154" x2="15750" y2="83154"/>
                        <a14:foregroundMark x1="46750" y1="21147" x2="46750" y2="21147"/>
                        <a14:foregroundMark x1="59750" y1="44086" x2="58750" y2="44803"/>
                        <a14:foregroundMark x1="58500" y1="45161" x2="58500" y2="45161"/>
                        <a14:foregroundMark x1="33500" y1="23297" x2="33500" y2="23297"/>
                        <a14:foregroundMark x1="33500" y1="23297" x2="33500" y2="23297"/>
                        <a14:foregroundMark x1="35000" y1="28315" x2="35000" y2="28315"/>
                        <a14:foregroundMark x1="36250" y1="31541" x2="37000" y2="32975"/>
                        <a14:foregroundMark x1="37000" y1="32975" x2="37000" y2="32975"/>
                        <a14:foregroundMark x1="37500" y1="29391" x2="37000" y2="23297"/>
                        <a14:foregroundMark x1="34500" y1="22222" x2="34500" y2="22222"/>
                        <a14:foregroundMark x1="33750" y1="22222" x2="33750" y2="22222"/>
                        <a14:foregroundMark x1="33750" y1="21147" x2="33750" y2="21147"/>
                        <a14:foregroundMark x1="33750" y1="20789" x2="33750" y2="20789"/>
                        <a14:foregroundMark x1="33250" y1="18638" x2="33250" y2="18638"/>
                        <a14:foregroundMark x1="35500" y1="18638" x2="35500" y2="18638"/>
                        <a14:foregroundMark x1="35500" y1="18638" x2="37750" y2="17204"/>
                        <a14:foregroundMark x1="38500" y1="18280" x2="38750" y2="19713"/>
                        <a14:foregroundMark x1="38750" y1="22939" x2="38750" y2="22939"/>
                        <a14:foregroundMark x1="33500" y1="20789" x2="33500" y2="20789"/>
                        <a14:foregroundMark x1="33500" y1="20789" x2="32500" y2="23297"/>
                        <a14:foregroundMark x1="32500" y1="23656" x2="32500" y2="23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80880">
            <a:off x="9403132" y="110101"/>
            <a:ext cx="1733480" cy="1209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7634C-14CE-C842-1120-1310E1DCF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7048" y="909586"/>
            <a:ext cx="7132293" cy="5207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82AF13-C276-5F89-12A8-BC91811A9AE7}"/>
              </a:ext>
            </a:extLst>
          </p:cNvPr>
          <p:cNvSpPr txBox="1"/>
          <p:nvPr/>
        </p:nvSpPr>
        <p:spPr>
          <a:xfrm>
            <a:off x="2683900" y="2490891"/>
            <a:ext cx="4538588" cy="1570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câu.Dấu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1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426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387" y="1372394"/>
            <a:ext cx="9677400" cy="231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đua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(TN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(TN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rụng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977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D9F69-19CF-F9DD-C4A3-DE77029B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1"/>
            <a:ext cx="12194822" cy="6778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2B47F-1BE6-E146-B47B-BCF5353E9915}"/>
              </a:ext>
            </a:extLst>
          </p:cNvPr>
          <p:cNvSpPr txBox="1"/>
          <p:nvPr/>
        </p:nvSpPr>
        <p:spPr>
          <a:xfrm>
            <a:off x="4049150" y="56032"/>
            <a:ext cx="4098622" cy="9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00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740B5-E41C-4F81-6CDC-BE9E80C6D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2804" y="109742"/>
            <a:ext cx="909586" cy="90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3705C-36CD-E390-7548-A3B9BF7FA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894" y="1"/>
            <a:ext cx="909586" cy="90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9F503-A6F0-FFB1-A937-6654BFCA5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250" y1="87097" x2="18250" y2="87097"/>
                        <a14:foregroundMark x1="17500" y1="87097" x2="17500" y2="87097"/>
                        <a14:foregroundMark x1="16000" y1="88172" x2="16000" y2="86738"/>
                        <a14:foregroundMark x1="16000" y1="86738" x2="16000" y2="86738"/>
                        <a14:foregroundMark x1="15750" y1="83154" x2="15750" y2="83154"/>
                        <a14:foregroundMark x1="46750" y1="21147" x2="46750" y2="21147"/>
                        <a14:foregroundMark x1="59750" y1="44086" x2="58750" y2="44803"/>
                        <a14:foregroundMark x1="58500" y1="45161" x2="58500" y2="45161"/>
                        <a14:foregroundMark x1="33500" y1="23297" x2="33500" y2="23297"/>
                        <a14:foregroundMark x1="33500" y1="23297" x2="33500" y2="23297"/>
                        <a14:foregroundMark x1="35000" y1="28315" x2="35000" y2="28315"/>
                        <a14:foregroundMark x1="36250" y1="31541" x2="37000" y2="32975"/>
                        <a14:foregroundMark x1="37000" y1="32975" x2="37000" y2="32975"/>
                        <a14:foregroundMark x1="37500" y1="29391" x2="37000" y2="23297"/>
                        <a14:foregroundMark x1="34500" y1="22222" x2="34500" y2="22222"/>
                        <a14:foregroundMark x1="33750" y1="22222" x2="33750" y2="22222"/>
                        <a14:foregroundMark x1="33750" y1="21147" x2="33750" y2="21147"/>
                        <a14:foregroundMark x1="33750" y1="20789" x2="33750" y2="20789"/>
                        <a14:foregroundMark x1="33250" y1="18638" x2="33250" y2="18638"/>
                        <a14:foregroundMark x1="35500" y1="18638" x2="35500" y2="18638"/>
                        <a14:foregroundMark x1="35500" y1="18638" x2="37750" y2="17204"/>
                        <a14:foregroundMark x1="38500" y1="18280" x2="38750" y2="19713"/>
                        <a14:foregroundMark x1="38750" y1="22939" x2="38750" y2="22939"/>
                        <a14:foregroundMark x1="33500" y1="20789" x2="33500" y2="20789"/>
                        <a14:foregroundMark x1="33500" y1="20789" x2="32500" y2="23297"/>
                        <a14:foregroundMark x1="32500" y1="23656" x2="32500" y2="23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80880">
            <a:off x="9403132" y="110101"/>
            <a:ext cx="1733480" cy="1209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7634C-14CE-C842-1120-1310E1DCF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1904" y="909586"/>
            <a:ext cx="4250026" cy="3319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82AF13-C276-5F89-12A8-BC91811A9AE7}"/>
              </a:ext>
            </a:extLst>
          </p:cNvPr>
          <p:cNvSpPr txBox="1"/>
          <p:nvPr/>
        </p:nvSpPr>
        <p:spPr>
          <a:xfrm>
            <a:off x="998260" y="1873107"/>
            <a:ext cx="2974315" cy="1077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đứng ở đầu câu</a:t>
            </a:r>
            <a:endParaRPr lang="en-US" sz="320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F21F3-141D-EF92-9A37-C495ED27C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94" b="95906" l="9459" r="89865">
                        <a14:foregroundMark x1="52027" y1="4678" x2="52027" y2="4678"/>
                        <a14:foregroundMark x1="66216" y1="15205" x2="66216" y2="15205"/>
                        <a14:foregroundMark x1="70270" y1="42690" x2="70270" y2="42690"/>
                        <a14:foregroundMark x1="65541" y1="69591" x2="65541" y2="69591"/>
                        <a14:foregroundMark x1="50676" y1="95906" x2="50676" y2="95906"/>
                        <a14:foregroundMark x1="49324" y1="92982" x2="49324" y2="92982"/>
                        <a14:foregroundMark x1="36486" y1="66082" x2="36486" y2="66082"/>
                        <a14:foregroundMark x1="28716" y1="40351" x2="28716" y2="40351"/>
                        <a14:foregroundMark x1="35135" y1="12281" x2="35135" y2="12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2174" y="1886085"/>
            <a:ext cx="4452220" cy="3859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294DB9-81D8-E429-0B51-251BB6AFD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0699" y="771210"/>
            <a:ext cx="6259635" cy="47646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12B854-AFE1-1DEA-7634-9DA897176306}"/>
              </a:ext>
            </a:extLst>
          </p:cNvPr>
          <p:cNvSpPr txBox="1"/>
          <p:nvPr/>
        </p:nvSpPr>
        <p:spPr>
          <a:xfrm>
            <a:off x="7474395" y="2442502"/>
            <a:ext cx="3862068" cy="1077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ngăn cách bằng dấu phẩy</a:t>
            </a:r>
            <a:endParaRPr lang="en-US" sz="320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657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D9F69-19CF-F9DD-C4A3-DE77029B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1"/>
            <a:ext cx="12194822" cy="6778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7F41D1-84A3-C2B4-AB46-F246F2561DA8}"/>
              </a:ext>
            </a:extLst>
          </p:cNvPr>
          <p:cNvSpPr txBox="1"/>
          <p:nvPr/>
        </p:nvSpPr>
        <p:spPr>
          <a:xfrm>
            <a:off x="904297" y="609641"/>
            <a:ext cx="10625020" cy="132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bé dậy thật sớm thổi giúp mẹ nồi cơm, vì muốn mẹ đỡ vất vả</a:t>
            </a:r>
            <a:r>
              <a:rPr lang="en-US" sz="40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A389C-4578-3993-1624-A78B165CF32E}"/>
              </a:ext>
            </a:extLst>
          </p:cNvPr>
          <p:cNvSpPr txBox="1"/>
          <p:nvPr/>
        </p:nvSpPr>
        <p:spPr>
          <a:xfrm>
            <a:off x="785077" y="3032140"/>
            <a:ext cx="10625020" cy="132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 thường dậy thật sớm vào buổi sáng để giúp mẹ đỡ đần công việc nhà</a:t>
            </a:r>
            <a:r>
              <a:rPr lang="en-US" sz="40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51DFD-AAC6-613C-7239-F31C6FA7E12E}"/>
              </a:ext>
            </a:extLst>
          </p:cNvPr>
          <p:cNvSpPr txBox="1"/>
          <p:nvPr/>
        </p:nvSpPr>
        <p:spPr>
          <a:xfrm>
            <a:off x="1205937" y="2190308"/>
            <a:ext cx="6478238" cy="584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1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vi-VN" sz="3201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 ở </a:t>
            </a:r>
            <a:r>
              <a:rPr lang="en-US" sz="3201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3201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endParaRPr lang="en-US" sz="3201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CD473A-44F8-96F1-932F-705988F9CB7F}"/>
              </a:ext>
            </a:extLst>
          </p:cNvPr>
          <p:cNvCxnSpPr>
            <a:cxnSpLocks/>
          </p:cNvCxnSpPr>
          <p:nvPr/>
        </p:nvCxnSpPr>
        <p:spPr>
          <a:xfrm>
            <a:off x="9750440" y="1283813"/>
            <a:ext cx="1659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64C2D5-268F-ED72-D7C6-93D01D50B1C0}"/>
              </a:ext>
            </a:extLst>
          </p:cNvPr>
          <p:cNvCxnSpPr>
            <a:cxnSpLocks/>
          </p:cNvCxnSpPr>
          <p:nvPr/>
        </p:nvCxnSpPr>
        <p:spPr>
          <a:xfrm>
            <a:off x="973524" y="1837615"/>
            <a:ext cx="26683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A2F344-46CD-9BB8-C352-4CF1C069F858}"/>
              </a:ext>
            </a:extLst>
          </p:cNvPr>
          <p:cNvCxnSpPr>
            <a:cxnSpLocks/>
          </p:cNvCxnSpPr>
          <p:nvPr/>
        </p:nvCxnSpPr>
        <p:spPr>
          <a:xfrm>
            <a:off x="6097587" y="3692011"/>
            <a:ext cx="26683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65A241-08C7-F1EB-4FF1-63ED5AB4C02E}"/>
              </a:ext>
            </a:extLst>
          </p:cNvPr>
          <p:cNvSpPr txBox="1"/>
          <p:nvPr/>
        </p:nvSpPr>
        <p:spPr>
          <a:xfrm>
            <a:off x="973525" y="4351884"/>
            <a:ext cx="6478238" cy="584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1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vi-VN" sz="3201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 ở </a:t>
            </a:r>
            <a:r>
              <a:rPr lang="en-US" sz="3201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1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1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266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D9F69-19CF-F9DD-C4A3-DE77029B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1"/>
            <a:ext cx="12194822" cy="6778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2B47F-1BE6-E146-B47B-BCF5353E9915}"/>
              </a:ext>
            </a:extLst>
          </p:cNvPr>
          <p:cNvSpPr txBox="1"/>
          <p:nvPr/>
        </p:nvSpPr>
        <p:spPr>
          <a:xfrm>
            <a:off x="4049150" y="56032"/>
            <a:ext cx="4098622" cy="9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58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001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740B5-E41C-4F81-6CDC-BE9E80C6D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2804" y="109742"/>
            <a:ext cx="909586" cy="90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3705C-36CD-E390-7548-A3B9BF7FA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894" y="1"/>
            <a:ext cx="909586" cy="90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9F503-A6F0-FFB1-A937-6654BFCA5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250" y1="87097" x2="18250" y2="87097"/>
                        <a14:foregroundMark x1="17500" y1="87097" x2="17500" y2="87097"/>
                        <a14:foregroundMark x1="16000" y1="88172" x2="16000" y2="86738"/>
                        <a14:foregroundMark x1="16000" y1="86738" x2="16000" y2="86738"/>
                        <a14:foregroundMark x1="15750" y1="83154" x2="15750" y2="83154"/>
                        <a14:foregroundMark x1="46750" y1="21147" x2="46750" y2="21147"/>
                        <a14:foregroundMark x1="59750" y1="44086" x2="58750" y2="44803"/>
                        <a14:foregroundMark x1="58500" y1="45161" x2="58500" y2="45161"/>
                        <a14:foregroundMark x1="33500" y1="23297" x2="33500" y2="23297"/>
                        <a14:foregroundMark x1="33500" y1="23297" x2="33500" y2="23297"/>
                        <a14:foregroundMark x1="35000" y1="28315" x2="35000" y2="28315"/>
                        <a14:foregroundMark x1="36250" y1="31541" x2="37000" y2="32975"/>
                        <a14:foregroundMark x1="37000" y1="32975" x2="37000" y2="32975"/>
                        <a14:foregroundMark x1="37500" y1="29391" x2="37000" y2="23297"/>
                        <a14:foregroundMark x1="34500" y1="22222" x2="34500" y2="22222"/>
                        <a14:foregroundMark x1="33750" y1="22222" x2="33750" y2="22222"/>
                        <a14:foregroundMark x1="33750" y1="21147" x2="33750" y2="21147"/>
                        <a14:foregroundMark x1="33750" y1="20789" x2="33750" y2="20789"/>
                        <a14:foregroundMark x1="33250" y1="18638" x2="33250" y2="18638"/>
                        <a14:foregroundMark x1="35500" y1="18638" x2="35500" y2="18638"/>
                        <a14:foregroundMark x1="35500" y1="18638" x2="37750" y2="17204"/>
                        <a14:foregroundMark x1="38500" y1="18280" x2="38750" y2="19713"/>
                        <a14:foregroundMark x1="38750" y1="22939" x2="38750" y2="22939"/>
                        <a14:foregroundMark x1="33500" y1="20789" x2="33500" y2="20789"/>
                        <a14:foregroundMark x1="33500" y1="20789" x2="32500" y2="23297"/>
                        <a14:foregroundMark x1="32500" y1="23656" x2="32500" y2="23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80880">
            <a:off x="9403132" y="110101"/>
            <a:ext cx="1733480" cy="1209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7634C-14CE-C842-1120-1310E1DCF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1904" y="909586"/>
            <a:ext cx="4250026" cy="3319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82AF13-C276-5F89-12A8-BC91811A9AE7}"/>
              </a:ext>
            </a:extLst>
          </p:cNvPr>
          <p:cNvSpPr txBox="1"/>
          <p:nvPr/>
        </p:nvSpPr>
        <p:spPr>
          <a:xfrm>
            <a:off x="998260" y="1873107"/>
            <a:ext cx="2974315" cy="1077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đứng ở đầu câu</a:t>
            </a:r>
            <a:endParaRPr lang="en-US" sz="3201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F21F3-141D-EF92-9A37-C495ED27C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94" b="95906" l="9459" r="89865">
                        <a14:foregroundMark x1="52027" y1="4678" x2="52027" y2="4678"/>
                        <a14:foregroundMark x1="66216" y1="15205" x2="66216" y2="15205"/>
                        <a14:foregroundMark x1="70270" y1="42690" x2="70270" y2="42690"/>
                        <a14:foregroundMark x1="65541" y1="69591" x2="65541" y2="69591"/>
                        <a14:foregroundMark x1="50676" y1="95906" x2="50676" y2="95906"/>
                        <a14:foregroundMark x1="49324" y1="92982" x2="49324" y2="92982"/>
                        <a14:foregroundMark x1="36486" y1="66082" x2="36486" y2="66082"/>
                        <a14:foregroundMark x1="28716" y1="40351" x2="28716" y2="40351"/>
                        <a14:foregroundMark x1="35135" y1="12281" x2="35135" y2="12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2174" y="1030830"/>
            <a:ext cx="4452220" cy="3859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294DB9-81D8-E429-0B51-251BB6AFD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4520" y="-269311"/>
            <a:ext cx="6259635" cy="47646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12B854-AFE1-1DEA-7634-9DA897176306}"/>
              </a:ext>
            </a:extLst>
          </p:cNvPr>
          <p:cNvSpPr txBox="1"/>
          <p:nvPr/>
        </p:nvSpPr>
        <p:spPr>
          <a:xfrm>
            <a:off x="7418216" y="1401981"/>
            <a:ext cx="3862068" cy="1077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ngăn cách bằng dấu phẩy</a:t>
            </a:r>
            <a:endParaRPr lang="en-US" sz="3201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560873-AAA2-07E9-EF67-858F7B0C96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2268" y="2310291"/>
            <a:ext cx="6259635" cy="47646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010F8E-6586-98C3-6E9E-4ABC08534257}"/>
              </a:ext>
            </a:extLst>
          </p:cNvPr>
          <p:cNvSpPr txBox="1"/>
          <p:nvPr/>
        </p:nvSpPr>
        <p:spPr>
          <a:xfrm>
            <a:off x="3709273" y="3767570"/>
            <a:ext cx="4282122" cy="2063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1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887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D9F69-19CF-F9DD-C4A3-DE77029B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1"/>
            <a:ext cx="12194822" cy="6778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2B47F-1BE6-E146-B47B-BCF5353E9915}"/>
              </a:ext>
            </a:extLst>
          </p:cNvPr>
          <p:cNvSpPr txBox="1"/>
          <p:nvPr/>
        </p:nvSpPr>
        <p:spPr>
          <a:xfrm>
            <a:off x="3668099" y="1"/>
            <a:ext cx="2991018" cy="9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58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001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7D0A1-0C38-772A-236F-336CE1DAD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91967" l="9910" r="91892">
                        <a14:foregroundMark x1="76126" y1="16898" x2="76126" y2="16898"/>
                        <a14:foregroundMark x1="75676" y1="22992" x2="75676" y2="22992"/>
                        <a14:foregroundMark x1="91892" y1="42798" x2="91892" y2="42798"/>
                        <a14:foregroundMark x1="66517" y1="91967" x2="66517" y2="91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4985" y="1348138"/>
            <a:ext cx="4818298" cy="5223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A740B5-E41C-4F81-6CDC-BE9E80C6D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2804" y="109742"/>
            <a:ext cx="909586" cy="909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3705C-36CD-E390-7548-A3B9BF7FA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444" y1="20444" x2="60444" y2="20444"/>
                        <a14:foregroundMark x1="60444" y1="20444" x2="60444" y2="20444"/>
                        <a14:foregroundMark x1="59111" y1="28889" x2="59111" y2="28889"/>
                        <a14:foregroundMark x1="58667" y1="33778" x2="58667" y2="33778"/>
                        <a14:foregroundMark x1="55111" y1="38667" x2="52444" y2="40444"/>
                        <a14:foregroundMark x1="45778" y1="47111" x2="44444" y2="50667"/>
                        <a14:foregroundMark x1="41778" y1="64000" x2="41778" y2="64000"/>
                        <a14:foregroundMark x1="36000" y1="72889" x2="36000" y2="72889"/>
                        <a14:foregroundMark x1="34667" y1="75556" x2="34667" y2="7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894" y="1"/>
            <a:ext cx="909586" cy="90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9F503-A6F0-FFB1-A937-6654BFCA5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250" y1="87097" x2="18250" y2="87097"/>
                        <a14:foregroundMark x1="17500" y1="87097" x2="17500" y2="87097"/>
                        <a14:foregroundMark x1="16000" y1="88172" x2="16000" y2="86738"/>
                        <a14:foregroundMark x1="16000" y1="86738" x2="16000" y2="86738"/>
                        <a14:foregroundMark x1="15750" y1="83154" x2="15750" y2="83154"/>
                        <a14:foregroundMark x1="46750" y1="21147" x2="46750" y2="21147"/>
                        <a14:foregroundMark x1="59750" y1="44086" x2="58750" y2="44803"/>
                        <a14:foregroundMark x1="58500" y1="45161" x2="58500" y2="45161"/>
                        <a14:foregroundMark x1="33500" y1="23297" x2="33500" y2="23297"/>
                        <a14:foregroundMark x1="33500" y1="23297" x2="33500" y2="23297"/>
                        <a14:foregroundMark x1="35000" y1="28315" x2="35000" y2="28315"/>
                        <a14:foregroundMark x1="36250" y1="31541" x2="37000" y2="32975"/>
                        <a14:foregroundMark x1="37000" y1="32975" x2="37000" y2="32975"/>
                        <a14:foregroundMark x1="37500" y1="29391" x2="37000" y2="23297"/>
                        <a14:foregroundMark x1="34500" y1="22222" x2="34500" y2="22222"/>
                        <a14:foregroundMark x1="33750" y1="22222" x2="33750" y2="22222"/>
                        <a14:foregroundMark x1="33750" y1="21147" x2="33750" y2="21147"/>
                        <a14:foregroundMark x1="33750" y1="20789" x2="33750" y2="20789"/>
                        <a14:foregroundMark x1="33250" y1="18638" x2="33250" y2="18638"/>
                        <a14:foregroundMark x1="35500" y1="18638" x2="35500" y2="18638"/>
                        <a14:foregroundMark x1="35500" y1="18638" x2="37750" y2="17204"/>
                        <a14:foregroundMark x1="38500" y1="18280" x2="38750" y2="19713"/>
                        <a14:foregroundMark x1="38750" y1="22939" x2="38750" y2="22939"/>
                        <a14:foregroundMark x1="33500" y1="20789" x2="33500" y2="20789"/>
                        <a14:foregroundMark x1="33500" y1="20789" x2="32500" y2="23297"/>
                        <a14:foregroundMark x1="32500" y1="23656" x2="32500" y2="23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80880">
            <a:off x="9403132" y="110101"/>
            <a:ext cx="1733480" cy="1209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7634C-14CE-C842-1120-1310E1DCF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2667" y1="30667" x2="62667" y2="30667"/>
                        <a14:foregroundMark x1="62222" y1="31111" x2="62222" y2="31111"/>
                        <a14:foregroundMark x1="62222" y1="31111" x2="62222" y2="31111"/>
                        <a14:foregroundMark x1="46222" y1="37333" x2="46222" y2="37333"/>
                        <a14:foregroundMark x1="41778" y1="39111" x2="40000" y2="40889"/>
                        <a14:foregroundMark x1="35111" y1="42667" x2="34222" y2="42667"/>
                        <a14:foregroundMark x1="26667" y1="35111" x2="26667" y2="35111"/>
                        <a14:foregroundMark x1="26667" y1="34667" x2="26667" y2="34667"/>
                        <a14:foregroundMark x1="25333" y1="29778" x2="25333" y2="29778"/>
                        <a14:foregroundMark x1="25333" y1="28889" x2="25333" y2="28889"/>
                        <a14:foregroundMark x1="25333" y1="28444" x2="25333" y2="28444"/>
                        <a14:foregroundMark x1="25333" y1="28000" x2="25333" y2="28000"/>
                        <a14:foregroundMark x1="25333" y1="27556" x2="25333" y2="27556"/>
                        <a14:foregroundMark x1="28000" y1="26667" x2="28000" y2="26667"/>
                        <a14:foregroundMark x1="28444" y1="26667" x2="28444" y2="26667"/>
                        <a14:foregroundMark x1="28444" y1="26667" x2="28444" y2="26667"/>
                        <a14:foregroundMark x1="21778" y1="27111" x2="21778" y2="27111"/>
                        <a14:foregroundMark x1="20000" y1="28444" x2="20000" y2="28444"/>
                        <a14:foregroundMark x1="17778" y1="29778" x2="17778" y2="29778"/>
                        <a14:foregroundMark x1="15556" y1="31556" x2="15556" y2="31556"/>
                        <a14:foregroundMark x1="15556" y1="33778" x2="15556" y2="34667"/>
                        <a14:foregroundMark x1="16000" y1="40444" x2="17778" y2="43556"/>
                        <a14:foregroundMark x1="21778" y1="47111" x2="43556" y2="57778"/>
                        <a14:foregroundMark x1="50222" y1="58667" x2="51111" y2="58667"/>
                        <a14:foregroundMark x1="56444" y1="58667" x2="57778" y2="5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85" y="288012"/>
            <a:ext cx="6502932" cy="63233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82AF13-C276-5F89-12A8-BC91811A9AE7}"/>
              </a:ext>
            </a:extLst>
          </p:cNvPr>
          <p:cNvSpPr txBox="1"/>
          <p:nvPr/>
        </p:nvSpPr>
        <p:spPr>
          <a:xfrm>
            <a:off x="1634952" y="1925865"/>
            <a:ext cx="3701970" cy="2555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1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386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9" y="798942"/>
            <a:ext cx="5308189" cy="5308189"/>
          </a:xfrm>
          <a:prstGeom prst="rect">
            <a:avLst/>
          </a:prstGeom>
        </p:spPr>
      </p:pic>
      <p:sp>
        <p:nvSpPr>
          <p:cNvPr id="4" name="矩形 5">
            <a:extLst>
              <a:ext uri="{FF2B5EF4-FFF2-40B4-BE49-F238E27FC236}">
                <a16:creationId xmlns:a16="http://schemas.microsoft.com/office/drawing/2014/main" id="{F6EF0AC3-1C40-4997-A188-003CC7B6B6FF}"/>
              </a:ext>
            </a:extLst>
          </p:cNvPr>
          <p:cNvSpPr/>
          <p:nvPr/>
        </p:nvSpPr>
        <p:spPr>
          <a:xfrm>
            <a:off x="6402387" y="3623712"/>
            <a:ext cx="2924366" cy="175106"/>
          </a:xfrm>
          <a:prstGeom prst="rect">
            <a:avLst/>
          </a:prstGeom>
          <a:solidFill>
            <a:srgbClr val="285D4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9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40387" y="1895376"/>
            <a:ext cx="449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796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727289" y="628292"/>
            <a:ext cx="3236698" cy="581064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3200" b="1" spc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spc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spc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id="{0C011631-D0F3-48AB-B7B6-6712906A7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9" y="3429794"/>
            <a:ext cx="3384560" cy="2723278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B8FA920A-E31A-4FA4-AE1C-8A7CB67D8E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3471854" y="915194"/>
            <a:ext cx="8874133" cy="54961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9387" y="2515395"/>
            <a:ext cx="5410201" cy="184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3200" algn="just">
              <a:lnSpc>
                <a:spcPct val="132000"/>
              </a:lnSpc>
              <a:spcAft>
                <a:spcPts val="400"/>
              </a:spcAft>
              <a:tabLst>
                <a:tab pos="214630" algn="l"/>
              </a:tabLst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(1)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Đêm, trời mưa như trút nước.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 algn="just">
              <a:lnSpc>
                <a:spcPct val="132000"/>
              </a:lnSpc>
              <a:spcAft>
                <a:spcPts val="400"/>
              </a:spcAft>
              <a:tabLst>
                <a:tab pos="214630" algn="l"/>
              </a:tabLst>
            </a:pP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(2)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Đêm hôm đó, trời mưa như trút nước.</a:t>
            </a:r>
            <a:endParaRPr lang="en-US" sz="2800" dirty="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300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"/>
          <p:cNvSpPr/>
          <p:nvPr/>
        </p:nvSpPr>
        <p:spPr>
          <a:xfrm>
            <a:off x="4810551" y="2868097"/>
            <a:ext cx="1934992" cy="909143"/>
          </a:xfrm>
          <a:prstGeom prst="ellipse">
            <a:avLst/>
          </a:prstGeom>
          <a:solidFill>
            <a:srgbClr val="ACE146"/>
          </a:solidFill>
          <a:ln>
            <a:noFill/>
          </a:ln>
        </p:spPr>
        <p:txBody>
          <a:bodyPr spcFirstLastPara="1" wrap="square" lIns="121928" tIns="121928" rIns="121928" bIns="121928" anchor="ctr" anchorCtr="0">
            <a:noAutofit/>
          </a:bodyPr>
          <a:lstStyle/>
          <a:p>
            <a:endParaRPr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9" name="Google Shape;299;p28"/>
          <p:cNvSpPr/>
          <p:nvPr/>
        </p:nvSpPr>
        <p:spPr>
          <a:xfrm>
            <a:off x="7773987" y="2647846"/>
            <a:ext cx="1828799" cy="10730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28" tIns="121928" rIns="121928" bIns="121928" anchor="ctr" anchorCtr="0">
            <a:noAutofit/>
          </a:bodyPr>
          <a:lstStyle/>
          <a:p>
            <a:endParaRPr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1" name="Google Shape;301;p28"/>
          <p:cNvSpPr/>
          <p:nvPr/>
        </p:nvSpPr>
        <p:spPr>
          <a:xfrm>
            <a:off x="1610182" y="2647846"/>
            <a:ext cx="1210806" cy="1073048"/>
          </a:xfrm>
          <a:prstGeom prst="ellipse">
            <a:avLst/>
          </a:prstGeom>
          <a:solidFill>
            <a:srgbClr val="67E6E6"/>
          </a:solidFill>
          <a:ln>
            <a:noFill/>
          </a:ln>
        </p:spPr>
        <p:txBody>
          <a:bodyPr spcFirstLastPara="1" wrap="square" lIns="121928" tIns="121928" rIns="121928" bIns="121928" anchor="ctr" anchorCtr="0">
            <a:noAutofit/>
          </a:bodyPr>
          <a:lstStyle/>
          <a:p>
            <a:endParaRPr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2" name="Google Shape;302;p28"/>
          <p:cNvSpPr txBox="1">
            <a:spLocks noGrp="1"/>
          </p:cNvSpPr>
          <p:nvPr>
            <p:ph type="title" idx="8"/>
          </p:nvPr>
        </p:nvSpPr>
        <p:spPr>
          <a:xfrm>
            <a:off x="415872" y="508285"/>
            <a:ext cx="11363430" cy="763777"/>
          </a:xfrm>
          <a:prstGeom prst="rect">
            <a:avLst/>
          </a:prstGeom>
        </p:spPr>
        <p:txBody>
          <a:bodyPr spcFirstLastPara="1" vert="horz" wrap="square" lIns="121928" tIns="121928" rIns="121928" bIns="121928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vi-VN" sz="426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sz="426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3" name="Google Shape;303;p28"/>
          <p:cNvSpPr txBox="1">
            <a:spLocks noGrp="1"/>
          </p:cNvSpPr>
          <p:nvPr>
            <p:ph type="title" idx="9"/>
          </p:nvPr>
        </p:nvSpPr>
        <p:spPr>
          <a:xfrm>
            <a:off x="1610181" y="2811751"/>
            <a:ext cx="1506077" cy="763777"/>
          </a:xfrm>
          <a:prstGeom prst="rect">
            <a:avLst/>
          </a:prstGeom>
        </p:spPr>
        <p:txBody>
          <a:bodyPr spcFirstLastPara="1" vert="horz" wrap="square" lIns="121928" tIns="121928" rIns="121928" bIns="121928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b="1" dirty="0">
                <a:solidFill>
                  <a:srgbClr val="0737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b="1" dirty="0">
              <a:solidFill>
                <a:srgbClr val="0737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4" name="Google Shape;304;p28"/>
          <p:cNvSpPr txBox="1">
            <a:spLocks noGrp="1"/>
          </p:cNvSpPr>
          <p:nvPr>
            <p:ph type="title" idx="13"/>
          </p:nvPr>
        </p:nvSpPr>
        <p:spPr>
          <a:xfrm>
            <a:off x="5183187" y="2811751"/>
            <a:ext cx="1355559" cy="763777"/>
          </a:xfrm>
          <a:prstGeom prst="rect">
            <a:avLst/>
          </a:prstGeom>
        </p:spPr>
        <p:txBody>
          <a:bodyPr spcFirstLastPara="1" vert="horz" wrap="square" lIns="121928" tIns="121928" rIns="121928" bIns="121928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b="1" dirty="0">
                <a:solidFill>
                  <a:srgbClr val="0737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b="1" dirty="0">
              <a:solidFill>
                <a:srgbClr val="0737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5" name="Google Shape;305;p28"/>
          <p:cNvSpPr txBox="1">
            <a:spLocks noGrp="1"/>
          </p:cNvSpPr>
          <p:nvPr>
            <p:ph type="title" idx="14"/>
          </p:nvPr>
        </p:nvSpPr>
        <p:spPr>
          <a:xfrm>
            <a:off x="6484309" y="2811751"/>
            <a:ext cx="4032878" cy="763777"/>
          </a:xfrm>
          <a:prstGeom prst="rect">
            <a:avLst/>
          </a:prstGeom>
        </p:spPr>
        <p:txBody>
          <a:bodyPr spcFirstLastPara="1" vert="horz" wrap="square" lIns="121928" tIns="121928" rIns="121928" bIns="121928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b="1" dirty="0">
                <a:solidFill>
                  <a:srgbClr val="0737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b="1" dirty="0">
              <a:solidFill>
                <a:srgbClr val="0737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07" name="Google Shape;307;p28"/>
          <p:cNvCxnSpPr>
            <a:stCxn id="301" idx="0"/>
          </p:cNvCxnSpPr>
          <p:nvPr/>
        </p:nvCxnSpPr>
        <p:spPr>
          <a:xfrm rot="16200000" flipH="1">
            <a:off x="3779761" y="1083670"/>
            <a:ext cx="220252" cy="3348604"/>
          </a:xfrm>
          <a:prstGeom prst="curvedConnector4">
            <a:avLst>
              <a:gd name="adj1" fmla="val -103790"/>
              <a:gd name="adj2" fmla="val 89078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28"/>
          <p:cNvCxnSpPr>
            <a:endCxn id="299" idx="0"/>
          </p:cNvCxnSpPr>
          <p:nvPr/>
        </p:nvCxnSpPr>
        <p:spPr>
          <a:xfrm flipV="1">
            <a:off x="5540778" y="2647846"/>
            <a:ext cx="3147609" cy="220250"/>
          </a:xfrm>
          <a:prstGeom prst="curvedConnector4">
            <a:avLst>
              <a:gd name="adj1" fmla="val 18045"/>
              <a:gd name="adj2" fmla="val 203791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28"/>
          <p:cNvSpPr txBox="1">
            <a:spLocks noGrp="1"/>
          </p:cNvSpPr>
          <p:nvPr>
            <p:ph type="title"/>
          </p:nvPr>
        </p:nvSpPr>
        <p:spPr>
          <a:xfrm>
            <a:off x="1144587" y="4086445"/>
            <a:ext cx="2398642" cy="2165153"/>
          </a:xfrm>
          <a:prstGeom prst="rect">
            <a:avLst/>
          </a:prstGeom>
        </p:spPr>
        <p:txBody>
          <a:bodyPr spcFirstLastPara="1" vert="horz" wrap="square" lIns="121928" tIns="121928" rIns="121928" bIns="121928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vi-VN" sz="2668" b="1" dirty="0">
                <a:latin typeface="Cambria" panose="02040503050406030204" pitchFamily="18" charset="0"/>
                <a:ea typeface="Cambria" panose="02040503050406030204" pitchFamily="18" charset="0"/>
              </a:rPr>
              <a:t>Hs củng cố kiến thức về trạng ngữ</a:t>
            </a:r>
            <a:endParaRPr sz="2668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4" name="Google Shape;314;p28"/>
          <p:cNvSpPr txBox="1">
            <a:spLocks noGrp="1"/>
          </p:cNvSpPr>
          <p:nvPr>
            <p:ph type="title" idx="4"/>
          </p:nvPr>
        </p:nvSpPr>
        <p:spPr>
          <a:xfrm>
            <a:off x="7773987" y="4086445"/>
            <a:ext cx="2667000" cy="2165153"/>
          </a:xfrm>
          <a:prstGeom prst="rect">
            <a:avLst/>
          </a:prstGeom>
        </p:spPr>
        <p:txBody>
          <a:bodyPr spcFirstLastPara="1" vert="horz" wrap="square" lIns="121928" tIns="121928" rIns="121928" bIns="121928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vi-VN" sz="2668" b="1" dirty="0">
                <a:latin typeface="Cambria" panose="02040503050406030204" pitchFamily="18" charset="0"/>
                <a:ea typeface="Cambria" panose="02040503050406030204" pitchFamily="18" charset="0"/>
              </a:rPr>
              <a:t>Hiểu được tác dụng mở rộng trạng ngữ</a:t>
            </a:r>
            <a:br>
              <a:rPr lang="vi-VN" sz="2668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2668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4421187" y="4086446"/>
            <a:ext cx="2286000" cy="1705548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hận diện trạng ngữ trong câu</a:t>
            </a:r>
            <a:b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8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/>
      <p:bldP spid="303" grpId="0"/>
      <p:bldP spid="304" grpId="0"/>
      <p:bldP spid="305" grpId="0"/>
      <p:bldP spid="310" grpId="0"/>
      <p:bldP spid="31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-1036349" y="571000"/>
            <a:ext cx="6376720" cy="581064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3200" b="1" spc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spc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3200" spc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24">
            <a:extLst>
              <a:ext uri="{FF2B5EF4-FFF2-40B4-BE49-F238E27FC236}">
                <a16:creationId xmlns:a16="http://schemas.microsoft.com/office/drawing/2014/main" id="{59D8198E-DE89-4E74-9832-03EA437AFEFB}"/>
              </a:ext>
            </a:extLst>
          </p:cNvPr>
          <p:cNvGrpSpPr/>
          <p:nvPr/>
        </p:nvGrpSpPr>
        <p:grpSpPr>
          <a:xfrm>
            <a:off x="348297" y="1505454"/>
            <a:ext cx="4377690" cy="3753140"/>
            <a:chOff x="834836" y="1602709"/>
            <a:chExt cx="3657600" cy="3448050"/>
          </a:xfrm>
        </p:grpSpPr>
        <p:grpSp>
          <p:nvGrpSpPr>
            <p:cNvPr id="13" name="组合 3">
              <a:extLst>
                <a:ext uri="{FF2B5EF4-FFF2-40B4-BE49-F238E27FC236}">
                  <a16:creationId xmlns:a16="http://schemas.microsoft.com/office/drawing/2014/main" id="{78DE991D-30F4-4194-A721-3BDB216AF2B0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1" name="泪滴形 4">
                <a:extLst>
                  <a:ext uri="{FF2B5EF4-FFF2-40B4-BE49-F238E27FC236}">
                    <a16:creationId xmlns:a16="http://schemas.microsoft.com/office/drawing/2014/main" id="{5AE573AF-DA97-4F4F-A788-DCEA5E2F97A0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泪滴形 5">
                <a:extLst>
                  <a:ext uri="{FF2B5EF4-FFF2-40B4-BE49-F238E27FC236}">
                    <a16:creationId xmlns:a16="http://schemas.microsoft.com/office/drawing/2014/main" id="{997058A4-23DD-4FF4-908E-D0B71F176B58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组合 10">
              <a:extLst>
                <a:ext uri="{FF2B5EF4-FFF2-40B4-BE49-F238E27FC236}">
                  <a16:creationId xmlns:a16="http://schemas.microsoft.com/office/drawing/2014/main" id="{D6827EDE-EC2D-4C7C-978E-0B3B56763B58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16" name="任意多边形: 形状 6">
                <a:extLst>
                  <a:ext uri="{FF2B5EF4-FFF2-40B4-BE49-F238E27FC236}">
                    <a16:creationId xmlns:a16="http://schemas.microsoft.com/office/drawing/2014/main" id="{0879F8D3-C703-4F58-85EF-6813D6CA419F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任意多边形: 形状 7">
                <a:extLst>
                  <a:ext uri="{FF2B5EF4-FFF2-40B4-BE49-F238E27FC236}">
                    <a16:creationId xmlns:a16="http://schemas.microsoft.com/office/drawing/2014/main" id="{BE8D84F3-A04B-48FB-81DB-FCCBB8E47DD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任意多边形: 形状 8">
                <a:extLst>
                  <a:ext uri="{FF2B5EF4-FFF2-40B4-BE49-F238E27FC236}">
                    <a16:creationId xmlns:a16="http://schemas.microsoft.com/office/drawing/2014/main" id="{EA60AC2E-9212-45C8-946B-F44FF21EB0B6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" name="组合 23">
            <a:extLst>
              <a:ext uri="{FF2B5EF4-FFF2-40B4-BE49-F238E27FC236}">
                <a16:creationId xmlns:a16="http://schemas.microsoft.com/office/drawing/2014/main" id="{29593CB0-A8E1-47EB-8E03-E2BC5EFF28E3}"/>
              </a:ext>
            </a:extLst>
          </p:cNvPr>
          <p:cNvGrpSpPr/>
          <p:nvPr/>
        </p:nvGrpSpPr>
        <p:grpSpPr>
          <a:xfrm>
            <a:off x="6630987" y="1296194"/>
            <a:ext cx="5638801" cy="5563394"/>
            <a:chOff x="7460470" y="2161478"/>
            <a:chExt cx="3831145" cy="3562129"/>
          </a:xfrm>
        </p:grpSpPr>
        <p:grpSp>
          <p:nvGrpSpPr>
            <p:cNvPr id="24" name="组合 11">
              <a:extLst>
                <a:ext uri="{FF2B5EF4-FFF2-40B4-BE49-F238E27FC236}">
                  <a16:creationId xmlns:a16="http://schemas.microsoft.com/office/drawing/2014/main" id="{81CF05DC-0B49-4EFC-83AF-45A31510130D}"/>
                </a:ext>
              </a:extLst>
            </p:cNvPr>
            <p:cNvGrpSpPr/>
            <p:nvPr/>
          </p:nvGrpSpPr>
          <p:grpSpPr>
            <a:xfrm>
              <a:off x="7460470" y="2275557"/>
              <a:ext cx="3831145" cy="3448050"/>
              <a:chOff x="2052318" y="2533650"/>
              <a:chExt cx="3831145" cy="3448050"/>
            </a:xfrm>
          </p:grpSpPr>
          <p:sp>
            <p:nvSpPr>
              <p:cNvPr id="30" name="泪滴形 4">
                <a:extLst>
                  <a:ext uri="{FF2B5EF4-FFF2-40B4-BE49-F238E27FC236}">
                    <a16:creationId xmlns:a16="http://schemas.microsoft.com/office/drawing/2014/main" id="{CF6B1A1E-1764-4703-BDE5-DFCA50CAB8EB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831145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泪滴形 5">
                <a:extLst>
                  <a:ext uri="{FF2B5EF4-FFF2-40B4-BE49-F238E27FC236}">
                    <a16:creationId xmlns:a16="http://schemas.microsoft.com/office/drawing/2014/main" id="{34F8FEEB-A142-489D-AC4A-27BFBB59BEB4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C1F57619-52E8-41EF-8531-DBD62E7695D1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27" name="任意多边形: 形状 15">
                <a:extLst>
                  <a:ext uri="{FF2B5EF4-FFF2-40B4-BE49-F238E27FC236}">
                    <a16:creationId xmlns:a16="http://schemas.microsoft.com/office/drawing/2014/main" id="{51020D46-9A8C-497F-A055-F9B4E60DEB80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任意多边形: 形状 16">
                <a:extLst>
                  <a:ext uri="{FF2B5EF4-FFF2-40B4-BE49-F238E27FC236}">
                    <a16:creationId xmlns:a16="http://schemas.microsoft.com/office/drawing/2014/main" id="{0F4BD320-3C64-45C7-81A0-A509E86CCBFF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任意多边形: 形状 17">
                <a:extLst>
                  <a:ext uri="{FF2B5EF4-FFF2-40B4-BE49-F238E27FC236}">
                    <a16:creationId xmlns:a16="http://schemas.microsoft.com/office/drawing/2014/main" id="{4BD1FD35-C909-47BB-B5D2-20478C25B2AC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2" name="图片 20" descr="C:\Users\Administrator\Desktop\5c79f0f10d7f9.png5c79f0f10d7f9">
            <a:extLst>
              <a:ext uri="{FF2B5EF4-FFF2-40B4-BE49-F238E27FC236}">
                <a16:creationId xmlns:a16="http://schemas.microsoft.com/office/drawing/2014/main" id="{905B726A-02D1-4D08-A69F-6DB72E859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811588" y="3455186"/>
            <a:ext cx="3117280" cy="2999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3" name="任意多边形: 形状 21">
            <a:extLst>
              <a:ext uri="{FF2B5EF4-FFF2-40B4-BE49-F238E27FC236}">
                <a16:creationId xmlns:a16="http://schemas.microsoft.com/office/drawing/2014/main" id="{264B4953-EC4D-462C-8F21-72018D56FE0E}"/>
              </a:ext>
            </a:extLst>
          </p:cNvPr>
          <p:cNvSpPr/>
          <p:nvPr/>
        </p:nvSpPr>
        <p:spPr>
          <a:xfrm rot="11880000">
            <a:off x="7722633" y="1182057"/>
            <a:ext cx="581722" cy="562688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DE077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任意多边形: 形状 22">
            <a:extLst>
              <a:ext uri="{FF2B5EF4-FFF2-40B4-BE49-F238E27FC236}">
                <a16:creationId xmlns:a16="http://schemas.microsoft.com/office/drawing/2014/main" id="{803FD397-74B7-4626-9DE3-B8CDDBFB916E}"/>
              </a:ext>
            </a:extLst>
          </p:cNvPr>
          <p:cNvSpPr/>
          <p:nvPr/>
        </p:nvSpPr>
        <p:spPr>
          <a:xfrm rot="11880000">
            <a:off x="6300182" y="67415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2753" y="2480083"/>
            <a:ext cx="30817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(2)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77412" y="2720532"/>
            <a:ext cx="40906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(2)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(1).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(2)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3217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6187" y="0"/>
            <a:ext cx="1368000" cy="23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altLang="zh-CN" sz="7200" b="1" dirty="0">
                <a:solidFill>
                  <a:srgbClr val="C00000"/>
                </a:solidFill>
                <a:latin typeface="+mj-ea"/>
                <a:ea typeface="+mj-ea"/>
              </a:rPr>
              <a:t>III.</a:t>
            </a:r>
            <a:endParaRPr lang="zh-CN" altLang="en-US" sz="72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335587" y="1905794"/>
            <a:ext cx="4953000" cy="101195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tập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7555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-224540" y="552515"/>
            <a:ext cx="4876800" cy="642619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3600" b="1" spc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Bài tập 1</a:t>
            </a:r>
            <a:endParaRPr lang="en-US" sz="3600" spc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41">
            <a:extLst>
              <a:ext uri="{FF2B5EF4-FFF2-40B4-BE49-F238E27FC236}">
                <a16:creationId xmlns:a16="http://schemas.microsoft.com/office/drawing/2014/main" id="{AEAFEFB4-EA30-4DC9-942D-1D6D26514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014" y="269817"/>
            <a:ext cx="2852827" cy="119722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0" y="2515395"/>
            <a:ext cx="5779693" cy="4233306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815DD7A0-B216-4DD7-83D1-21E083439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664" y="1495540"/>
            <a:ext cx="3612839" cy="255235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965BA4FD-66BA-4111-8852-A12E870572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5975884" y="2123639"/>
            <a:ext cx="3244200" cy="3848513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F413E67E-8FBE-42BD-B1FB-9151CAD0AD94}"/>
              </a:ext>
            </a:extLst>
          </p:cNvPr>
          <p:cNvSpPr txBox="1"/>
          <p:nvPr/>
        </p:nvSpPr>
        <p:spPr>
          <a:xfrm>
            <a:off x="8160293" y="1905794"/>
            <a:ext cx="2438400" cy="950395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vi-VN" b="1" spc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làm bài tập 1</a:t>
            </a:r>
            <a:r>
              <a:rPr lang="en-US" b="1" spc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vở</a:t>
            </a:r>
          </a:p>
        </p:txBody>
      </p:sp>
    </p:spTree>
    <p:extLst>
      <p:ext uri="{BB962C8B-B14F-4D97-AF65-F5344CB8AC3E}">
        <p14:creationId xmlns:p14="http://schemas.microsoft.com/office/powerpoint/2010/main" val="29552912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F17C1-0467-D268-DB17-9FDFE7B94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" y="-3345"/>
            <a:ext cx="12195350" cy="6862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BE780-8299-C4F8-44A7-040B5EA3DED0}"/>
              </a:ext>
            </a:extLst>
          </p:cNvPr>
          <p:cNvSpPr txBox="1"/>
          <p:nvPr/>
        </p:nvSpPr>
        <p:spPr>
          <a:xfrm>
            <a:off x="5045373" y="-3345"/>
            <a:ext cx="1415822" cy="905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58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1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2C83F-43A5-38D2-E78C-9ABEA457F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24" y="941094"/>
            <a:ext cx="1660813" cy="1341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E34B08-0797-890F-4E9E-200BD339B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73" y="1187146"/>
            <a:ext cx="1660813" cy="1341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BB995-0BA1-B427-21AA-A3D71FF5E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72" y="2817715"/>
            <a:ext cx="1660813" cy="1341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03CCE2-CB5D-8D34-B82D-B74228394739}"/>
              </a:ext>
            </a:extLst>
          </p:cNvPr>
          <p:cNvSpPr txBox="1"/>
          <p:nvPr/>
        </p:nvSpPr>
        <p:spPr>
          <a:xfrm>
            <a:off x="862897" y="909370"/>
            <a:ext cx="6456893" cy="4599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1a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1b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2b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1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1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DF0D9D-A5AC-037F-3E34-94EEA0CA8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999" y="3840970"/>
            <a:ext cx="1660813" cy="1341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0E65B-69D6-F065-96B0-072553514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178" y="3209090"/>
            <a:ext cx="1660813" cy="1341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67437F-D906-1952-BA4F-92BF9D07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455" y="1824703"/>
            <a:ext cx="1660813" cy="1341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A4F1FC-7506-A640-D61C-1A4730ACB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331" y="1903774"/>
            <a:ext cx="2146475" cy="21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462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-989013" y="531310"/>
            <a:ext cx="6376720" cy="581064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3200" b="1" spc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spc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(17)</a:t>
            </a:r>
            <a:endParaRPr lang="en-US" sz="3200" spc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id="{B8FA920A-E31A-4FA4-AE1C-8A7CB67D8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4116387" y="610394"/>
            <a:ext cx="8382000" cy="5800945"/>
          </a:xfrm>
          <a:prstGeom prst="rect">
            <a:avLst/>
          </a:prstGeom>
        </p:spPr>
      </p:pic>
      <p:pic>
        <p:nvPicPr>
          <p:cNvPr id="6" name="图片 45">
            <a:extLst>
              <a:ext uri="{FF2B5EF4-FFF2-40B4-BE49-F238E27FC236}">
                <a16:creationId xmlns:a16="http://schemas.microsoft.com/office/drawing/2014/main" id="{378F47C6-1050-4EB8-B718-7D08D5D68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17" y="2157337"/>
            <a:ext cx="4532062" cy="3885053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7471" y="2591594"/>
            <a:ext cx="4791916" cy="51815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21387" y="2157337"/>
            <a:ext cx="4343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5086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5" descr="C:\Users\Administrator\Desktop\5b447c8b710ba.png5b447c8b710ba">
            <a:extLst>
              <a:ext uri="{FF2B5EF4-FFF2-40B4-BE49-F238E27FC236}">
                <a16:creationId xmlns:a16="http://schemas.microsoft.com/office/drawing/2014/main" id="{E6430B3B-DFA0-4C61-BF1C-BF4FDB4B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56458" y="2618692"/>
            <a:ext cx="4970145" cy="4274820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611187" y="1372394"/>
            <a:ext cx="61722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a1.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444487" y="1905794"/>
            <a:ext cx="4348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TN        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CN     VN</a:t>
            </a:r>
            <a:endParaRPr lang="en-US" sz="2400" dirty="0"/>
          </a:p>
        </p:txBody>
      </p:sp>
      <p:sp>
        <p:nvSpPr>
          <p:cNvPr id="96" name="Rectangle 95"/>
          <p:cNvSpPr/>
          <p:nvPr/>
        </p:nvSpPr>
        <p:spPr>
          <a:xfrm>
            <a:off x="687387" y="2775466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2.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1144587" y="3505994"/>
            <a:ext cx="61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TN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CN             VN</a:t>
            </a:r>
            <a:endParaRPr lang="en-US" sz="2400" dirty="0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2668587" y="1476251"/>
            <a:ext cx="76200" cy="4542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4230687" y="2882604"/>
            <a:ext cx="76200" cy="3721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C051C28-94EC-8B7B-F65E-6E53F96975FC}"/>
              </a:ext>
            </a:extLst>
          </p:cNvPr>
          <p:cNvSpPr txBox="1"/>
          <p:nvPr/>
        </p:nvSpPr>
        <p:spPr>
          <a:xfrm>
            <a:off x="1068387" y="4039394"/>
            <a:ext cx="571500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a.2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a.1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13905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6">
            <a:extLst>
              <a:ext uri="{FF2B5EF4-FFF2-40B4-BE49-F238E27FC236}">
                <a16:creationId xmlns:a16="http://schemas.microsoft.com/office/drawing/2014/main" id="{445FC141-7C08-45D8-88E0-C416DA84D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8746" y="1440850"/>
            <a:ext cx="1448451" cy="12192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135187" y="1219995"/>
            <a:ext cx="1021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b1.- 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20987" y="1789282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TN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CN                                 VN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3587" y="2660050"/>
            <a:ext cx="110490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b2.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44587" y="4039394"/>
            <a:ext cx="1120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TN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lẫy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                           CN                           VN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9787" y="4838768"/>
            <a:ext cx="10896600" cy="1521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tabLst>
                <a:tab pos="478790" algn="l"/>
              </a:tabLst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a.2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a.1: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764587" y="1219995"/>
            <a:ext cx="0" cy="461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136187" y="2820194"/>
            <a:ext cx="0" cy="4400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69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6">
            <a:extLst>
              <a:ext uri="{FF2B5EF4-FFF2-40B4-BE49-F238E27FC236}">
                <a16:creationId xmlns:a16="http://schemas.microsoft.com/office/drawing/2014/main" id="{445FC141-7C08-45D8-88E0-C416DA84D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8746" y="1440850"/>
            <a:ext cx="1448451" cy="12192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30387" y="883330"/>
            <a:ext cx="76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c1.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9787" y="4838768"/>
            <a:ext cx="10896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2387" y="883330"/>
            <a:ext cx="89916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49197" y="2268325"/>
            <a:ext cx="890619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CN                                            VN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326187" y="993829"/>
            <a:ext cx="76200" cy="4470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44587" y="3006989"/>
            <a:ext cx="102108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c2. 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mướt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30387" y="4260489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TN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CN                                      VN</a:t>
            </a:r>
            <a:endParaRPr lang="en-US" sz="26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097587" y="3204535"/>
            <a:ext cx="7620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04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2" grpId="0"/>
      <p:bldP spid="3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6">
            <a:extLst>
              <a:ext uri="{FF2B5EF4-FFF2-40B4-BE49-F238E27FC236}">
                <a16:creationId xmlns:a16="http://schemas.microsoft.com/office/drawing/2014/main" id="{445FC141-7C08-45D8-88E0-C416DA84D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8746" y="1440850"/>
            <a:ext cx="1448451" cy="12192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201987" y="178928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TN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CN                     VN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1144587" y="4039394"/>
            <a:ext cx="1120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TN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CN                           VN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687387" y="4566802"/>
            <a:ext cx="11049000" cy="1640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tabLst>
                <a:tab pos="478790" algn="l"/>
              </a:tabLst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d.2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6187" y="1067594"/>
            <a:ext cx="922019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d1.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535987" y="1224617"/>
            <a:ext cx="76200" cy="536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92186" y="2588657"/>
            <a:ext cx="10744199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 2.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0821987" y="2823954"/>
            <a:ext cx="762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3842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2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-1117333" y="545060"/>
            <a:ext cx="6376720" cy="581064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3200" b="1" spc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spc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(18)</a:t>
            </a:r>
            <a:endParaRPr lang="en-US" sz="3200" spc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10">
            <a:extLst>
              <a:ext uri="{FF2B5EF4-FFF2-40B4-BE49-F238E27FC236}">
                <a16:creationId xmlns:a16="http://schemas.microsoft.com/office/drawing/2014/main" id="{E7D78F80-D339-44E2-B381-C1D3D3C9DC29}"/>
              </a:ext>
            </a:extLst>
          </p:cNvPr>
          <p:cNvGrpSpPr/>
          <p:nvPr/>
        </p:nvGrpSpPr>
        <p:grpSpPr>
          <a:xfrm>
            <a:off x="4116387" y="1524794"/>
            <a:ext cx="7372786" cy="4491124"/>
            <a:chOff x="3867151" y="1059200"/>
            <a:chExt cx="7164000" cy="4788000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7" name="任意多边形: 形状 9">
              <a:extLst>
                <a:ext uri="{FF2B5EF4-FFF2-40B4-BE49-F238E27FC236}">
                  <a16:creationId xmlns:a16="http://schemas.microsoft.com/office/drawing/2014/main" id="{0005DBC5-B898-462E-86BC-7FDB235EFBF6}"/>
                </a:ext>
              </a:extLst>
            </p:cNvPr>
            <p:cNvSpPr/>
            <p:nvPr/>
          </p:nvSpPr>
          <p:spPr>
            <a:xfrm>
              <a:off x="3867151" y="1059200"/>
              <a:ext cx="7164000" cy="4788000"/>
            </a:xfrm>
            <a:custGeom>
              <a:avLst/>
              <a:gdLst>
                <a:gd name="connsiteX0" fmla="*/ 1963390 w 3930375"/>
                <a:gd name="connsiteY0" fmla="*/ 540 h 2534622"/>
                <a:gd name="connsiteX1" fmla="*/ 2139107 w 3930375"/>
                <a:gd name="connsiteY1" fmla="*/ 61295 h 2534622"/>
                <a:gd name="connsiteX2" fmla="*/ 2196141 w 3930375"/>
                <a:gd name="connsiteY2" fmla="*/ 114354 h 2534622"/>
                <a:gd name="connsiteX3" fmla="*/ 2199667 w 3930375"/>
                <a:gd name="connsiteY3" fmla="*/ 117634 h 2534622"/>
                <a:gd name="connsiteX4" fmla="*/ 2446429 w 3930375"/>
                <a:gd name="connsiteY4" fmla="*/ 1335 h 2534622"/>
                <a:gd name="connsiteX5" fmla="*/ 2614273 w 3930375"/>
                <a:gd name="connsiteY5" fmla="*/ 27599 h 2534622"/>
                <a:gd name="connsiteX6" fmla="*/ 2824522 w 3930375"/>
                <a:gd name="connsiteY6" fmla="*/ 273222 h 2534622"/>
                <a:gd name="connsiteX7" fmla="*/ 2825667 w 3930375"/>
                <a:gd name="connsiteY7" fmla="*/ 273660 h 2534622"/>
                <a:gd name="connsiteX8" fmla="*/ 2914568 w 3930375"/>
                <a:gd name="connsiteY8" fmla="*/ 307685 h 2534622"/>
                <a:gd name="connsiteX9" fmla="*/ 3024404 w 3930375"/>
                <a:gd name="connsiteY9" fmla="*/ 393437 h 2534622"/>
                <a:gd name="connsiteX10" fmla="*/ 3036298 w 3930375"/>
                <a:gd name="connsiteY10" fmla="*/ 409720 h 2534622"/>
                <a:gd name="connsiteX11" fmla="*/ 3056680 w 3930375"/>
                <a:gd name="connsiteY11" fmla="*/ 397739 h 2534622"/>
                <a:gd name="connsiteX12" fmla="*/ 3191285 w 3930375"/>
                <a:gd name="connsiteY12" fmla="*/ 363285 h 2534622"/>
                <a:gd name="connsiteX13" fmla="*/ 3359129 w 3930375"/>
                <a:gd name="connsiteY13" fmla="*/ 389549 h 2534622"/>
                <a:gd name="connsiteX14" fmla="*/ 3569378 w 3930375"/>
                <a:gd name="connsiteY14" fmla="*/ 635172 h 2534622"/>
                <a:gd name="connsiteX15" fmla="*/ 3570523 w 3930375"/>
                <a:gd name="connsiteY15" fmla="*/ 635610 h 2534622"/>
                <a:gd name="connsiteX16" fmla="*/ 3659424 w 3930375"/>
                <a:gd name="connsiteY16" fmla="*/ 669635 h 2534622"/>
                <a:gd name="connsiteX17" fmla="*/ 3839203 w 3930375"/>
                <a:gd name="connsiteY17" fmla="*/ 873557 h 2534622"/>
                <a:gd name="connsiteX18" fmla="*/ 3827126 w 3930375"/>
                <a:gd name="connsiteY18" fmla="*/ 1132049 h 2534622"/>
                <a:gd name="connsiteX19" fmla="*/ 3915350 w 3930375"/>
                <a:gd name="connsiteY19" fmla="*/ 1527279 h 2534622"/>
                <a:gd name="connsiteX20" fmla="*/ 3502069 w 3930375"/>
                <a:gd name="connsiteY20" fmla="*/ 1873242 h 2534622"/>
                <a:gd name="connsiteX21" fmla="*/ 3354121 w 3930375"/>
                <a:gd name="connsiteY21" fmla="*/ 2169690 h 2534622"/>
                <a:gd name="connsiteX22" fmla="*/ 2850408 w 3930375"/>
                <a:gd name="connsiteY22" fmla="*/ 2205583 h 2534622"/>
                <a:gd name="connsiteX23" fmla="*/ 2490444 w 3930375"/>
                <a:gd name="connsiteY23" fmla="*/ 2521837 h 2534622"/>
                <a:gd name="connsiteX24" fmla="*/ 1961176 w 3930375"/>
                <a:gd name="connsiteY24" fmla="*/ 2328797 h 2534622"/>
                <a:gd name="connsiteX25" fmla="*/ 1174971 w 3930375"/>
                <a:gd name="connsiteY25" fmla="*/ 2138069 h 2534622"/>
                <a:gd name="connsiteX26" fmla="*/ 960184 w 3930375"/>
                <a:gd name="connsiteY26" fmla="*/ 2090595 h 2534622"/>
                <a:gd name="connsiteX27" fmla="*/ 903849 w 3930375"/>
                <a:gd name="connsiteY27" fmla="*/ 2041202 h 2534622"/>
                <a:gd name="connsiteX28" fmla="*/ 889347 w 3930375"/>
                <a:gd name="connsiteY28" fmla="*/ 2041705 h 2534622"/>
                <a:gd name="connsiteX29" fmla="*/ 430115 w 3930375"/>
                <a:gd name="connsiteY29" fmla="*/ 1776119 h 2534622"/>
                <a:gd name="connsiteX30" fmla="*/ 84437 w 3930375"/>
                <a:gd name="connsiteY30" fmla="*/ 1563876 h 2534622"/>
                <a:gd name="connsiteX31" fmla="*/ 158301 w 3930375"/>
                <a:gd name="connsiteY31" fmla="*/ 1277382 h 2534622"/>
                <a:gd name="connsiteX32" fmla="*/ 2326 w 3930375"/>
                <a:gd name="connsiteY32" fmla="*/ 983449 h 2534622"/>
                <a:gd name="connsiteX33" fmla="*/ 287175 w 3930375"/>
                <a:gd name="connsiteY33" fmla="*/ 722191 h 2534622"/>
                <a:gd name="connsiteX34" fmla="*/ 289900 w 3930375"/>
                <a:gd name="connsiteY34" fmla="*/ 715304 h 2534622"/>
                <a:gd name="connsiteX35" fmla="*/ 416785 w 3930375"/>
                <a:gd name="connsiteY35" fmla="*/ 340133 h 2534622"/>
                <a:gd name="connsiteX36" fmla="*/ 1034056 w 3930375"/>
                <a:gd name="connsiteY36" fmla="*/ 254421 h 2534622"/>
                <a:gd name="connsiteX37" fmla="*/ 1034174 w 3930375"/>
                <a:gd name="connsiteY37" fmla="*/ 254263 h 2534622"/>
                <a:gd name="connsiteX38" fmla="*/ 1088492 w 3930375"/>
                <a:gd name="connsiteY38" fmla="*/ 181605 h 2534622"/>
                <a:gd name="connsiteX39" fmla="*/ 1656407 w 3930375"/>
                <a:gd name="connsiteY39" fmla="*/ 165442 h 2534622"/>
                <a:gd name="connsiteX40" fmla="*/ 1659183 w 3930375"/>
                <a:gd name="connsiteY40" fmla="*/ 161542 h 2534622"/>
                <a:gd name="connsiteX41" fmla="*/ 1699497 w 3930375"/>
                <a:gd name="connsiteY41" fmla="*/ 104899 h 2534622"/>
                <a:gd name="connsiteX42" fmla="*/ 1898911 w 3930375"/>
                <a:gd name="connsiteY42" fmla="*/ 2966 h 2534622"/>
                <a:gd name="connsiteX43" fmla="*/ 1963390 w 3930375"/>
                <a:gd name="connsiteY43" fmla="*/ 540 h 253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30375" h="2534622">
                  <a:moveTo>
                    <a:pt x="1963390" y="540"/>
                  </a:moveTo>
                  <a:cubicBezTo>
                    <a:pt x="2027269" y="4116"/>
                    <a:pt x="2088472" y="25367"/>
                    <a:pt x="2139107" y="61295"/>
                  </a:cubicBezTo>
                  <a:lnTo>
                    <a:pt x="2196141" y="114354"/>
                  </a:lnTo>
                  <a:lnTo>
                    <a:pt x="2199667" y="117634"/>
                  </a:lnTo>
                  <a:cubicBezTo>
                    <a:pt x="2263275" y="48072"/>
                    <a:pt x="2352889" y="7710"/>
                    <a:pt x="2446429" y="1335"/>
                  </a:cubicBezTo>
                  <a:cubicBezTo>
                    <a:pt x="2502553" y="-2490"/>
                    <a:pt x="2560091" y="5920"/>
                    <a:pt x="2614273" y="27599"/>
                  </a:cubicBezTo>
                  <a:cubicBezTo>
                    <a:pt x="2724369" y="71636"/>
                    <a:pt x="2803313" y="163833"/>
                    <a:pt x="2824522" y="273222"/>
                  </a:cubicBezTo>
                  <a:lnTo>
                    <a:pt x="2825667" y="273660"/>
                  </a:lnTo>
                  <a:lnTo>
                    <a:pt x="2914568" y="307685"/>
                  </a:lnTo>
                  <a:cubicBezTo>
                    <a:pt x="2956627" y="329809"/>
                    <a:pt x="2993840" y="358922"/>
                    <a:pt x="3024404" y="393437"/>
                  </a:cubicBezTo>
                  <a:lnTo>
                    <a:pt x="3036298" y="409720"/>
                  </a:lnTo>
                  <a:lnTo>
                    <a:pt x="3056680" y="397739"/>
                  </a:lnTo>
                  <a:cubicBezTo>
                    <a:pt x="3098727" y="378157"/>
                    <a:pt x="3144515" y="366472"/>
                    <a:pt x="3191285" y="363285"/>
                  </a:cubicBezTo>
                  <a:cubicBezTo>
                    <a:pt x="3247409" y="359460"/>
                    <a:pt x="3304947" y="367870"/>
                    <a:pt x="3359129" y="389549"/>
                  </a:cubicBezTo>
                  <a:cubicBezTo>
                    <a:pt x="3469225" y="433586"/>
                    <a:pt x="3548169" y="525783"/>
                    <a:pt x="3569378" y="635172"/>
                  </a:cubicBezTo>
                  <a:lnTo>
                    <a:pt x="3570523" y="635610"/>
                  </a:lnTo>
                  <a:lnTo>
                    <a:pt x="3659424" y="669635"/>
                  </a:lnTo>
                  <a:cubicBezTo>
                    <a:pt x="3743542" y="713884"/>
                    <a:pt x="3808274" y="786085"/>
                    <a:pt x="3839203" y="873557"/>
                  </a:cubicBezTo>
                  <a:cubicBezTo>
                    <a:pt x="3869176" y="958213"/>
                    <a:pt x="3864905" y="1050158"/>
                    <a:pt x="3827126" y="1132049"/>
                  </a:cubicBezTo>
                  <a:cubicBezTo>
                    <a:pt x="3919989" y="1244354"/>
                    <a:pt x="3952465" y="1389939"/>
                    <a:pt x="3915350" y="1527279"/>
                  </a:cubicBezTo>
                  <a:cubicBezTo>
                    <a:pt x="3866009" y="1709862"/>
                    <a:pt x="3702671" y="1846599"/>
                    <a:pt x="3502069" y="1873242"/>
                  </a:cubicBezTo>
                  <a:cubicBezTo>
                    <a:pt x="3501112" y="1987206"/>
                    <a:pt x="3447132" y="2095289"/>
                    <a:pt x="3354121" y="2169690"/>
                  </a:cubicBezTo>
                  <a:cubicBezTo>
                    <a:pt x="3212802" y="2282749"/>
                    <a:pt x="3008665" y="2297277"/>
                    <a:pt x="2850408" y="2205583"/>
                  </a:cubicBezTo>
                  <a:cubicBezTo>
                    <a:pt x="2799226" y="2363081"/>
                    <a:pt x="2662178" y="2483480"/>
                    <a:pt x="2490444" y="2521837"/>
                  </a:cubicBezTo>
                  <a:cubicBezTo>
                    <a:pt x="2288075" y="2567030"/>
                    <a:pt x="2076868" y="2490015"/>
                    <a:pt x="1961176" y="2328797"/>
                  </a:cubicBezTo>
                  <a:cubicBezTo>
                    <a:pt x="1688111" y="2481821"/>
                    <a:pt x="1333449" y="2395808"/>
                    <a:pt x="1174971" y="2138069"/>
                  </a:cubicBezTo>
                  <a:cubicBezTo>
                    <a:pt x="1097131" y="2146540"/>
                    <a:pt x="1021666" y="2128342"/>
                    <a:pt x="960184" y="2090595"/>
                  </a:cubicBezTo>
                  <a:lnTo>
                    <a:pt x="903849" y="2041202"/>
                  </a:lnTo>
                  <a:lnTo>
                    <a:pt x="889347" y="2041705"/>
                  </a:lnTo>
                  <a:cubicBezTo>
                    <a:pt x="704847" y="2031212"/>
                    <a:pt x="529164" y="1937206"/>
                    <a:pt x="430115" y="1776119"/>
                  </a:cubicBezTo>
                  <a:cubicBezTo>
                    <a:pt x="274435" y="1793060"/>
                    <a:pt x="128255" y="1703327"/>
                    <a:pt x="84437" y="1563876"/>
                  </a:cubicBezTo>
                  <a:cubicBezTo>
                    <a:pt x="52697" y="1462982"/>
                    <a:pt x="80755" y="1354096"/>
                    <a:pt x="158301" y="1277382"/>
                  </a:cubicBezTo>
                  <a:cubicBezTo>
                    <a:pt x="48279" y="1217208"/>
                    <a:pt x="-12992" y="1101736"/>
                    <a:pt x="2326" y="983449"/>
                  </a:cubicBezTo>
                  <a:cubicBezTo>
                    <a:pt x="20295" y="844953"/>
                    <a:pt x="138564" y="736468"/>
                    <a:pt x="287175" y="722191"/>
                  </a:cubicBezTo>
                  <a:cubicBezTo>
                    <a:pt x="288058" y="719879"/>
                    <a:pt x="289016" y="717617"/>
                    <a:pt x="289900" y="715304"/>
                  </a:cubicBezTo>
                  <a:cubicBezTo>
                    <a:pt x="269942" y="578919"/>
                    <a:pt x="316484" y="441378"/>
                    <a:pt x="416785" y="340133"/>
                  </a:cubicBezTo>
                  <a:cubicBezTo>
                    <a:pt x="575264" y="180221"/>
                    <a:pt x="832202" y="144579"/>
                    <a:pt x="1034056" y="254421"/>
                  </a:cubicBezTo>
                  <a:lnTo>
                    <a:pt x="1034174" y="254263"/>
                  </a:lnTo>
                  <a:lnTo>
                    <a:pt x="1088492" y="181605"/>
                  </a:lnTo>
                  <a:cubicBezTo>
                    <a:pt x="1233297" y="30836"/>
                    <a:pt x="1492608" y="15446"/>
                    <a:pt x="1656407" y="165442"/>
                  </a:cubicBezTo>
                  <a:lnTo>
                    <a:pt x="1659183" y="161542"/>
                  </a:lnTo>
                  <a:lnTo>
                    <a:pt x="1699497" y="104899"/>
                  </a:lnTo>
                  <a:cubicBezTo>
                    <a:pt x="1749813" y="50067"/>
                    <a:pt x="1820427" y="13297"/>
                    <a:pt x="1898911" y="2966"/>
                  </a:cubicBezTo>
                  <a:cubicBezTo>
                    <a:pt x="1920507" y="120"/>
                    <a:pt x="1942097" y="-652"/>
                    <a:pt x="1963390" y="540"/>
                  </a:cubicBez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任意多边形: 形状 7">
              <a:extLst>
                <a:ext uri="{FF2B5EF4-FFF2-40B4-BE49-F238E27FC236}">
                  <a16:creationId xmlns:a16="http://schemas.microsoft.com/office/drawing/2014/main" id="{B262DA64-FD5F-41E4-8922-F836CBC04F0E}"/>
                </a:ext>
              </a:extLst>
            </p:cNvPr>
            <p:cNvSpPr/>
            <p:nvPr/>
          </p:nvSpPr>
          <p:spPr>
            <a:xfrm>
              <a:off x="4038601" y="1228239"/>
              <a:ext cx="6825330" cy="4401522"/>
            </a:xfrm>
            <a:custGeom>
              <a:avLst/>
              <a:gdLst>
                <a:gd name="connsiteX0" fmla="*/ 1963390 w 3930375"/>
                <a:gd name="connsiteY0" fmla="*/ 540 h 2534622"/>
                <a:gd name="connsiteX1" fmla="*/ 2139107 w 3930375"/>
                <a:gd name="connsiteY1" fmla="*/ 61295 h 2534622"/>
                <a:gd name="connsiteX2" fmla="*/ 2196141 w 3930375"/>
                <a:gd name="connsiteY2" fmla="*/ 114354 h 2534622"/>
                <a:gd name="connsiteX3" fmla="*/ 2199667 w 3930375"/>
                <a:gd name="connsiteY3" fmla="*/ 117634 h 2534622"/>
                <a:gd name="connsiteX4" fmla="*/ 2446429 w 3930375"/>
                <a:gd name="connsiteY4" fmla="*/ 1335 h 2534622"/>
                <a:gd name="connsiteX5" fmla="*/ 2614273 w 3930375"/>
                <a:gd name="connsiteY5" fmla="*/ 27599 h 2534622"/>
                <a:gd name="connsiteX6" fmla="*/ 2824522 w 3930375"/>
                <a:gd name="connsiteY6" fmla="*/ 273222 h 2534622"/>
                <a:gd name="connsiteX7" fmla="*/ 2825667 w 3930375"/>
                <a:gd name="connsiteY7" fmla="*/ 273660 h 2534622"/>
                <a:gd name="connsiteX8" fmla="*/ 2914568 w 3930375"/>
                <a:gd name="connsiteY8" fmla="*/ 307685 h 2534622"/>
                <a:gd name="connsiteX9" fmla="*/ 3024404 w 3930375"/>
                <a:gd name="connsiteY9" fmla="*/ 393437 h 2534622"/>
                <a:gd name="connsiteX10" fmla="*/ 3036298 w 3930375"/>
                <a:gd name="connsiteY10" fmla="*/ 409720 h 2534622"/>
                <a:gd name="connsiteX11" fmla="*/ 3056680 w 3930375"/>
                <a:gd name="connsiteY11" fmla="*/ 397739 h 2534622"/>
                <a:gd name="connsiteX12" fmla="*/ 3191285 w 3930375"/>
                <a:gd name="connsiteY12" fmla="*/ 363285 h 2534622"/>
                <a:gd name="connsiteX13" fmla="*/ 3359129 w 3930375"/>
                <a:gd name="connsiteY13" fmla="*/ 389549 h 2534622"/>
                <a:gd name="connsiteX14" fmla="*/ 3569378 w 3930375"/>
                <a:gd name="connsiteY14" fmla="*/ 635172 h 2534622"/>
                <a:gd name="connsiteX15" fmla="*/ 3570523 w 3930375"/>
                <a:gd name="connsiteY15" fmla="*/ 635610 h 2534622"/>
                <a:gd name="connsiteX16" fmla="*/ 3659424 w 3930375"/>
                <a:gd name="connsiteY16" fmla="*/ 669635 h 2534622"/>
                <a:gd name="connsiteX17" fmla="*/ 3839203 w 3930375"/>
                <a:gd name="connsiteY17" fmla="*/ 873557 h 2534622"/>
                <a:gd name="connsiteX18" fmla="*/ 3827126 w 3930375"/>
                <a:gd name="connsiteY18" fmla="*/ 1132049 h 2534622"/>
                <a:gd name="connsiteX19" fmla="*/ 3915350 w 3930375"/>
                <a:gd name="connsiteY19" fmla="*/ 1527279 h 2534622"/>
                <a:gd name="connsiteX20" fmla="*/ 3502069 w 3930375"/>
                <a:gd name="connsiteY20" fmla="*/ 1873242 h 2534622"/>
                <a:gd name="connsiteX21" fmla="*/ 3354121 w 3930375"/>
                <a:gd name="connsiteY21" fmla="*/ 2169690 h 2534622"/>
                <a:gd name="connsiteX22" fmla="*/ 2850408 w 3930375"/>
                <a:gd name="connsiteY22" fmla="*/ 2205583 h 2534622"/>
                <a:gd name="connsiteX23" fmla="*/ 2490444 w 3930375"/>
                <a:gd name="connsiteY23" fmla="*/ 2521837 h 2534622"/>
                <a:gd name="connsiteX24" fmla="*/ 1961176 w 3930375"/>
                <a:gd name="connsiteY24" fmla="*/ 2328797 h 2534622"/>
                <a:gd name="connsiteX25" fmla="*/ 1174971 w 3930375"/>
                <a:gd name="connsiteY25" fmla="*/ 2138069 h 2534622"/>
                <a:gd name="connsiteX26" fmla="*/ 960184 w 3930375"/>
                <a:gd name="connsiteY26" fmla="*/ 2090595 h 2534622"/>
                <a:gd name="connsiteX27" fmla="*/ 903849 w 3930375"/>
                <a:gd name="connsiteY27" fmla="*/ 2041202 h 2534622"/>
                <a:gd name="connsiteX28" fmla="*/ 889347 w 3930375"/>
                <a:gd name="connsiteY28" fmla="*/ 2041705 h 2534622"/>
                <a:gd name="connsiteX29" fmla="*/ 430115 w 3930375"/>
                <a:gd name="connsiteY29" fmla="*/ 1776119 h 2534622"/>
                <a:gd name="connsiteX30" fmla="*/ 84437 w 3930375"/>
                <a:gd name="connsiteY30" fmla="*/ 1563876 h 2534622"/>
                <a:gd name="connsiteX31" fmla="*/ 158301 w 3930375"/>
                <a:gd name="connsiteY31" fmla="*/ 1277382 h 2534622"/>
                <a:gd name="connsiteX32" fmla="*/ 2326 w 3930375"/>
                <a:gd name="connsiteY32" fmla="*/ 983449 h 2534622"/>
                <a:gd name="connsiteX33" fmla="*/ 287175 w 3930375"/>
                <a:gd name="connsiteY33" fmla="*/ 722191 h 2534622"/>
                <a:gd name="connsiteX34" fmla="*/ 289900 w 3930375"/>
                <a:gd name="connsiteY34" fmla="*/ 715304 h 2534622"/>
                <a:gd name="connsiteX35" fmla="*/ 416785 w 3930375"/>
                <a:gd name="connsiteY35" fmla="*/ 340133 h 2534622"/>
                <a:gd name="connsiteX36" fmla="*/ 1034056 w 3930375"/>
                <a:gd name="connsiteY36" fmla="*/ 254421 h 2534622"/>
                <a:gd name="connsiteX37" fmla="*/ 1034174 w 3930375"/>
                <a:gd name="connsiteY37" fmla="*/ 254263 h 2534622"/>
                <a:gd name="connsiteX38" fmla="*/ 1088492 w 3930375"/>
                <a:gd name="connsiteY38" fmla="*/ 181605 h 2534622"/>
                <a:gd name="connsiteX39" fmla="*/ 1656407 w 3930375"/>
                <a:gd name="connsiteY39" fmla="*/ 165442 h 2534622"/>
                <a:gd name="connsiteX40" fmla="*/ 1659183 w 3930375"/>
                <a:gd name="connsiteY40" fmla="*/ 161542 h 2534622"/>
                <a:gd name="connsiteX41" fmla="*/ 1699497 w 3930375"/>
                <a:gd name="connsiteY41" fmla="*/ 104899 h 2534622"/>
                <a:gd name="connsiteX42" fmla="*/ 1898911 w 3930375"/>
                <a:gd name="connsiteY42" fmla="*/ 2966 h 2534622"/>
                <a:gd name="connsiteX43" fmla="*/ 1963390 w 3930375"/>
                <a:gd name="connsiteY43" fmla="*/ 540 h 253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30375" h="2534622">
                  <a:moveTo>
                    <a:pt x="1963390" y="540"/>
                  </a:moveTo>
                  <a:cubicBezTo>
                    <a:pt x="2027269" y="4116"/>
                    <a:pt x="2088472" y="25367"/>
                    <a:pt x="2139107" y="61295"/>
                  </a:cubicBezTo>
                  <a:lnTo>
                    <a:pt x="2196141" y="114354"/>
                  </a:lnTo>
                  <a:lnTo>
                    <a:pt x="2199667" y="117634"/>
                  </a:lnTo>
                  <a:cubicBezTo>
                    <a:pt x="2263275" y="48072"/>
                    <a:pt x="2352889" y="7710"/>
                    <a:pt x="2446429" y="1335"/>
                  </a:cubicBezTo>
                  <a:cubicBezTo>
                    <a:pt x="2502553" y="-2490"/>
                    <a:pt x="2560091" y="5920"/>
                    <a:pt x="2614273" y="27599"/>
                  </a:cubicBezTo>
                  <a:cubicBezTo>
                    <a:pt x="2724369" y="71636"/>
                    <a:pt x="2803313" y="163833"/>
                    <a:pt x="2824522" y="273222"/>
                  </a:cubicBezTo>
                  <a:lnTo>
                    <a:pt x="2825667" y="273660"/>
                  </a:lnTo>
                  <a:lnTo>
                    <a:pt x="2914568" y="307685"/>
                  </a:lnTo>
                  <a:cubicBezTo>
                    <a:pt x="2956627" y="329809"/>
                    <a:pt x="2993840" y="358922"/>
                    <a:pt x="3024404" y="393437"/>
                  </a:cubicBezTo>
                  <a:lnTo>
                    <a:pt x="3036298" y="409720"/>
                  </a:lnTo>
                  <a:lnTo>
                    <a:pt x="3056680" y="397739"/>
                  </a:lnTo>
                  <a:cubicBezTo>
                    <a:pt x="3098727" y="378157"/>
                    <a:pt x="3144515" y="366472"/>
                    <a:pt x="3191285" y="363285"/>
                  </a:cubicBezTo>
                  <a:cubicBezTo>
                    <a:pt x="3247409" y="359460"/>
                    <a:pt x="3304947" y="367870"/>
                    <a:pt x="3359129" y="389549"/>
                  </a:cubicBezTo>
                  <a:cubicBezTo>
                    <a:pt x="3469225" y="433586"/>
                    <a:pt x="3548169" y="525783"/>
                    <a:pt x="3569378" y="635172"/>
                  </a:cubicBezTo>
                  <a:lnTo>
                    <a:pt x="3570523" y="635610"/>
                  </a:lnTo>
                  <a:lnTo>
                    <a:pt x="3659424" y="669635"/>
                  </a:lnTo>
                  <a:cubicBezTo>
                    <a:pt x="3743542" y="713884"/>
                    <a:pt x="3808274" y="786085"/>
                    <a:pt x="3839203" y="873557"/>
                  </a:cubicBezTo>
                  <a:cubicBezTo>
                    <a:pt x="3869176" y="958213"/>
                    <a:pt x="3864905" y="1050158"/>
                    <a:pt x="3827126" y="1132049"/>
                  </a:cubicBezTo>
                  <a:cubicBezTo>
                    <a:pt x="3919989" y="1244354"/>
                    <a:pt x="3952465" y="1389939"/>
                    <a:pt x="3915350" y="1527279"/>
                  </a:cubicBezTo>
                  <a:cubicBezTo>
                    <a:pt x="3866009" y="1709862"/>
                    <a:pt x="3702671" y="1846599"/>
                    <a:pt x="3502069" y="1873242"/>
                  </a:cubicBezTo>
                  <a:cubicBezTo>
                    <a:pt x="3501112" y="1987206"/>
                    <a:pt x="3447132" y="2095289"/>
                    <a:pt x="3354121" y="2169690"/>
                  </a:cubicBezTo>
                  <a:cubicBezTo>
                    <a:pt x="3212802" y="2282749"/>
                    <a:pt x="3008665" y="2297277"/>
                    <a:pt x="2850408" y="2205583"/>
                  </a:cubicBezTo>
                  <a:cubicBezTo>
                    <a:pt x="2799226" y="2363081"/>
                    <a:pt x="2662178" y="2483480"/>
                    <a:pt x="2490444" y="2521837"/>
                  </a:cubicBezTo>
                  <a:cubicBezTo>
                    <a:pt x="2288075" y="2567030"/>
                    <a:pt x="2076868" y="2490015"/>
                    <a:pt x="1961176" y="2328797"/>
                  </a:cubicBezTo>
                  <a:cubicBezTo>
                    <a:pt x="1688111" y="2481821"/>
                    <a:pt x="1333449" y="2395808"/>
                    <a:pt x="1174971" y="2138069"/>
                  </a:cubicBezTo>
                  <a:cubicBezTo>
                    <a:pt x="1097131" y="2146540"/>
                    <a:pt x="1021666" y="2128342"/>
                    <a:pt x="960184" y="2090595"/>
                  </a:cubicBezTo>
                  <a:lnTo>
                    <a:pt x="903849" y="2041202"/>
                  </a:lnTo>
                  <a:lnTo>
                    <a:pt x="889347" y="2041705"/>
                  </a:lnTo>
                  <a:cubicBezTo>
                    <a:pt x="704847" y="2031212"/>
                    <a:pt x="529164" y="1937206"/>
                    <a:pt x="430115" y="1776119"/>
                  </a:cubicBezTo>
                  <a:cubicBezTo>
                    <a:pt x="274435" y="1793060"/>
                    <a:pt x="128255" y="1703327"/>
                    <a:pt x="84437" y="1563876"/>
                  </a:cubicBezTo>
                  <a:cubicBezTo>
                    <a:pt x="52697" y="1462982"/>
                    <a:pt x="80755" y="1354096"/>
                    <a:pt x="158301" y="1277382"/>
                  </a:cubicBezTo>
                  <a:cubicBezTo>
                    <a:pt x="48279" y="1217208"/>
                    <a:pt x="-12992" y="1101736"/>
                    <a:pt x="2326" y="983449"/>
                  </a:cubicBezTo>
                  <a:cubicBezTo>
                    <a:pt x="20295" y="844953"/>
                    <a:pt x="138564" y="736468"/>
                    <a:pt x="287175" y="722191"/>
                  </a:cubicBezTo>
                  <a:cubicBezTo>
                    <a:pt x="288058" y="719879"/>
                    <a:pt x="289016" y="717617"/>
                    <a:pt x="289900" y="715304"/>
                  </a:cubicBezTo>
                  <a:cubicBezTo>
                    <a:pt x="269942" y="578919"/>
                    <a:pt x="316484" y="441378"/>
                    <a:pt x="416785" y="340133"/>
                  </a:cubicBezTo>
                  <a:cubicBezTo>
                    <a:pt x="575264" y="180221"/>
                    <a:pt x="832202" y="144579"/>
                    <a:pt x="1034056" y="254421"/>
                  </a:cubicBezTo>
                  <a:lnTo>
                    <a:pt x="1034174" y="254263"/>
                  </a:lnTo>
                  <a:lnTo>
                    <a:pt x="1088492" y="181605"/>
                  </a:lnTo>
                  <a:cubicBezTo>
                    <a:pt x="1233297" y="30836"/>
                    <a:pt x="1492608" y="15446"/>
                    <a:pt x="1656407" y="165442"/>
                  </a:cubicBezTo>
                  <a:lnTo>
                    <a:pt x="1659183" y="161542"/>
                  </a:lnTo>
                  <a:lnTo>
                    <a:pt x="1699497" y="104899"/>
                  </a:lnTo>
                  <a:cubicBezTo>
                    <a:pt x="1749813" y="50067"/>
                    <a:pt x="1820427" y="13297"/>
                    <a:pt x="1898911" y="2966"/>
                  </a:cubicBezTo>
                  <a:cubicBezTo>
                    <a:pt x="1920507" y="120"/>
                    <a:pt x="1942097" y="-652"/>
                    <a:pt x="1963390" y="540"/>
                  </a:cubicBezTo>
                  <a:close/>
                </a:path>
              </a:pathLst>
            </a:custGeom>
            <a:solidFill>
              <a:srgbClr val="FAEEE2"/>
            </a:solidFill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任意多边形: 形状 8">
              <a:extLst>
                <a:ext uri="{FF2B5EF4-FFF2-40B4-BE49-F238E27FC236}">
                  <a16:creationId xmlns:a16="http://schemas.microsoft.com/office/drawing/2014/main" id="{9C810E09-F74B-4AE4-815E-69778F1BFB71}"/>
                </a:ext>
              </a:extLst>
            </p:cNvPr>
            <p:cNvSpPr/>
            <p:nvPr/>
          </p:nvSpPr>
          <p:spPr>
            <a:xfrm>
              <a:off x="4219575" y="1344946"/>
              <a:ext cx="6463381" cy="4168108"/>
            </a:xfrm>
            <a:custGeom>
              <a:avLst/>
              <a:gdLst>
                <a:gd name="connsiteX0" fmla="*/ 1963390 w 3930375"/>
                <a:gd name="connsiteY0" fmla="*/ 540 h 2534622"/>
                <a:gd name="connsiteX1" fmla="*/ 2139107 w 3930375"/>
                <a:gd name="connsiteY1" fmla="*/ 61295 h 2534622"/>
                <a:gd name="connsiteX2" fmla="*/ 2196141 w 3930375"/>
                <a:gd name="connsiteY2" fmla="*/ 114354 h 2534622"/>
                <a:gd name="connsiteX3" fmla="*/ 2199667 w 3930375"/>
                <a:gd name="connsiteY3" fmla="*/ 117634 h 2534622"/>
                <a:gd name="connsiteX4" fmla="*/ 2446429 w 3930375"/>
                <a:gd name="connsiteY4" fmla="*/ 1335 h 2534622"/>
                <a:gd name="connsiteX5" fmla="*/ 2614273 w 3930375"/>
                <a:gd name="connsiteY5" fmla="*/ 27599 h 2534622"/>
                <a:gd name="connsiteX6" fmla="*/ 2824522 w 3930375"/>
                <a:gd name="connsiteY6" fmla="*/ 273222 h 2534622"/>
                <a:gd name="connsiteX7" fmla="*/ 2825667 w 3930375"/>
                <a:gd name="connsiteY7" fmla="*/ 273660 h 2534622"/>
                <a:gd name="connsiteX8" fmla="*/ 2914568 w 3930375"/>
                <a:gd name="connsiteY8" fmla="*/ 307685 h 2534622"/>
                <a:gd name="connsiteX9" fmla="*/ 3024404 w 3930375"/>
                <a:gd name="connsiteY9" fmla="*/ 393437 h 2534622"/>
                <a:gd name="connsiteX10" fmla="*/ 3036298 w 3930375"/>
                <a:gd name="connsiteY10" fmla="*/ 409720 h 2534622"/>
                <a:gd name="connsiteX11" fmla="*/ 3056680 w 3930375"/>
                <a:gd name="connsiteY11" fmla="*/ 397739 h 2534622"/>
                <a:gd name="connsiteX12" fmla="*/ 3191285 w 3930375"/>
                <a:gd name="connsiteY12" fmla="*/ 363285 h 2534622"/>
                <a:gd name="connsiteX13" fmla="*/ 3359129 w 3930375"/>
                <a:gd name="connsiteY13" fmla="*/ 389549 h 2534622"/>
                <a:gd name="connsiteX14" fmla="*/ 3569378 w 3930375"/>
                <a:gd name="connsiteY14" fmla="*/ 635172 h 2534622"/>
                <a:gd name="connsiteX15" fmla="*/ 3570523 w 3930375"/>
                <a:gd name="connsiteY15" fmla="*/ 635610 h 2534622"/>
                <a:gd name="connsiteX16" fmla="*/ 3659424 w 3930375"/>
                <a:gd name="connsiteY16" fmla="*/ 669635 h 2534622"/>
                <a:gd name="connsiteX17" fmla="*/ 3839203 w 3930375"/>
                <a:gd name="connsiteY17" fmla="*/ 873557 h 2534622"/>
                <a:gd name="connsiteX18" fmla="*/ 3827126 w 3930375"/>
                <a:gd name="connsiteY18" fmla="*/ 1132049 h 2534622"/>
                <a:gd name="connsiteX19" fmla="*/ 3915350 w 3930375"/>
                <a:gd name="connsiteY19" fmla="*/ 1527279 h 2534622"/>
                <a:gd name="connsiteX20" fmla="*/ 3502069 w 3930375"/>
                <a:gd name="connsiteY20" fmla="*/ 1873242 h 2534622"/>
                <a:gd name="connsiteX21" fmla="*/ 3354121 w 3930375"/>
                <a:gd name="connsiteY21" fmla="*/ 2169690 h 2534622"/>
                <a:gd name="connsiteX22" fmla="*/ 2850408 w 3930375"/>
                <a:gd name="connsiteY22" fmla="*/ 2205583 h 2534622"/>
                <a:gd name="connsiteX23" fmla="*/ 2490444 w 3930375"/>
                <a:gd name="connsiteY23" fmla="*/ 2521837 h 2534622"/>
                <a:gd name="connsiteX24" fmla="*/ 1961176 w 3930375"/>
                <a:gd name="connsiteY24" fmla="*/ 2328797 h 2534622"/>
                <a:gd name="connsiteX25" fmla="*/ 1174971 w 3930375"/>
                <a:gd name="connsiteY25" fmla="*/ 2138069 h 2534622"/>
                <a:gd name="connsiteX26" fmla="*/ 960184 w 3930375"/>
                <a:gd name="connsiteY26" fmla="*/ 2090595 h 2534622"/>
                <a:gd name="connsiteX27" fmla="*/ 903849 w 3930375"/>
                <a:gd name="connsiteY27" fmla="*/ 2041202 h 2534622"/>
                <a:gd name="connsiteX28" fmla="*/ 889347 w 3930375"/>
                <a:gd name="connsiteY28" fmla="*/ 2041705 h 2534622"/>
                <a:gd name="connsiteX29" fmla="*/ 430115 w 3930375"/>
                <a:gd name="connsiteY29" fmla="*/ 1776119 h 2534622"/>
                <a:gd name="connsiteX30" fmla="*/ 84437 w 3930375"/>
                <a:gd name="connsiteY30" fmla="*/ 1563876 h 2534622"/>
                <a:gd name="connsiteX31" fmla="*/ 158301 w 3930375"/>
                <a:gd name="connsiteY31" fmla="*/ 1277382 h 2534622"/>
                <a:gd name="connsiteX32" fmla="*/ 2326 w 3930375"/>
                <a:gd name="connsiteY32" fmla="*/ 983449 h 2534622"/>
                <a:gd name="connsiteX33" fmla="*/ 287175 w 3930375"/>
                <a:gd name="connsiteY33" fmla="*/ 722191 h 2534622"/>
                <a:gd name="connsiteX34" fmla="*/ 289900 w 3930375"/>
                <a:gd name="connsiteY34" fmla="*/ 715304 h 2534622"/>
                <a:gd name="connsiteX35" fmla="*/ 416785 w 3930375"/>
                <a:gd name="connsiteY35" fmla="*/ 340133 h 2534622"/>
                <a:gd name="connsiteX36" fmla="*/ 1034056 w 3930375"/>
                <a:gd name="connsiteY36" fmla="*/ 254421 h 2534622"/>
                <a:gd name="connsiteX37" fmla="*/ 1034174 w 3930375"/>
                <a:gd name="connsiteY37" fmla="*/ 254263 h 2534622"/>
                <a:gd name="connsiteX38" fmla="*/ 1088492 w 3930375"/>
                <a:gd name="connsiteY38" fmla="*/ 181605 h 2534622"/>
                <a:gd name="connsiteX39" fmla="*/ 1656407 w 3930375"/>
                <a:gd name="connsiteY39" fmla="*/ 165442 h 2534622"/>
                <a:gd name="connsiteX40" fmla="*/ 1659183 w 3930375"/>
                <a:gd name="connsiteY40" fmla="*/ 161542 h 2534622"/>
                <a:gd name="connsiteX41" fmla="*/ 1699497 w 3930375"/>
                <a:gd name="connsiteY41" fmla="*/ 104899 h 2534622"/>
                <a:gd name="connsiteX42" fmla="*/ 1898911 w 3930375"/>
                <a:gd name="connsiteY42" fmla="*/ 2966 h 2534622"/>
                <a:gd name="connsiteX43" fmla="*/ 1963390 w 3930375"/>
                <a:gd name="connsiteY43" fmla="*/ 540 h 253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30375" h="2534622">
                  <a:moveTo>
                    <a:pt x="1963390" y="540"/>
                  </a:moveTo>
                  <a:cubicBezTo>
                    <a:pt x="2027269" y="4116"/>
                    <a:pt x="2088472" y="25367"/>
                    <a:pt x="2139107" y="61295"/>
                  </a:cubicBezTo>
                  <a:lnTo>
                    <a:pt x="2196141" y="114354"/>
                  </a:lnTo>
                  <a:lnTo>
                    <a:pt x="2199667" y="117634"/>
                  </a:lnTo>
                  <a:cubicBezTo>
                    <a:pt x="2263275" y="48072"/>
                    <a:pt x="2352889" y="7710"/>
                    <a:pt x="2446429" y="1335"/>
                  </a:cubicBezTo>
                  <a:cubicBezTo>
                    <a:pt x="2502553" y="-2490"/>
                    <a:pt x="2560091" y="5920"/>
                    <a:pt x="2614273" y="27599"/>
                  </a:cubicBezTo>
                  <a:cubicBezTo>
                    <a:pt x="2724369" y="71636"/>
                    <a:pt x="2803313" y="163833"/>
                    <a:pt x="2824522" y="273222"/>
                  </a:cubicBezTo>
                  <a:lnTo>
                    <a:pt x="2825667" y="273660"/>
                  </a:lnTo>
                  <a:lnTo>
                    <a:pt x="2914568" y="307685"/>
                  </a:lnTo>
                  <a:cubicBezTo>
                    <a:pt x="2956627" y="329809"/>
                    <a:pt x="2993840" y="358922"/>
                    <a:pt x="3024404" y="393437"/>
                  </a:cubicBezTo>
                  <a:lnTo>
                    <a:pt x="3036298" y="409720"/>
                  </a:lnTo>
                  <a:lnTo>
                    <a:pt x="3056680" y="397739"/>
                  </a:lnTo>
                  <a:cubicBezTo>
                    <a:pt x="3098727" y="378157"/>
                    <a:pt x="3144515" y="366472"/>
                    <a:pt x="3191285" y="363285"/>
                  </a:cubicBezTo>
                  <a:cubicBezTo>
                    <a:pt x="3247409" y="359460"/>
                    <a:pt x="3304947" y="367870"/>
                    <a:pt x="3359129" y="389549"/>
                  </a:cubicBezTo>
                  <a:cubicBezTo>
                    <a:pt x="3469225" y="433586"/>
                    <a:pt x="3548169" y="525783"/>
                    <a:pt x="3569378" y="635172"/>
                  </a:cubicBezTo>
                  <a:lnTo>
                    <a:pt x="3570523" y="635610"/>
                  </a:lnTo>
                  <a:lnTo>
                    <a:pt x="3659424" y="669635"/>
                  </a:lnTo>
                  <a:cubicBezTo>
                    <a:pt x="3743542" y="713884"/>
                    <a:pt x="3808274" y="786085"/>
                    <a:pt x="3839203" y="873557"/>
                  </a:cubicBezTo>
                  <a:cubicBezTo>
                    <a:pt x="3869176" y="958213"/>
                    <a:pt x="3864905" y="1050158"/>
                    <a:pt x="3827126" y="1132049"/>
                  </a:cubicBezTo>
                  <a:cubicBezTo>
                    <a:pt x="3919989" y="1244354"/>
                    <a:pt x="3952465" y="1389939"/>
                    <a:pt x="3915350" y="1527279"/>
                  </a:cubicBezTo>
                  <a:cubicBezTo>
                    <a:pt x="3866009" y="1709862"/>
                    <a:pt x="3702671" y="1846599"/>
                    <a:pt x="3502069" y="1873242"/>
                  </a:cubicBezTo>
                  <a:cubicBezTo>
                    <a:pt x="3501112" y="1987206"/>
                    <a:pt x="3447132" y="2095289"/>
                    <a:pt x="3354121" y="2169690"/>
                  </a:cubicBezTo>
                  <a:cubicBezTo>
                    <a:pt x="3212802" y="2282749"/>
                    <a:pt x="3008665" y="2297277"/>
                    <a:pt x="2850408" y="2205583"/>
                  </a:cubicBezTo>
                  <a:cubicBezTo>
                    <a:pt x="2799226" y="2363081"/>
                    <a:pt x="2662178" y="2483480"/>
                    <a:pt x="2490444" y="2521837"/>
                  </a:cubicBezTo>
                  <a:cubicBezTo>
                    <a:pt x="2288075" y="2567030"/>
                    <a:pt x="2076868" y="2490015"/>
                    <a:pt x="1961176" y="2328797"/>
                  </a:cubicBezTo>
                  <a:cubicBezTo>
                    <a:pt x="1688111" y="2481821"/>
                    <a:pt x="1333449" y="2395808"/>
                    <a:pt x="1174971" y="2138069"/>
                  </a:cubicBezTo>
                  <a:cubicBezTo>
                    <a:pt x="1097131" y="2146540"/>
                    <a:pt x="1021666" y="2128342"/>
                    <a:pt x="960184" y="2090595"/>
                  </a:cubicBezTo>
                  <a:lnTo>
                    <a:pt x="903849" y="2041202"/>
                  </a:lnTo>
                  <a:lnTo>
                    <a:pt x="889347" y="2041705"/>
                  </a:lnTo>
                  <a:cubicBezTo>
                    <a:pt x="704847" y="2031212"/>
                    <a:pt x="529164" y="1937206"/>
                    <a:pt x="430115" y="1776119"/>
                  </a:cubicBezTo>
                  <a:cubicBezTo>
                    <a:pt x="274435" y="1793060"/>
                    <a:pt x="128255" y="1703327"/>
                    <a:pt x="84437" y="1563876"/>
                  </a:cubicBezTo>
                  <a:cubicBezTo>
                    <a:pt x="52697" y="1462982"/>
                    <a:pt x="80755" y="1354096"/>
                    <a:pt x="158301" y="1277382"/>
                  </a:cubicBezTo>
                  <a:cubicBezTo>
                    <a:pt x="48279" y="1217208"/>
                    <a:pt x="-12992" y="1101736"/>
                    <a:pt x="2326" y="983449"/>
                  </a:cubicBezTo>
                  <a:cubicBezTo>
                    <a:pt x="20295" y="844953"/>
                    <a:pt x="138564" y="736468"/>
                    <a:pt x="287175" y="722191"/>
                  </a:cubicBezTo>
                  <a:cubicBezTo>
                    <a:pt x="288058" y="719879"/>
                    <a:pt x="289016" y="717617"/>
                    <a:pt x="289900" y="715304"/>
                  </a:cubicBezTo>
                  <a:cubicBezTo>
                    <a:pt x="269942" y="578919"/>
                    <a:pt x="316484" y="441378"/>
                    <a:pt x="416785" y="340133"/>
                  </a:cubicBezTo>
                  <a:cubicBezTo>
                    <a:pt x="575264" y="180221"/>
                    <a:pt x="832202" y="144579"/>
                    <a:pt x="1034056" y="254421"/>
                  </a:cubicBezTo>
                  <a:lnTo>
                    <a:pt x="1034174" y="254263"/>
                  </a:lnTo>
                  <a:lnTo>
                    <a:pt x="1088492" y="181605"/>
                  </a:lnTo>
                  <a:cubicBezTo>
                    <a:pt x="1233297" y="30836"/>
                    <a:pt x="1492608" y="15446"/>
                    <a:pt x="1656407" y="165442"/>
                  </a:cubicBezTo>
                  <a:lnTo>
                    <a:pt x="1659183" y="161542"/>
                  </a:lnTo>
                  <a:lnTo>
                    <a:pt x="1699497" y="104899"/>
                  </a:lnTo>
                  <a:cubicBezTo>
                    <a:pt x="1749813" y="50067"/>
                    <a:pt x="1820427" y="13297"/>
                    <a:pt x="1898911" y="2966"/>
                  </a:cubicBezTo>
                  <a:cubicBezTo>
                    <a:pt x="1920507" y="120"/>
                    <a:pt x="1942097" y="-652"/>
                    <a:pt x="1963390" y="540"/>
                  </a:cubicBezTo>
                  <a:close/>
                </a:path>
              </a:pathLst>
            </a:custGeom>
            <a:solidFill>
              <a:srgbClr val="FAEEE2"/>
            </a:solidFill>
            <a:ln>
              <a:solidFill>
                <a:srgbClr val="E76F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3" name="文本框 11">
            <a:extLst>
              <a:ext uri="{FF2B5EF4-FFF2-40B4-BE49-F238E27FC236}">
                <a16:creationId xmlns:a16="http://schemas.microsoft.com/office/drawing/2014/main" id="{3C0708DE-D7A5-49C9-B6D9-C02B23C7D8D4}"/>
              </a:ext>
            </a:extLst>
          </p:cNvPr>
          <p:cNvSpPr txBox="1"/>
          <p:nvPr/>
        </p:nvSpPr>
        <p:spPr>
          <a:xfrm>
            <a:off x="5259387" y="2397486"/>
            <a:ext cx="5135428" cy="224676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2800" dirty="0">
              <a:solidFill>
                <a:srgbClr val="C00000"/>
              </a:solidFill>
              <a:latin typeface="Times New Roman" panose="02020603050405020304" pitchFamily="18" charset="0"/>
              <a:ea typeface="汉标中黑体" panose="02010601030101010101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3" descr="606d7d8213b06">
            <a:extLst>
              <a:ext uri="{FF2B5EF4-FFF2-40B4-BE49-F238E27FC236}">
                <a16:creationId xmlns:a16="http://schemas.microsoft.com/office/drawing/2014/main" id="{EDE561A5-FBB0-49C0-9872-FC634648A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70" y="2397486"/>
            <a:ext cx="3464727" cy="37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686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6187" y="0"/>
            <a:ext cx="1368000" cy="23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altLang="zh-CN" sz="7200" b="1" dirty="0">
                <a:solidFill>
                  <a:srgbClr val="C00000"/>
                </a:solidFill>
                <a:latin typeface="+mj-ea"/>
                <a:ea typeface="+mj-ea"/>
              </a:rPr>
              <a:t>I.</a:t>
            </a:r>
            <a:endParaRPr lang="zh-CN" altLang="en-US" sz="72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335587" y="1905794"/>
            <a:ext cx="4953000" cy="101195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động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5114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8">
            <a:extLst>
              <a:ext uri="{FF2B5EF4-FFF2-40B4-BE49-F238E27FC236}">
                <a16:creationId xmlns:a16="http://schemas.microsoft.com/office/drawing/2014/main" id="{E10F4BC9-CAD8-4012-9930-7BFECDACD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3063924"/>
            <a:ext cx="2971800" cy="36095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2987" y="1219994"/>
            <a:ext cx="81534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629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-989013" y="531310"/>
            <a:ext cx="6376720" cy="581064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3200" b="1" spc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spc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spc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10">
            <a:extLst>
              <a:ext uri="{FF2B5EF4-FFF2-40B4-BE49-F238E27FC236}">
                <a16:creationId xmlns:a16="http://schemas.microsoft.com/office/drawing/2014/main" id="{E7D78F80-D339-44E2-B381-C1D3D3C9DC29}"/>
              </a:ext>
            </a:extLst>
          </p:cNvPr>
          <p:cNvGrpSpPr/>
          <p:nvPr/>
        </p:nvGrpSpPr>
        <p:grpSpPr>
          <a:xfrm>
            <a:off x="5106987" y="1112374"/>
            <a:ext cx="5943600" cy="4527220"/>
            <a:chOff x="3867151" y="1059200"/>
            <a:chExt cx="7164000" cy="4788000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7" name="任意多边形: 形状 9">
              <a:extLst>
                <a:ext uri="{FF2B5EF4-FFF2-40B4-BE49-F238E27FC236}">
                  <a16:creationId xmlns:a16="http://schemas.microsoft.com/office/drawing/2014/main" id="{0005DBC5-B898-462E-86BC-7FDB235EFBF6}"/>
                </a:ext>
              </a:extLst>
            </p:cNvPr>
            <p:cNvSpPr/>
            <p:nvPr/>
          </p:nvSpPr>
          <p:spPr>
            <a:xfrm>
              <a:off x="3867151" y="1059200"/>
              <a:ext cx="7164000" cy="4788000"/>
            </a:xfrm>
            <a:custGeom>
              <a:avLst/>
              <a:gdLst>
                <a:gd name="connsiteX0" fmla="*/ 1963390 w 3930375"/>
                <a:gd name="connsiteY0" fmla="*/ 540 h 2534622"/>
                <a:gd name="connsiteX1" fmla="*/ 2139107 w 3930375"/>
                <a:gd name="connsiteY1" fmla="*/ 61295 h 2534622"/>
                <a:gd name="connsiteX2" fmla="*/ 2196141 w 3930375"/>
                <a:gd name="connsiteY2" fmla="*/ 114354 h 2534622"/>
                <a:gd name="connsiteX3" fmla="*/ 2199667 w 3930375"/>
                <a:gd name="connsiteY3" fmla="*/ 117634 h 2534622"/>
                <a:gd name="connsiteX4" fmla="*/ 2446429 w 3930375"/>
                <a:gd name="connsiteY4" fmla="*/ 1335 h 2534622"/>
                <a:gd name="connsiteX5" fmla="*/ 2614273 w 3930375"/>
                <a:gd name="connsiteY5" fmla="*/ 27599 h 2534622"/>
                <a:gd name="connsiteX6" fmla="*/ 2824522 w 3930375"/>
                <a:gd name="connsiteY6" fmla="*/ 273222 h 2534622"/>
                <a:gd name="connsiteX7" fmla="*/ 2825667 w 3930375"/>
                <a:gd name="connsiteY7" fmla="*/ 273660 h 2534622"/>
                <a:gd name="connsiteX8" fmla="*/ 2914568 w 3930375"/>
                <a:gd name="connsiteY8" fmla="*/ 307685 h 2534622"/>
                <a:gd name="connsiteX9" fmla="*/ 3024404 w 3930375"/>
                <a:gd name="connsiteY9" fmla="*/ 393437 h 2534622"/>
                <a:gd name="connsiteX10" fmla="*/ 3036298 w 3930375"/>
                <a:gd name="connsiteY10" fmla="*/ 409720 h 2534622"/>
                <a:gd name="connsiteX11" fmla="*/ 3056680 w 3930375"/>
                <a:gd name="connsiteY11" fmla="*/ 397739 h 2534622"/>
                <a:gd name="connsiteX12" fmla="*/ 3191285 w 3930375"/>
                <a:gd name="connsiteY12" fmla="*/ 363285 h 2534622"/>
                <a:gd name="connsiteX13" fmla="*/ 3359129 w 3930375"/>
                <a:gd name="connsiteY13" fmla="*/ 389549 h 2534622"/>
                <a:gd name="connsiteX14" fmla="*/ 3569378 w 3930375"/>
                <a:gd name="connsiteY14" fmla="*/ 635172 h 2534622"/>
                <a:gd name="connsiteX15" fmla="*/ 3570523 w 3930375"/>
                <a:gd name="connsiteY15" fmla="*/ 635610 h 2534622"/>
                <a:gd name="connsiteX16" fmla="*/ 3659424 w 3930375"/>
                <a:gd name="connsiteY16" fmla="*/ 669635 h 2534622"/>
                <a:gd name="connsiteX17" fmla="*/ 3839203 w 3930375"/>
                <a:gd name="connsiteY17" fmla="*/ 873557 h 2534622"/>
                <a:gd name="connsiteX18" fmla="*/ 3827126 w 3930375"/>
                <a:gd name="connsiteY18" fmla="*/ 1132049 h 2534622"/>
                <a:gd name="connsiteX19" fmla="*/ 3915350 w 3930375"/>
                <a:gd name="connsiteY19" fmla="*/ 1527279 h 2534622"/>
                <a:gd name="connsiteX20" fmla="*/ 3502069 w 3930375"/>
                <a:gd name="connsiteY20" fmla="*/ 1873242 h 2534622"/>
                <a:gd name="connsiteX21" fmla="*/ 3354121 w 3930375"/>
                <a:gd name="connsiteY21" fmla="*/ 2169690 h 2534622"/>
                <a:gd name="connsiteX22" fmla="*/ 2850408 w 3930375"/>
                <a:gd name="connsiteY22" fmla="*/ 2205583 h 2534622"/>
                <a:gd name="connsiteX23" fmla="*/ 2490444 w 3930375"/>
                <a:gd name="connsiteY23" fmla="*/ 2521837 h 2534622"/>
                <a:gd name="connsiteX24" fmla="*/ 1961176 w 3930375"/>
                <a:gd name="connsiteY24" fmla="*/ 2328797 h 2534622"/>
                <a:gd name="connsiteX25" fmla="*/ 1174971 w 3930375"/>
                <a:gd name="connsiteY25" fmla="*/ 2138069 h 2534622"/>
                <a:gd name="connsiteX26" fmla="*/ 960184 w 3930375"/>
                <a:gd name="connsiteY26" fmla="*/ 2090595 h 2534622"/>
                <a:gd name="connsiteX27" fmla="*/ 903849 w 3930375"/>
                <a:gd name="connsiteY27" fmla="*/ 2041202 h 2534622"/>
                <a:gd name="connsiteX28" fmla="*/ 889347 w 3930375"/>
                <a:gd name="connsiteY28" fmla="*/ 2041705 h 2534622"/>
                <a:gd name="connsiteX29" fmla="*/ 430115 w 3930375"/>
                <a:gd name="connsiteY29" fmla="*/ 1776119 h 2534622"/>
                <a:gd name="connsiteX30" fmla="*/ 84437 w 3930375"/>
                <a:gd name="connsiteY30" fmla="*/ 1563876 h 2534622"/>
                <a:gd name="connsiteX31" fmla="*/ 158301 w 3930375"/>
                <a:gd name="connsiteY31" fmla="*/ 1277382 h 2534622"/>
                <a:gd name="connsiteX32" fmla="*/ 2326 w 3930375"/>
                <a:gd name="connsiteY32" fmla="*/ 983449 h 2534622"/>
                <a:gd name="connsiteX33" fmla="*/ 287175 w 3930375"/>
                <a:gd name="connsiteY33" fmla="*/ 722191 h 2534622"/>
                <a:gd name="connsiteX34" fmla="*/ 289900 w 3930375"/>
                <a:gd name="connsiteY34" fmla="*/ 715304 h 2534622"/>
                <a:gd name="connsiteX35" fmla="*/ 416785 w 3930375"/>
                <a:gd name="connsiteY35" fmla="*/ 340133 h 2534622"/>
                <a:gd name="connsiteX36" fmla="*/ 1034056 w 3930375"/>
                <a:gd name="connsiteY36" fmla="*/ 254421 h 2534622"/>
                <a:gd name="connsiteX37" fmla="*/ 1034174 w 3930375"/>
                <a:gd name="connsiteY37" fmla="*/ 254263 h 2534622"/>
                <a:gd name="connsiteX38" fmla="*/ 1088492 w 3930375"/>
                <a:gd name="connsiteY38" fmla="*/ 181605 h 2534622"/>
                <a:gd name="connsiteX39" fmla="*/ 1656407 w 3930375"/>
                <a:gd name="connsiteY39" fmla="*/ 165442 h 2534622"/>
                <a:gd name="connsiteX40" fmla="*/ 1659183 w 3930375"/>
                <a:gd name="connsiteY40" fmla="*/ 161542 h 2534622"/>
                <a:gd name="connsiteX41" fmla="*/ 1699497 w 3930375"/>
                <a:gd name="connsiteY41" fmla="*/ 104899 h 2534622"/>
                <a:gd name="connsiteX42" fmla="*/ 1898911 w 3930375"/>
                <a:gd name="connsiteY42" fmla="*/ 2966 h 2534622"/>
                <a:gd name="connsiteX43" fmla="*/ 1963390 w 3930375"/>
                <a:gd name="connsiteY43" fmla="*/ 540 h 253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30375" h="2534622">
                  <a:moveTo>
                    <a:pt x="1963390" y="540"/>
                  </a:moveTo>
                  <a:cubicBezTo>
                    <a:pt x="2027269" y="4116"/>
                    <a:pt x="2088472" y="25367"/>
                    <a:pt x="2139107" y="61295"/>
                  </a:cubicBezTo>
                  <a:lnTo>
                    <a:pt x="2196141" y="114354"/>
                  </a:lnTo>
                  <a:lnTo>
                    <a:pt x="2199667" y="117634"/>
                  </a:lnTo>
                  <a:cubicBezTo>
                    <a:pt x="2263275" y="48072"/>
                    <a:pt x="2352889" y="7710"/>
                    <a:pt x="2446429" y="1335"/>
                  </a:cubicBezTo>
                  <a:cubicBezTo>
                    <a:pt x="2502553" y="-2490"/>
                    <a:pt x="2560091" y="5920"/>
                    <a:pt x="2614273" y="27599"/>
                  </a:cubicBezTo>
                  <a:cubicBezTo>
                    <a:pt x="2724369" y="71636"/>
                    <a:pt x="2803313" y="163833"/>
                    <a:pt x="2824522" y="273222"/>
                  </a:cubicBezTo>
                  <a:lnTo>
                    <a:pt x="2825667" y="273660"/>
                  </a:lnTo>
                  <a:lnTo>
                    <a:pt x="2914568" y="307685"/>
                  </a:lnTo>
                  <a:cubicBezTo>
                    <a:pt x="2956627" y="329809"/>
                    <a:pt x="2993840" y="358922"/>
                    <a:pt x="3024404" y="393437"/>
                  </a:cubicBezTo>
                  <a:lnTo>
                    <a:pt x="3036298" y="409720"/>
                  </a:lnTo>
                  <a:lnTo>
                    <a:pt x="3056680" y="397739"/>
                  </a:lnTo>
                  <a:cubicBezTo>
                    <a:pt x="3098727" y="378157"/>
                    <a:pt x="3144515" y="366472"/>
                    <a:pt x="3191285" y="363285"/>
                  </a:cubicBezTo>
                  <a:cubicBezTo>
                    <a:pt x="3247409" y="359460"/>
                    <a:pt x="3304947" y="367870"/>
                    <a:pt x="3359129" y="389549"/>
                  </a:cubicBezTo>
                  <a:cubicBezTo>
                    <a:pt x="3469225" y="433586"/>
                    <a:pt x="3548169" y="525783"/>
                    <a:pt x="3569378" y="635172"/>
                  </a:cubicBezTo>
                  <a:lnTo>
                    <a:pt x="3570523" y="635610"/>
                  </a:lnTo>
                  <a:lnTo>
                    <a:pt x="3659424" y="669635"/>
                  </a:lnTo>
                  <a:cubicBezTo>
                    <a:pt x="3743542" y="713884"/>
                    <a:pt x="3808274" y="786085"/>
                    <a:pt x="3839203" y="873557"/>
                  </a:cubicBezTo>
                  <a:cubicBezTo>
                    <a:pt x="3869176" y="958213"/>
                    <a:pt x="3864905" y="1050158"/>
                    <a:pt x="3827126" y="1132049"/>
                  </a:cubicBezTo>
                  <a:cubicBezTo>
                    <a:pt x="3919989" y="1244354"/>
                    <a:pt x="3952465" y="1389939"/>
                    <a:pt x="3915350" y="1527279"/>
                  </a:cubicBezTo>
                  <a:cubicBezTo>
                    <a:pt x="3866009" y="1709862"/>
                    <a:pt x="3702671" y="1846599"/>
                    <a:pt x="3502069" y="1873242"/>
                  </a:cubicBezTo>
                  <a:cubicBezTo>
                    <a:pt x="3501112" y="1987206"/>
                    <a:pt x="3447132" y="2095289"/>
                    <a:pt x="3354121" y="2169690"/>
                  </a:cubicBezTo>
                  <a:cubicBezTo>
                    <a:pt x="3212802" y="2282749"/>
                    <a:pt x="3008665" y="2297277"/>
                    <a:pt x="2850408" y="2205583"/>
                  </a:cubicBezTo>
                  <a:cubicBezTo>
                    <a:pt x="2799226" y="2363081"/>
                    <a:pt x="2662178" y="2483480"/>
                    <a:pt x="2490444" y="2521837"/>
                  </a:cubicBezTo>
                  <a:cubicBezTo>
                    <a:pt x="2288075" y="2567030"/>
                    <a:pt x="2076868" y="2490015"/>
                    <a:pt x="1961176" y="2328797"/>
                  </a:cubicBezTo>
                  <a:cubicBezTo>
                    <a:pt x="1688111" y="2481821"/>
                    <a:pt x="1333449" y="2395808"/>
                    <a:pt x="1174971" y="2138069"/>
                  </a:cubicBezTo>
                  <a:cubicBezTo>
                    <a:pt x="1097131" y="2146540"/>
                    <a:pt x="1021666" y="2128342"/>
                    <a:pt x="960184" y="2090595"/>
                  </a:cubicBezTo>
                  <a:lnTo>
                    <a:pt x="903849" y="2041202"/>
                  </a:lnTo>
                  <a:lnTo>
                    <a:pt x="889347" y="2041705"/>
                  </a:lnTo>
                  <a:cubicBezTo>
                    <a:pt x="704847" y="2031212"/>
                    <a:pt x="529164" y="1937206"/>
                    <a:pt x="430115" y="1776119"/>
                  </a:cubicBezTo>
                  <a:cubicBezTo>
                    <a:pt x="274435" y="1793060"/>
                    <a:pt x="128255" y="1703327"/>
                    <a:pt x="84437" y="1563876"/>
                  </a:cubicBezTo>
                  <a:cubicBezTo>
                    <a:pt x="52697" y="1462982"/>
                    <a:pt x="80755" y="1354096"/>
                    <a:pt x="158301" y="1277382"/>
                  </a:cubicBezTo>
                  <a:cubicBezTo>
                    <a:pt x="48279" y="1217208"/>
                    <a:pt x="-12992" y="1101736"/>
                    <a:pt x="2326" y="983449"/>
                  </a:cubicBezTo>
                  <a:cubicBezTo>
                    <a:pt x="20295" y="844953"/>
                    <a:pt x="138564" y="736468"/>
                    <a:pt x="287175" y="722191"/>
                  </a:cubicBezTo>
                  <a:cubicBezTo>
                    <a:pt x="288058" y="719879"/>
                    <a:pt x="289016" y="717617"/>
                    <a:pt x="289900" y="715304"/>
                  </a:cubicBezTo>
                  <a:cubicBezTo>
                    <a:pt x="269942" y="578919"/>
                    <a:pt x="316484" y="441378"/>
                    <a:pt x="416785" y="340133"/>
                  </a:cubicBezTo>
                  <a:cubicBezTo>
                    <a:pt x="575264" y="180221"/>
                    <a:pt x="832202" y="144579"/>
                    <a:pt x="1034056" y="254421"/>
                  </a:cubicBezTo>
                  <a:lnTo>
                    <a:pt x="1034174" y="254263"/>
                  </a:lnTo>
                  <a:lnTo>
                    <a:pt x="1088492" y="181605"/>
                  </a:lnTo>
                  <a:cubicBezTo>
                    <a:pt x="1233297" y="30836"/>
                    <a:pt x="1492608" y="15446"/>
                    <a:pt x="1656407" y="165442"/>
                  </a:cubicBezTo>
                  <a:lnTo>
                    <a:pt x="1659183" y="161542"/>
                  </a:lnTo>
                  <a:lnTo>
                    <a:pt x="1699497" y="104899"/>
                  </a:lnTo>
                  <a:cubicBezTo>
                    <a:pt x="1749813" y="50067"/>
                    <a:pt x="1820427" y="13297"/>
                    <a:pt x="1898911" y="2966"/>
                  </a:cubicBezTo>
                  <a:cubicBezTo>
                    <a:pt x="1920507" y="120"/>
                    <a:pt x="1942097" y="-652"/>
                    <a:pt x="1963390" y="540"/>
                  </a:cubicBez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任意多边形: 形状 7">
              <a:extLst>
                <a:ext uri="{FF2B5EF4-FFF2-40B4-BE49-F238E27FC236}">
                  <a16:creationId xmlns:a16="http://schemas.microsoft.com/office/drawing/2014/main" id="{B262DA64-FD5F-41E4-8922-F836CBC04F0E}"/>
                </a:ext>
              </a:extLst>
            </p:cNvPr>
            <p:cNvSpPr/>
            <p:nvPr/>
          </p:nvSpPr>
          <p:spPr>
            <a:xfrm>
              <a:off x="4038601" y="1228239"/>
              <a:ext cx="6825330" cy="4401522"/>
            </a:xfrm>
            <a:custGeom>
              <a:avLst/>
              <a:gdLst>
                <a:gd name="connsiteX0" fmla="*/ 1963390 w 3930375"/>
                <a:gd name="connsiteY0" fmla="*/ 540 h 2534622"/>
                <a:gd name="connsiteX1" fmla="*/ 2139107 w 3930375"/>
                <a:gd name="connsiteY1" fmla="*/ 61295 h 2534622"/>
                <a:gd name="connsiteX2" fmla="*/ 2196141 w 3930375"/>
                <a:gd name="connsiteY2" fmla="*/ 114354 h 2534622"/>
                <a:gd name="connsiteX3" fmla="*/ 2199667 w 3930375"/>
                <a:gd name="connsiteY3" fmla="*/ 117634 h 2534622"/>
                <a:gd name="connsiteX4" fmla="*/ 2446429 w 3930375"/>
                <a:gd name="connsiteY4" fmla="*/ 1335 h 2534622"/>
                <a:gd name="connsiteX5" fmla="*/ 2614273 w 3930375"/>
                <a:gd name="connsiteY5" fmla="*/ 27599 h 2534622"/>
                <a:gd name="connsiteX6" fmla="*/ 2824522 w 3930375"/>
                <a:gd name="connsiteY6" fmla="*/ 273222 h 2534622"/>
                <a:gd name="connsiteX7" fmla="*/ 2825667 w 3930375"/>
                <a:gd name="connsiteY7" fmla="*/ 273660 h 2534622"/>
                <a:gd name="connsiteX8" fmla="*/ 2914568 w 3930375"/>
                <a:gd name="connsiteY8" fmla="*/ 307685 h 2534622"/>
                <a:gd name="connsiteX9" fmla="*/ 3024404 w 3930375"/>
                <a:gd name="connsiteY9" fmla="*/ 393437 h 2534622"/>
                <a:gd name="connsiteX10" fmla="*/ 3036298 w 3930375"/>
                <a:gd name="connsiteY10" fmla="*/ 409720 h 2534622"/>
                <a:gd name="connsiteX11" fmla="*/ 3056680 w 3930375"/>
                <a:gd name="connsiteY11" fmla="*/ 397739 h 2534622"/>
                <a:gd name="connsiteX12" fmla="*/ 3191285 w 3930375"/>
                <a:gd name="connsiteY12" fmla="*/ 363285 h 2534622"/>
                <a:gd name="connsiteX13" fmla="*/ 3359129 w 3930375"/>
                <a:gd name="connsiteY13" fmla="*/ 389549 h 2534622"/>
                <a:gd name="connsiteX14" fmla="*/ 3569378 w 3930375"/>
                <a:gd name="connsiteY14" fmla="*/ 635172 h 2534622"/>
                <a:gd name="connsiteX15" fmla="*/ 3570523 w 3930375"/>
                <a:gd name="connsiteY15" fmla="*/ 635610 h 2534622"/>
                <a:gd name="connsiteX16" fmla="*/ 3659424 w 3930375"/>
                <a:gd name="connsiteY16" fmla="*/ 669635 h 2534622"/>
                <a:gd name="connsiteX17" fmla="*/ 3839203 w 3930375"/>
                <a:gd name="connsiteY17" fmla="*/ 873557 h 2534622"/>
                <a:gd name="connsiteX18" fmla="*/ 3827126 w 3930375"/>
                <a:gd name="connsiteY18" fmla="*/ 1132049 h 2534622"/>
                <a:gd name="connsiteX19" fmla="*/ 3915350 w 3930375"/>
                <a:gd name="connsiteY19" fmla="*/ 1527279 h 2534622"/>
                <a:gd name="connsiteX20" fmla="*/ 3502069 w 3930375"/>
                <a:gd name="connsiteY20" fmla="*/ 1873242 h 2534622"/>
                <a:gd name="connsiteX21" fmla="*/ 3354121 w 3930375"/>
                <a:gd name="connsiteY21" fmla="*/ 2169690 h 2534622"/>
                <a:gd name="connsiteX22" fmla="*/ 2850408 w 3930375"/>
                <a:gd name="connsiteY22" fmla="*/ 2205583 h 2534622"/>
                <a:gd name="connsiteX23" fmla="*/ 2490444 w 3930375"/>
                <a:gd name="connsiteY23" fmla="*/ 2521837 h 2534622"/>
                <a:gd name="connsiteX24" fmla="*/ 1961176 w 3930375"/>
                <a:gd name="connsiteY24" fmla="*/ 2328797 h 2534622"/>
                <a:gd name="connsiteX25" fmla="*/ 1174971 w 3930375"/>
                <a:gd name="connsiteY25" fmla="*/ 2138069 h 2534622"/>
                <a:gd name="connsiteX26" fmla="*/ 960184 w 3930375"/>
                <a:gd name="connsiteY26" fmla="*/ 2090595 h 2534622"/>
                <a:gd name="connsiteX27" fmla="*/ 903849 w 3930375"/>
                <a:gd name="connsiteY27" fmla="*/ 2041202 h 2534622"/>
                <a:gd name="connsiteX28" fmla="*/ 889347 w 3930375"/>
                <a:gd name="connsiteY28" fmla="*/ 2041705 h 2534622"/>
                <a:gd name="connsiteX29" fmla="*/ 430115 w 3930375"/>
                <a:gd name="connsiteY29" fmla="*/ 1776119 h 2534622"/>
                <a:gd name="connsiteX30" fmla="*/ 84437 w 3930375"/>
                <a:gd name="connsiteY30" fmla="*/ 1563876 h 2534622"/>
                <a:gd name="connsiteX31" fmla="*/ 158301 w 3930375"/>
                <a:gd name="connsiteY31" fmla="*/ 1277382 h 2534622"/>
                <a:gd name="connsiteX32" fmla="*/ 2326 w 3930375"/>
                <a:gd name="connsiteY32" fmla="*/ 983449 h 2534622"/>
                <a:gd name="connsiteX33" fmla="*/ 287175 w 3930375"/>
                <a:gd name="connsiteY33" fmla="*/ 722191 h 2534622"/>
                <a:gd name="connsiteX34" fmla="*/ 289900 w 3930375"/>
                <a:gd name="connsiteY34" fmla="*/ 715304 h 2534622"/>
                <a:gd name="connsiteX35" fmla="*/ 416785 w 3930375"/>
                <a:gd name="connsiteY35" fmla="*/ 340133 h 2534622"/>
                <a:gd name="connsiteX36" fmla="*/ 1034056 w 3930375"/>
                <a:gd name="connsiteY36" fmla="*/ 254421 h 2534622"/>
                <a:gd name="connsiteX37" fmla="*/ 1034174 w 3930375"/>
                <a:gd name="connsiteY37" fmla="*/ 254263 h 2534622"/>
                <a:gd name="connsiteX38" fmla="*/ 1088492 w 3930375"/>
                <a:gd name="connsiteY38" fmla="*/ 181605 h 2534622"/>
                <a:gd name="connsiteX39" fmla="*/ 1656407 w 3930375"/>
                <a:gd name="connsiteY39" fmla="*/ 165442 h 2534622"/>
                <a:gd name="connsiteX40" fmla="*/ 1659183 w 3930375"/>
                <a:gd name="connsiteY40" fmla="*/ 161542 h 2534622"/>
                <a:gd name="connsiteX41" fmla="*/ 1699497 w 3930375"/>
                <a:gd name="connsiteY41" fmla="*/ 104899 h 2534622"/>
                <a:gd name="connsiteX42" fmla="*/ 1898911 w 3930375"/>
                <a:gd name="connsiteY42" fmla="*/ 2966 h 2534622"/>
                <a:gd name="connsiteX43" fmla="*/ 1963390 w 3930375"/>
                <a:gd name="connsiteY43" fmla="*/ 540 h 253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30375" h="2534622">
                  <a:moveTo>
                    <a:pt x="1963390" y="540"/>
                  </a:moveTo>
                  <a:cubicBezTo>
                    <a:pt x="2027269" y="4116"/>
                    <a:pt x="2088472" y="25367"/>
                    <a:pt x="2139107" y="61295"/>
                  </a:cubicBezTo>
                  <a:lnTo>
                    <a:pt x="2196141" y="114354"/>
                  </a:lnTo>
                  <a:lnTo>
                    <a:pt x="2199667" y="117634"/>
                  </a:lnTo>
                  <a:cubicBezTo>
                    <a:pt x="2263275" y="48072"/>
                    <a:pt x="2352889" y="7710"/>
                    <a:pt x="2446429" y="1335"/>
                  </a:cubicBezTo>
                  <a:cubicBezTo>
                    <a:pt x="2502553" y="-2490"/>
                    <a:pt x="2560091" y="5920"/>
                    <a:pt x="2614273" y="27599"/>
                  </a:cubicBezTo>
                  <a:cubicBezTo>
                    <a:pt x="2724369" y="71636"/>
                    <a:pt x="2803313" y="163833"/>
                    <a:pt x="2824522" y="273222"/>
                  </a:cubicBezTo>
                  <a:lnTo>
                    <a:pt x="2825667" y="273660"/>
                  </a:lnTo>
                  <a:lnTo>
                    <a:pt x="2914568" y="307685"/>
                  </a:lnTo>
                  <a:cubicBezTo>
                    <a:pt x="2956627" y="329809"/>
                    <a:pt x="2993840" y="358922"/>
                    <a:pt x="3024404" y="393437"/>
                  </a:cubicBezTo>
                  <a:lnTo>
                    <a:pt x="3036298" y="409720"/>
                  </a:lnTo>
                  <a:lnTo>
                    <a:pt x="3056680" y="397739"/>
                  </a:lnTo>
                  <a:cubicBezTo>
                    <a:pt x="3098727" y="378157"/>
                    <a:pt x="3144515" y="366472"/>
                    <a:pt x="3191285" y="363285"/>
                  </a:cubicBezTo>
                  <a:cubicBezTo>
                    <a:pt x="3247409" y="359460"/>
                    <a:pt x="3304947" y="367870"/>
                    <a:pt x="3359129" y="389549"/>
                  </a:cubicBezTo>
                  <a:cubicBezTo>
                    <a:pt x="3469225" y="433586"/>
                    <a:pt x="3548169" y="525783"/>
                    <a:pt x="3569378" y="635172"/>
                  </a:cubicBezTo>
                  <a:lnTo>
                    <a:pt x="3570523" y="635610"/>
                  </a:lnTo>
                  <a:lnTo>
                    <a:pt x="3659424" y="669635"/>
                  </a:lnTo>
                  <a:cubicBezTo>
                    <a:pt x="3743542" y="713884"/>
                    <a:pt x="3808274" y="786085"/>
                    <a:pt x="3839203" y="873557"/>
                  </a:cubicBezTo>
                  <a:cubicBezTo>
                    <a:pt x="3869176" y="958213"/>
                    <a:pt x="3864905" y="1050158"/>
                    <a:pt x="3827126" y="1132049"/>
                  </a:cubicBezTo>
                  <a:cubicBezTo>
                    <a:pt x="3919989" y="1244354"/>
                    <a:pt x="3952465" y="1389939"/>
                    <a:pt x="3915350" y="1527279"/>
                  </a:cubicBezTo>
                  <a:cubicBezTo>
                    <a:pt x="3866009" y="1709862"/>
                    <a:pt x="3702671" y="1846599"/>
                    <a:pt x="3502069" y="1873242"/>
                  </a:cubicBezTo>
                  <a:cubicBezTo>
                    <a:pt x="3501112" y="1987206"/>
                    <a:pt x="3447132" y="2095289"/>
                    <a:pt x="3354121" y="2169690"/>
                  </a:cubicBezTo>
                  <a:cubicBezTo>
                    <a:pt x="3212802" y="2282749"/>
                    <a:pt x="3008665" y="2297277"/>
                    <a:pt x="2850408" y="2205583"/>
                  </a:cubicBezTo>
                  <a:cubicBezTo>
                    <a:pt x="2799226" y="2363081"/>
                    <a:pt x="2662178" y="2483480"/>
                    <a:pt x="2490444" y="2521837"/>
                  </a:cubicBezTo>
                  <a:cubicBezTo>
                    <a:pt x="2288075" y="2567030"/>
                    <a:pt x="2076868" y="2490015"/>
                    <a:pt x="1961176" y="2328797"/>
                  </a:cubicBezTo>
                  <a:cubicBezTo>
                    <a:pt x="1688111" y="2481821"/>
                    <a:pt x="1333449" y="2395808"/>
                    <a:pt x="1174971" y="2138069"/>
                  </a:cubicBezTo>
                  <a:cubicBezTo>
                    <a:pt x="1097131" y="2146540"/>
                    <a:pt x="1021666" y="2128342"/>
                    <a:pt x="960184" y="2090595"/>
                  </a:cubicBezTo>
                  <a:lnTo>
                    <a:pt x="903849" y="2041202"/>
                  </a:lnTo>
                  <a:lnTo>
                    <a:pt x="889347" y="2041705"/>
                  </a:lnTo>
                  <a:cubicBezTo>
                    <a:pt x="704847" y="2031212"/>
                    <a:pt x="529164" y="1937206"/>
                    <a:pt x="430115" y="1776119"/>
                  </a:cubicBezTo>
                  <a:cubicBezTo>
                    <a:pt x="274435" y="1793060"/>
                    <a:pt x="128255" y="1703327"/>
                    <a:pt x="84437" y="1563876"/>
                  </a:cubicBezTo>
                  <a:cubicBezTo>
                    <a:pt x="52697" y="1462982"/>
                    <a:pt x="80755" y="1354096"/>
                    <a:pt x="158301" y="1277382"/>
                  </a:cubicBezTo>
                  <a:cubicBezTo>
                    <a:pt x="48279" y="1217208"/>
                    <a:pt x="-12992" y="1101736"/>
                    <a:pt x="2326" y="983449"/>
                  </a:cubicBezTo>
                  <a:cubicBezTo>
                    <a:pt x="20295" y="844953"/>
                    <a:pt x="138564" y="736468"/>
                    <a:pt x="287175" y="722191"/>
                  </a:cubicBezTo>
                  <a:cubicBezTo>
                    <a:pt x="288058" y="719879"/>
                    <a:pt x="289016" y="717617"/>
                    <a:pt x="289900" y="715304"/>
                  </a:cubicBezTo>
                  <a:cubicBezTo>
                    <a:pt x="269942" y="578919"/>
                    <a:pt x="316484" y="441378"/>
                    <a:pt x="416785" y="340133"/>
                  </a:cubicBezTo>
                  <a:cubicBezTo>
                    <a:pt x="575264" y="180221"/>
                    <a:pt x="832202" y="144579"/>
                    <a:pt x="1034056" y="254421"/>
                  </a:cubicBezTo>
                  <a:lnTo>
                    <a:pt x="1034174" y="254263"/>
                  </a:lnTo>
                  <a:lnTo>
                    <a:pt x="1088492" y="181605"/>
                  </a:lnTo>
                  <a:cubicBezTo>
                    <a:pt x="1233297" y="30836"/>
                    <a:pt x="1492608" y="15446"/>
                    <a:pt x="1656407" y="165442"/>
                  </a:cubicBezTo>
                  <a:lnTo>
                    <a:pt x="1659183" y="161542"/>
                  </a:lnTo>
                  <a:lnTo>
                    <a:pt x="1699497" y="104899"/>
                  </a:lnTo>
                  <a:cubicBezTo>
                    <a:pt x="1749813" y="50067"/>
                    <a:pt x="1820427" y="13297"/>
                    <a:pt x="1898911" y="2966"/>
                  </a:cubicBezTo>
                  <a:cubicBezTo>
                    <a:pt x="1920507" y="120"/>
                    <a:pt x="1942097" y="-652"/>
                    <a:pt x="1963390" y="540"/>
                  </a:cubicBezTo>
                  <a:close/>
                </a:path>
              </a:pathLst>
            </a:custGeom>
            <a:solidFill>
              <a:srgbClr val="FAEEE2"/>
            </a:solidFill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任意多边形: 形状 8">
              <a:extLst>
                <a:ext uri="{FF2B5EF4-FFF2-40B4-BE49-F238E27FC236}">
                  <a16:creationId xmlns:a16="http://schemas.microsoft.com/office/drawing/2014/main" id="{9C810E09-F74B-4AE4-815E-69778F1BFB71}"/>
                </a:ext>
              </a:extLst>
            </p:cNvPr>
            <p:cNvSpPr/>
            <p:nvPr/>
          </p:nvSpPr>
          <p:spPr>
            <a:xfrm>
              <a:off x="4219575" y="1344946"/>
              <a:ext cx="6463381" cy="4168108"/>
            </a:xfrm>
            <a:custGeom>
              <a:avLst/>
              <a:gdLst>
                <a:gd name="connsiteX0" fmla="*/ 1963390 w 3930375"/>
                <a:gd name="connsiteY0" fmla="*/ 540 h 2534622"/>
                <a:gd name="connsiteX1" fmla="*/ 2139107 w 3930375"/>
                <a:gd name="connsiteY1" fmla="*/ 61295 h 2534622"/>
                <a:gd name="connsiteX2" fmla="*/ 2196141 w 3930375"/>
                <a:gd name="connsiteY2" fmla="*/ 114354 h 2534622"/>
                <a:gd name="connsiteX3" fmla="*/ 2199667 w 3930375"/>
                <a:gd name="connsiteY3" fmla="*/ 117634 h 2534622"/>
                <a:gd name="connsiteX4" fmla="*/ 2446429 w 3930375"/>
                <a:gd name="connsiteY4" fmla="*/ 1335 h 2534622"/>
                <a:gd name="connsiteX5" fmla="*/ 2614273 w 3930375"/>
                <a:gd name="connsiteY5" fmla="*/ 27599 h 2534622"/>
                <a:gd name="connsiteX6" fmla="*/ 2824522 w 3930375"/>
                <a:gd name="connsiteY6" fmla="*/ 273222 h 2534622"/>
                <a:gd name="connsiteX7" fmla="*/ 2825667 w 3930375"/>
                <a:gd name="connsiteY7" fmla="*/ 273660 h 2534622"/>
                <a:gd name="connsiteX8" fmla="*/ 2914568 w 3930375"/>
                <a:gd name="connsiteY8" fmla="*/ 307685 h 2534622"/>
                <a:gd name="connsiteX9" fmla="*/ 3024404 w 3930375"/>
                <a:gd name="connsiteY9" fmla="*/ 393437 h 2534622"/>
                <a:gd name="connsiteX10" fmla="*/ 3036298 w 3930375"/>
                <a:gd name="connsiteY10" fmla="*/ 409720 h 2534622"/>
                <a:gd name="connsiteX11" fmla="*/ 3056680 w 3930375"/>
                <a:gd name="connsiteY11" fmla="*/ 397739 h 2534622"/>
                <a:gd name="connsiteX12" fmla="*/ 3191285 w 3930375"/>
                <a:gd name="connsiteY12" fmla="*/ 363285 h 2534622"/>
                <a:gd name="connsiteX13" fmla="*/ 3359129 w 3930375"/>
                <a:gd name="connsiteY13" fmla="*/ 389549 h 2534622"/>
                <a:gd name="connsiteX14" fmla="*/ 3569378 w 3930375"/>
                <a:gd name="connsiteY14" fmla="*/ 635172 h 2534622"/>
                <a:gd name="connsiteX15" fmla="*/ 3570523 w 3930375"/>
                <a:gd name="connsiteY15" fmla="*/ 635610 h 2534622"/>
                <a:gd name="connsiteX16" fmla="*/ 3659424 w 3930375"/>
                <a:gd name="connsiteY16" fmla="*/ 669635 h 2534622"/>
                <a:gd name="connsiteX17" fmla="*/ 3839203 w 3930375"/>
                <a:gd name="connsiteY17" fmla="*/ 873557 h 2534622"/>
                <a:gd name="connsiteX18" fmla="*/ 3827126 w 3930375"/>
                <a:gd name="connsiteY18" fmla="*/ 1132049 h 2534622"/>
                <a:gd name="connsiteX19" fmla="*/ 3915350 w 3930375"/>
                <a:gd name="connsiteY19" fmla="*/ 1527279 h 2534622"/>
                <a:gd name="connsiteX20" fmla="*/ 3502069 w 3930375"/>
                <a:gd name="connsiteY20" fmla="*/ 1873242 h 2534622"/>
                <a:gd name="connsiteX21" fmla="*/ 3354121 w 3930375"/>
                <a:gd name="connsiteY21" fmla="*/ 2169690 h 2534622"/>
                <a:gd name="connsiteX22" fmla="*/ 2850408 w 3930375"/>
                <a:gd name="connsiteY22" fmla="*/ 2205583 h 2534622"/>
                <a:gd name="connsiteX23" fmla="*/ 2490444 w 3930375"/>
                <a:gd name="connsiteY23" fmla="*/ 2521837 h 2534622"/>
                <a:gd name="connsiteX24" fmla="*/ 1961176 w 3930375"/>
                <a:gd name="connsiteY24" fmla="*/ 2328797 h 2534622"/>
                <a:gd name="connsiteX25" fmla="*/ 1174971 w 3930375"/>
                <a:gd name="connsiteY25" fmla="*/ 2138069 h 2534622"/>
                <a:gd name="connsiteX26" fmla="*/ 960184 w 3930375"/>
                <a:gd name="connsiteY26" fmla="*/ 2090595 h 2534622"/>
                <a:gd name="connsiteX27" fmla="*/ 903849 w 3930375"/>
                <a:gd name="connsiteY27" fmla="*/ 2041202 h 2534622"/>
                <a:gd name="connsiteX28" fmla="*/ 889347 w 3930375"/>
                <a:gd name="connsiteY28" fmla="*/ 2041705 h 2534622"/>
                <a:gd name="connsiteX29" fmla="*/ 430115 w 3930375"/>
                <a:gd name="connsiteY29" fmla="*/ 1776119 h 2534622"/>
                <a:gd name="connsiteX30" fmla="*/ 84437 w 3930375"/>
                <a:gd name="connsiteY30" fmla="*/ 1563876 h 2534622"/>
                <a:gd name="connsiteX31" fmla="*/ 158301 w 3930375"/>
                <a:gd name="connsiteY31" fmla="*/ 1277382 h 2534622"/>
                <a:gd name="connsiteX32" fmla="*/ 2326 w 3930375"/>
                <a:gd name="connsiteY32" fmla="*/ 983449 h 2534622"/>
                <a:gd name="connsiteX33" fmla="*/ 287175 w 3930375"/>
                <a:gd name="connsiteY33" fmla="*/ 722191 h 2534622"/>
                <a:gd name="connsiteX34" fmla="*/ 289900 w 3930375"/>
                <a:gd name="connsiteY34" fmla="*/ 715304 h 2534622"/>
                <a:gd name="connsiteX35" fmla="*/ 416785 w 3930375"/>
                <a:gd name="connsiteY35" fmla="*/ 340133 h 2534622"/>
                <a:gd name="connsiteX36" fmla="*/ 1034056 w 3930375"/>
                <a:gd name="connsiteY36" fmla="*/ 254421 h 2534622"/>
                <a:gd name="connsiteX37" fmla="*/ 1034174 w 3930375"/>
                <a:gd name="connsiteY37" fmla="*/ 254263 h 2534622"/>
                <a:gd name="connsiteX38" fmla="*/ 1088492 w 3930375"/>
                <a:gd name="connsiteY38" fmla="*/ 181605 h 2534622"/>
                <a:gd name="connsiteX39" fmla="*/ 1656407 w 3930375"/>
                <a:gd name="connsiteY39" fmla="*/ 165442 h 2534622"/>
                <a:gd name="connsiteX40" fmla="*/ 1659183 w 3930375"/>
                <a:gd name="connsiteY40" fmla="*/ 161542 h 2534622"/>
                <a:gd name="connsiteX41" fmla="*/ 1699497 w 3930375"/>
                <a:gd name="connsiteY41" fmla="*/ 104899 h 2534622"/>
                <a:gd name="connsiteX42" fmla="*/ 1898911 w 3930375"/>
                <a:gd name="connsiteY42" fmla="*/ 2966 h 2534622"/>
                <a:gd name="connsiteX43" fmla="*/ 1963390 w 3930375"/>
                <a:gd name="connsiteY43" fmla="*/ 540 h 253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30375" h="2534622">
                  <a:moveTo>
                    <a:pt x="1963390" y="540"/>
                  </a:moveTo>
                  <a:cubicBezTo>
                    <a:pt x="2027269" y="4116"/>
                    <a:pt x="2088472" y="25367"/>
                    <a:pt x="2139107" y="61295"/>
                  </a:cubicBezTo>
                  <a:lnTo>
                    <a:pt x="2196141" y="114354"/>
                  </a:lnTo>
                  <a:lnTo>
                    <a:pt x="2199667" y="117634"/>
                  </a:lnTo>
                  <a:cubicBezTo>
                    <a:pt x="2263275" y="48072"/>
                    <a:pt x="2352889" y="7710"/>
                    <a:pt x="2446429" y="1335"/>
                  </a:cubicBezTo>
                  <a:cubicBezTo>
                    <a:pt x="2502553" y="-2490"/>
                    <a:pt x="2560091" y="5920"/>
                    <a:pt x="2614273" y="27599"/>
                  </a:cubicBezTo>
                  <a:cubicBezTo>
                    <a:pt x="2724369" y="71636"/>
                    <a:pt x="2803313" y="163833"/>
                    <a:pt x="2824522" y="273222"/>
                  </a:cubicBezTo>
                  <a:lnTo>
                    <a:pt x="2825667" y="273660"/>
                  </a:lnTo>
                  <a:lnTo>
                    <a:pt x="2914568" y="307685"/>
                  </a:lnTo>
                  <a:cubicBezTo>
                    <a:pt x="2956627" y="329809"/>
                    <a:pt x="2993840" y="358922"/>
                    <a:pt x="3024404" y="393437"/>
                  </a:cubicBezTo>
                  <a:lnTo>
                    <a:pt x="3036298" y="409720"/>
                  </a:lnTo>
                  <a:lnTo>
                    <a:pt x="3056680" y="397739"/>
                  </a:lnTo>
                  <a:cubicBezTo>
                    <a:pt x="3098727" y="378157"/>
                    <a:pt x="3144515" y="366472"/>
                    <a:pt x="3191285" y="363285"/>
                  </a:cubicBezTo>
                  <a:cubicBezTo>
                    <a:pt x="3247409" y="359460"/>
                    <a:pt x="3304947" y="367870"/>
                    <a:pt x="3359129" y="389549"/>
                  </a:cubicBezTo>
                  <a:cubicBezTo>
                    <a:pt x="3469225" y="433586"/>
                    <a:pt x="3548169" y="525783"/>
                    <a:pt x="3569378" y="635172"/>
                  </a:cubicBezTo>
                  <a:lnTo>
                    <a:pt x="3570523" y="635610"/>
                  </a:lnTo>
                  <a:lnTo>
                    <a:pt x="3659424" y="669635"/>
                  </a:lnTo>
                  <a:cubicBezTo>
                    <a:pt x="3743542" y="713884"/>
                    <a:pt x="3808274" y="786085"/>
                    <a:pt x="3839203" y="873557"/>
                  </a:cubicBezTo>
                  <a:cubicBezTo>
                    <a:pt x="3869176" y="958213"/>
                    <a:pt x="3864905" y="1050158"/>
                    <a:pt x="3827126" y="1132049"/>
                  </a:cubicBezTo>
                  <a:cubicBezTo>
                    <a:pt x="3919989" y="1244354"/>
                    <a:pt x="3952465" y="1389939"/>
                    <a:pt x="3915350" y="1527279"/>
                  </a:cubicBezTo>
                  <a:cubicBezTo>
                    <a:pt x="3866009" y="1709862"/>
                    <a:pt x="3702671" y="1846599"/>
                    <a:pt x="3502069" y="1873242"/>
                  </a:cubicBezTo>
                  <a:cubicBezTo>
                    <a:pt x="3501112" y="1987206"/>
                    <a:pt x="3447132" y="2095289"/>
                    <a:pt x="3354121" y="2169690"/>
                  </a:cubicBezTo>
                  <a:cubicBezTo>
                    <a:pt x="3212802" y="2282749"/>
                    <a:pt x="3008665" y="2297277"/>
                    <a:pt x="2850408" y="2205583"/>
                  </a:cubicBezTo>
                  <a:cubicBezTo>
                    <a:pt x="2799226" y="2363081"/>
                    <a:pt x="2662178" y="2483480"/>
                    <a:pt x="2490444" y="2521837"/>
                  </a:cubicBezTo>
                  <a:cubicBezTo>
                    <a:pt x="2288075" y="2567030"/>
                    <a:pt x="2076868" y="2490015"/>
                    <a:pt x="1961176" y="2328797"/>
                  </a:cubicBezTo>
                  <a:cubicBezTo>
                    <a:pt x="1688111" y="2481821"/>
                    <a:pt x="1333449" y="2395808"/>
                    <a:pt x="1174971" y="2138069"/>
                  </a:cubicBezTo>
                  <a:cubicBezTo>
                    <a:pt x="1097131" y="2146540"/>
                    <a:pt x="1021666" y="2128342"/>
                    <a:pt x="960184" y="2090595"/>
                  </a:cubicBezTo>
                  <a:lnTo>
                    <a:pt x="903849" y="2041202"/>
                  </a:lnTo>
                  <a:lnTo>
                    <a:pt x="889347" y="2041705"/>
                  </a:lnTo>
                  <a:cubicBezTo>
                    <a:pt x="704847" y="2031212"/>
                    <a:pt x="529164" y="1937206"/>
                    <a:pt x="430115" y="1776119"/>
                  </a:cubicBezTo>
                  <a:cubicBezTo>
                    <a:pt x="274435" y="1793060"/>
                    <a:pt x="128255" y="1703327"/>
                    <a:pt x="84437" y="1563876"/>
                  </a:cubicBezTo>
                  <a:cubicBezTo>
                    <a:pt x="52697" y="1462982"/>
                    <a:pt x="80755" y="1354096"/>
                    <a:pt x="158301" y="1277382"/>
                  </a:cubicBezTo>
                  <a:cubicBezTo>
                    <a:pt x="48279" y="1217208"/>
                    <a:pt x="-12992" y="1101736"/>
                    <a:pt x="2326" y="983449"/>
                  </a:cubicBezTo>
                  <a:cubicBezTo>
                    <a:pt x="20295" y="844953"/>
                    <a:pt x="138564" y="736468"/>
                    <a:pt x="287175" y="722191"/>
                  </a:cubicBezTo>
                  <a:cubicBezTo>
                    <a:pt x="288058" y="719879"/>
                    <a:pt x="289016" y="717617"/>
                    <a:pt x="289900" y="715304"/>
                  </a:cubicBezTo>
                  <a:cubicBezTo>
                    <a:pt x="269942" y="578919"/>
                    <a:pt x="316484" y="441378"/>
                    <a:pt x="416785" y="340133"/>
                  </a:cubicBezTo>
                  <a:cubicBezTo>
                    <a:pt x="575264" y="180221"/>
                    <a:pt x="832202" y="144579"/>
                    <a:pt x="1034056" y="254421"/>
                  </a:cubicBezTo>
                  <a:lnTo>
                    <a:pt x="1034174" y="254263"/>
                  </a:lnTo>
                  <a:lnTo>
                    <a:pt x="1088492" y="181605"/>
                  </a:lnTo>
                  <a:cubicBezTo>
                    <a:pt x="1233297" y="30836"/>
                    <a:pt x="1492608" y="15446"/>
                    <a:pt x="1656407" y="165442"/>
                  </a:cubicBezTo>
                  <a:lnTo>
                    <a:pt x="1659183" y="161542"/>
                  </a:lnTo>
                  <a:lnTo>
                    <a:pt x="1699497" y="104899"/>
                  </a:lnTo>
                  <a:cubicBezTo>
                    <a:pt x="1749813" y="50067"/>
                    <a:pt x="1820427" y="13297"/>
                    <a:pt x="1898911" y="2966"/>
                  </a:cubicBezTo>
                  <a:cubicBezTo>
                    <a:pt x="1920507" y="120"/>
                    <a:pt x="1942097" y="-652"/>
                    <a:pt x="1963390" y="540"/>
                  </a:cubicBezTo>
                  <a:close/>
                </a:path>
              </a:pathLst>
            </a:custGeom>
            <a:solidFill>
              <a:srgbClr val="FAEEE2"/>
            </a:solidFill>
            <a:ln>
              <a:solidFill>
                <a:srgbClr val="E76F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4" name="图片 3" descr="606d7d8213b06">
            <a:extLst>
              <a:ext uri="{FF2B5EF4-FFF2-40B4-BE49-F238E27FC236}">
                <a16:creationId xmlns:a16="http://schemas.microsoft.com/office/drawing/2014/main" id="{EDE561A5-FBB0-49C0-9872-FC634648A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70" y="2397486"/>
            <a:ext cx="3786128" cy="37581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30987" y="2286794"/>
            <a:ext cx="3429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896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8">
            <a:extLst>
              <a:ext uri="{FF2B5EF4-FFF2-40B4-BE49-F238E27FC236}">
                <a16:creationId xmlns:a16="http://schemas.microsoft.com/office/drawing/2014/main" id="{E10F4BC9-CAD8-4012-9930-7BFECDACD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7" y="3063924"/>
            <a:ext cx="3200400" cy="3609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5387" y="1143794"/>
            <a:ext cx="80772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200"/>
              </a:spcAft>
              <a:tabLst>
                <a:tab pos="481965" algn="l"/>
              </a:tabLst>
            </a:pP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“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xiết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xiết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Mon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Hai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ngầm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rình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rập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685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8">
            <a:extLst>
              <a:ext uri="{FF2B5EF4-FFF2-40B4-BE49-F238E27FC236}">
                <a16:creationId xmlns:a16="http://schemas.microsoft.com/office/drawing/2014/main" id="{E10F4BC9-CAD8-4012-9930-7BFECDACD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8" y="3350552"/>
            <a:ext cx="2906584" cy="33961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8582" y="1143794"/>
            <a:ext cx="8676405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200"/>
              </a:spcAft>
              <a:tabLst>
                <a:tab pos="488315" algn="l"/>
              </a:tabLst>
            </a:pP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nớt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ớt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lổ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non.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74199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8">
            <a:extLst>
              <a:ext uri="{FF2B5EF4-FFF2-40B4-BE49-F238E27FC236}">
                <a16:creationId xmlns:a16="http://schemas.microsoft.com/office/drawing/2014/main" id="{E10F4BC9-CAD8-4012-9930-7BFECDACD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8" y="3380307"/>
            <a:ext cx="2438399" cy="329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20987" y="1143794"/>
            <a:ext cx="9067800" cy="3769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run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rẩy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lùm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dứa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manh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run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rẩy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ớt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non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nớt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bay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lùm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dứa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613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6187" y="0"/>
            <a:ext cx="1368000" cy="23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altLang="zh-CN" sz="7200" b="1" dirty="0">
                <a:solidFill>
                  <a:srgbClr val="C00000"/>
                </a:solidFill>
                <a:latin typeface="+mj-ea"/>
                <a:ea typeface="+mj-ea"/>
              </a:rPr>
              <a:t>IV.</a:t>
            </a:r>
            <a:endParaRPr lang="zh-CN" altLang="en-US" sz="72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335587" y="1905794"/>
            <a:ext cx="4953000" cy="1011951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6000" b="1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737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5">
            <a:extLst>
              <a:ext uri="{FF2B5EF4-FFF2-40B4-BE49-F238E27FC236}">
                <a16:creationId xmlns:a16="http://schemas.microsoft.com/office/drawing/2014/main" id="{BD4D6891-435A-49EF-9559-DB6149147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570" y="1898854"/>
            <a:ext cx="6424643" cy="4883740"/>
          </a:xfrm>
          <a:prstGeom prst="rect">
            <a:avLst/>
          </a:prstGeom>
        </p:spPr>
      </p:pic>
      <p:pic>
        <p:nvPicPr>
          <p:cNvPr id="23" name="图片 41">
            <a:extLst>
              <a:ext uri="{FF2B5EF4-FFF2-40B4-BE49-F238E27FC236}">
                <a16:creationId xmlns:a16="http://schemas.microsoft.com/office/drawing/2014/main" id="{AEAFEFB4-EA30-4DC9-942D-1D6D265145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387" y="701633"/>
            <a:ext cx="2852827" cy="1197220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87F973C8-E185-40EC-A156-7E91A3AE81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8" y="2599553"/>
            <a:ext cx="4485486" cy="3784586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E5DC6283-3975-49B0-A0AB-E5134FA3F6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02" y="3827287"/>
            <a:ext cx="2912627" cy="23435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26187" y="3201193"/>
            <a:ext cx="510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573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2664" y="2591402"/>
            <a:ext cx="6554717" cy="646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60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73" y="5992349"/>
            <a:ext cx="2092989" cy="867242"/>
          </a:xfrm>
          <a:prstGeom prst="rect">
            <a:avLst/>
          </a:prstGeom>
        </p:spPr>
      </p:pic>
      <p:pic>
        <p:nvPicPr>
          <p:cNvPr id="6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4116" y="-533523"/>
            <a:ext cx="2286529" cy="22865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66413" r="4982"/>
          <a:stretch/>
        </p:blipFill>
        <p:spPr>
          <a:xfrm flipV="1">
            <a:off x="1524529" y="-15807"/>
            <a:ext cx="6554717" cy="1311508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62" y="5992349"/>
            <a:ext cx="2092989" cy="867242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08" y="5992349"/>
            <a:ext cx="2092989" cy="86724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660" y="5992349"/>
            <a:ext cx="2092989" cy="8672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05619" y="990832"/>
            <a:ext cx="8112494" cy="577215"/>
          </a:xfrm>
          <a:prstGeom prst="rect">
            <a:avLst/>
          </a:prstGeom>
          <a:noFill/>
        </p:spPr>
        <p:txBody>
          <a:bodyPr wrap="none" lIns="68596" tIns="34298" rIns="68596" bIns="34298">
            <a:spAutoFit/>
          </a:bodyPr>
          <a:lstStyle/>
          <a:p>
            <a:pPr algn="ctr" defTabSz="685937">
              <a:defRPr/>
            </a:pPr>
            <a:r>
              <a:rPr lang="en-US" sz="3301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HỌC</a:t>
            </a:r>
            <a:r>
              <a:rPr lang="vi-VN" sz="3301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LÀM BÀI Ở NHÀ</a:t>
            </a:r>
            <a:endParaRPr lang="en-US" sz="2400" b="1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20987" y="1578780"/>
            <a:ext cx="6859588" cy="33727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6" tIns="34298" rIns="68596" bIns="34298" rtlCol="0" anchor="ctr"/>
          <a:lstStyle/>
          <a:p>
            <a:pPr>
              <a:lnSpc>
                <a:spcPct val="115000"/>
              </a:lnSpc>
              <a:spcAft>
                <a:spcPts val="900"/>
              </a:spcAft>
              <a:buFontTx/>
              <a:buChar char="-"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Học bài, nắm chắc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900"/>
              </a:spcAft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249115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FC983-4D4B-1319-701C-3660E9D49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" y="84104"/>
            <a:ext cx="11471715" cy="63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ED864F-2C4A-E818-1E05-675717D28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27" y="115641"/>
            <a:ext cx="11122518" cy="70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2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"/>
          <p:cNvSpPr txBox="1"/>
          <p:nvPr/>
        </p:nvSpPr>
        <p:spPr>
          <a:xfrm>
            <a:off x="915987" y="326364"/>
            <a:ext cx="5593484" cy="76573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r>
              <a:rPr lang="en-US" altLang="zh-CN" sz="4400" b="1" spc="0" dirty="0" err="1">
                <a:solidFill>
                  <a:schemeClr val="tx2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4400" b="1" spc="0" dirty="0">
                <a:solidFill>
                  <a:schemeClr val="tx2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pc="0" dirty="0" err="1">
                <a:solidFill>
                  <a:schemeClr val="tx2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động</a:t>
            </a:r>
            <a:endParaRPr lang="en-US" altLang="zh-CN" sz="4400" b="1" spc="0" dirty="0">
              <a:solidFill>
                <a:schemeClr val="tx2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5E781041-61C2-4647-A976-8FA4DF25A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7" y="2869194"/>
            <a:ext cx="4202834" cy="35286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0F052C-3DA2-4A60-B301-5AD25C291C7B}"/>
              </a:ext>
            </a:extLst>
          </p:cNvPr>
          <p:cNvSpPr/>
          <p:nvPr/>
        </p:nvSpPr>
        <p:spPr>
          <a:xfrm>
            <a:off x="2531629" y="4953794"/>
            <a:ext cx="2434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66421" y="1524794"/>
            <a:ext cx="58555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sinh đặt câu có trạng ngữ là một cụm từ để miêu tả hoạt động ở một hình ảnh có sẵn.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3001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539942-C74E-51BB-A3C3-66B8DBE2F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5" y="0"/>
            <a:ext cx="11627132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8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0C15FB-5DB4-894F-520D-1081C3733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0"/>
            <a:ext cx="9753599" cy="66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72689"/>
      </p:ext>
    </p:extLst>
  </p:cSld>
  <p:clrMapOvr>
    <a:masterClrMapping/>
  </p:clrMapOvr>
  <p:transition spd="slow" advTm="2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0">
            <a:extLst>
              <a:ext uri="{FF2B5EF4-FFF2-40B4-BE49-F238E27FC236}">
                <a16:creationId xmlns:a16="http://schemas.microsoft.com/office/drawing/2014/main" id="{B8FA920A-E31A-4FA4-AE1C-8A7CB67D8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5564187" y="1143794"/>
            <a:ext cx="6248400" cy="5191345"/>
          </a:xfrm>
          <a:prstGeom prst="rect">
            <a:avLst/>
          </a:prstGeom>
        </p:spPr>
      </p:pic>
      <p:pic>
        <p:nvPicPr>
          <p:cNvPr id="6" name="Picture 5" descr="https://img1.kienthucvui.vn/uploads/2021/01/15/anh-khu-vuon-hoa-hong-dep_02160955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" y="1524794"/>
            <a:ext cx="54864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402387" y="2515394"/>
            <a:ext cx="39624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đua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nở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rộ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(TN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043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0">
            <a:extLst>
              <a:ext uri="{FF2B5EF4-FFF2-40B4-BE49-F238E27FC236}">
                <a16:creationId xmlns:a16="http://schemas.microsoft.com/office/drawing/2014/main" id="{B8FA920A-E31A-4FA4-AE1C-8A7CB67D8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5564187" y="1219994"/>
            <a:ext cx="6248400" cy="5191345"/>
          </a:xfrm>
          <a:prstGeom prst="rect">
            <a:avLst/>
          </a:prstGeom>
        </p:spPr>
      </p:pic>
      <p:pic>
        <p:nvPicPr>
          <p:cNvPr id="7" name="Picture 6" descr="https://i.vdoc.vn/data/image/2018/12/17/ta-hinh-dang-than-thuong-cua-ba-khi-dang-ke-chuyen-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" y="1905794"/>
            <a:ext cx="55626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859587" y="2667794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(TN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257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0">
            <a:extLst>
              <a:ext uri="{FF2B5EF4-FFF2-40B4-BE49-F238E27FC236}">
                <a16:creationId xmlns:a16="http://schemas.microsoft.com/office/drawing/2014/main" id="{B8FA920A-E31A-4FA4-AE1C-8A7CB67D8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5868987" y="1319377"/>
            <a:ext cx="6099765" cy="4625018"/>
          </a:xfrm>
          <a:prstGeom prst="rect">
            <a:avLst/>
          </a:prstGeom>
        </p:spPr>
      </p:pic>
      <p:pic>
        <p:nvPicPr>
          <p:cNvPr id="5" name="Picture 4" descr="https://o.rada.vn/data/image/2021/03/16/ta-cay-bang-vao-mua-dong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448594"/>
            <a:ext cx="53340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7088187" y="2515394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rụng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(TN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082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6187" y="0"/>
            <a:ext cx="1368000" cy="23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altLang="zh-CN" sz="7200" b="1" dirty="0">
                <a:solidFill>
                  <a:srgbClr val="C00000"/>
                </a:solidFill>
                <a:latin typeface="+mj-ea"/>
                <a:ea typeface="+mj-ea"/>
              </a:rPr>
              <a:t>II.</a:t>
            </a:r>
            <a:endParaRPr lang="zh-CN" altLang="en-US" sz="72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335587" y="1905794"/>
            <a:ext cx="4953000" cy="19352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6000" b="1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Hình thành kiến thức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8642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2F4F99-7929-2A4E-A48A-DFA75DECA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2" y="0"/>
            <a:ext cx="12194822" cy="6859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056C6-1D62-756F-D1E2-61802254A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10" y="574332"/>
            <a:ext cx="9448190" cy="4825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DB426-1EFF-F446-B859-E18E2A8B58D5}"/>
              </a:ext>
            </a:extLst>
          </p:cNvPr>
          <p:cNvSpPr txBox="1"/>
          <p:nvPr/>
        </p:nvSpPr>
        <p:spPr>
          <a:xfrm>
            <a:off x="802221" y="2106049"/>
            <a:ext cx="10361171" cy="132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800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800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800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800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8002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27962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6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千图网海量PPT模板www.58pic.com">
  <a:themeElements>
    <a:clrScheme name="自定义 10">
      <a:dk1>
        <a:sysClr val="windowText" lastClr="000000"/>
      </a:dk1>
      <a:lt1>
        <a:sysClr val="window" lastClr="FFFFFF"/>
      </a:lt1>
      <a:dk2>
        <a:srgbClr val="6C6EE8"/>
      </a:dk2>
      <a:lt2>
        <a:srgbClr val="E5F0F6"/>
      </a:lt2>
      <a:accent1>
        <a:srgbClr val="595959"/>
      </a:accent1>
      <a:accent2>
        <a:srgbClr val="6C6EE8"/>
      </a:accent2>
      <a:accent3>
        <a:srgbClr val="595959"/>
      </a:accent3>
      <a:accent4>
        <a:srgbClr val="6C6EE8"/>
      </a:accent4>
      <a:accent5>
        <a:srgbClr val="A6A8F1"/>
      </a:accent5>
      <a:accent6>
        <a:srgbClr val="6C6EE8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8D9CD3CE1CD464F9F181350F57BDA7A" ma:contentTypeVersion="2" ma:contentTypeDescription="Tạo tài liệu mới." ma:contentTypeScope="" ma:versionID="26f32947c416b962f3f7e442145ab483">
  <xsd:schema xmlns:xsd="http://www.w3.org/2001/XMLSchema" xmlns:xs="http://www.w3.org/2001/XMLSchema" xmlns:p="http://schemas.microsoft.com/office/2006/metadata/properties" xmlns:ns2="3fc6dbba-a52c-4ebc-9300-3a6bba4e79a4" targetNamespace="http://schemas.microsoft.com/office/2006/metadata/properties" ma:root="true" ma:fieldsID="654a7dcb3264e62eaf68387ca8e9d03d" ns2:_="">
    <xsd:import namespace="3fc6dbba-a52c-4ebc-9300-3a6bba4e79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c6dbba-a52c-4ebc-9300-3a6bba4e79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2B141C-3FCB-4C4B-B7E0-F2D7F8700D3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18C9E31-2836-4F5A-8867-798C32709E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228D8B-E253-4255-9E6F-18A236480A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c6dbba-a52c-4ebc-9300-3a6bba4e79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22527</TotalTime>
  <Words>1562</Words>
  <Application>Microsoft Office PowerPoint</Application>
  <PresentationFormat>Custom</PresentationFormat>
  <Paragraphs>129</Paragraphs>
  <Slides>41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Times New Roman</vt:lpstr>
      <vt:lpstr>Calibri</vt:lpstr>
      <vt:lpstr>字魂36号-正文宋楷</vt:lpstr>
      <vt:lpstr>微软雅黑</vt:lpstr>
      <vt:lpstr>字魂59号-创粗黑</vt:lpstr>
      <vt:lpstr>.VnTime</vt:lpstr>
      <vt:lpstr>Cambria</vt:lpstr>
      <vt:lpstr>Arial</vt:lpstr>
      <vt:lpstr>Rockwell</vt:lpstr>
      <vt:lpstr>千图网海量PPT模板www.58pic.com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hongdiep423@gmail.com</cp:lastModifiedBy>
  <cp:revision>10820</cp:revision>
  <cp:lastPrinted>1601-01-01T00:00:00Z</cp:lastPrinted>
  <dcterms:created xsi:type="dcterms:W3CDTF">2015-07-08T08:22:29Z</dcterms:created>
  <dcterms:modified xsi:type="dcterms:W3CDTF">2022-08-22T09:02:27Z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0x01010048D9CD3CE1CD464F9F181350F57BDA7A</vt:lpwstr>
  </property>
</Properties>
</file>