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333" r:id="rId3"/>
    <p:sldId id="307" r:id="rId4"/>
    <p:sldId id="334" r:id="rId5"/>
    <p:sldId id="267" r:id="rId6"/>
    <p:sldId id="269" r:id="rId7"/>
    <p:sldId id="336" r:id="rId8"/>
    <p:sldId id="318" r:id="rId9"/>
    <p:sldId id="319" r:id="rId10"/>
    <p:sldId id="320" r:id="rId11"/>
    <p:sldId id="321" r:id="rId12"/>
    <p:sldId id="322" r:id="rId13"/>
    <p:sldId id="340" r:id="rId14"/>
    <p:sldId id="337" r:id="rId15"/>
    <p:sldId id="290" r:id="rId16"/>
    <p:sldId id="323" r:id="rId17"/>
    <p:sldId id="326" r:id="rId18"/>
    <p:sldId id="327" r:id="rId19"/>
    <p:sldId id="329" r:id="rId20"/>
    <p:sldId id="335" r:id="rId21"/>
    <p:sldId id="270" r:id="rId22"/>
    <p:sldId id="324" r:id="rId23"/>
    <p:sldId id="338" r:id="rId24"/>
    <p:sldId id="295" r:id="rId25"/>
    <p:sldId id="275" r:id="rId26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THupo" panose="020B0604020202020204" charset="-122"/>
      <p:regular r:id="rId33"/>
    </p:embeddedFont>
    <p:embeddedFont>
      <p:font typeface=".VnTime" panose="020B7200000000000000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E30"/>
    <a:srgbClr val="C9D34D"/>
    <a:srgbClr val="FC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2" autoAdjust="0"/>
    <p:restoredTop sz="94660"/>
  </p:normalViewPr>
  <p:slideViewPr>
    <p:cSldViewPr showGuides="1">
      <p:cViewPr varScale="1">
        <p:scale>
          <a:sx n="92" d="100"/>
          <a:sy n="92" d="100"/>
        </p:scale>
        <p:origin x="2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2205-D3AB-4355-8948-7409DADABB15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1773-5A0B-472D-BACC-ADA20FE383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dff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4671D5-C5E2-4D19-9418-819A1139D88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73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sss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3DC1B-4D24-40EC-93AC-B6DAA57DB38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0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4400" y="85053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gái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tôi</a:t>
            </a:r>
            <a:endParaRPr lang="zh-CN" altLang="en-US" sz="4800" b="1" dirty="0">
              <a:ln w="31550" cmpd="sng">
                <a:gradFill>
                  <a:gsLst>
                    <a:gs pos="6400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ea typeface="STHupo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2764" y="179064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-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Tạ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Duy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Anh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-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762000" y="43137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22-23.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28800" y="261367"/>
            <a:ext cx="65532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1805285"/>
            <a:ext cx="2362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2414885"/>
            <a:ext cx="4114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4" descr="—Pngtree—cartoon hand drawn cute little_44634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-171450"/>
            <a:ext cx="1905000" cy="1905000"/>
          </a:xfrm>
          <a:prstGeom prst="rect">
            <a:avLst/>
          </a:prstGeom>
        </p:spPr>
      </p:pic>
      <p:pic>
        <p:nvPicPr>
          <p:cNvPr id="18" name="Picture 29" descr="Bức tranh của em gái tô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35469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72355"/>
            <a:ext cx="8382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do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gái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ngỡ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ngàng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ô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trống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dưới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>
            <a:fillRect/>
          </a:stretch>
        </p:blipFill>
        <p:spPr>
          <a:xfrm>
            <a:off x="214256" y="1675345"/>
            <a:ext cx="3087445" cy="309820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>
            <a:fillRect/>
          </a:stretch>
        </p:blipFill>
        <p:spPr>
          <a:xfrm>
            <a:off x="3301701" y="2119032"/>
            <a:ext cx="2796988" cy="3012141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>
            <a:fillRect/>
          </a:stretch>
        </p:blipFill>
        <p:spPr>
          <a:xfrm>
            <a:off x="6238538" y="1581150"/>
            <a:ext cx="2829262" cy="3076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768973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226173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2692773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>
            <a:fillRect/>
          </a:stretch>
        </p:blipFill>
        <p:spPr>
          <a:xfrm>
            <a:off x="228600" y="133350"/>
            <a:ext cx="2209800" cy="2217500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>
            <a:fillRect/>
          </a:stretch>
        </p:blipFill>
        <p:spPr>
          <a:xfrm>
            <a:off x="3576344" y="209550"/>
            <a:ext cx="1986256" cy="213904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>
            <a:fillRect/>
          </a:stretch>
        </p:blipFill>
        <p:spPr>
          <a:xfrm>
            <a:off x="6705600" y="209550"/>
            <a:ext cx="2009175" cy="2184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89535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97155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97155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419350"/>
            <a:ext cx="2286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200400" y="2440960"/>
            <a:ext cx="2743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2495550"/>
            <a:ext cx="259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" indent="-59055" algn="ctr" eaLnBrk="0" hangingPunct="0"/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endParaRPr lang="en-US" altLang="zh-CN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28800" y="261367"/>
            <a:ext cx="65532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1805285"/>
            <a:ext cx="2362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2414885"/>
            <a:ext cx="4114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4" descr="—Pngtree—cartoon hand drawn cute little_44634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-171450"/>
            <a:ext cx="1905000" cy="1905000"/>
          </a:xfrm>
          <a:prstGeom prst="rect">
            <a:avLst/>
          </a:prstGeom>
        </p:spPr>
      </p:pic>
      <p:pic>
        <p:nvPicPr>
          <p:cNvPr id="18" name="Picture 29" descr="Bức tranh của em gái tô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35469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3036153"/>
            <a:ext cx="48006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hậu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gái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10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19364"/>
              </p:ext>
            </p:extLst>
          </p:nvPr>
        </p:nvGraphicFramePr>
        <p:xfrm>
          <a:off x="152400" y="742950"/>
          <a:ext cx="8763000" cy="426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860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5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5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5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7250" y="140456"/>
            <a:ext cx="72199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885890"/>
            <a:ext cx="15430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7879" y="855697"/>
            <a:ext cx="1715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6950" y="914400"/>
            <a:ext cx="2762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405" y="1740660"/>
            <a:ext cx="2753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1815" y="3978141"/>
            <a:ext cx="2753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40231" y="1824195"/>
            <a:ext cx="2647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48620" y="2841839"/>
            <a:ext cx="2234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43250" y="3813665"/>
            <a:ext cx="2647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76950" y="2134438"/>
            <a:ext cx="2705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1815" y="2754039"/>
            <a:ext cx="2753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0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609600" y="-57150"/>
            <a:ext cx="6477000" cy="8001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algn="ctr" eaLnBrk="0" hangingPunct="0"/>
            <a:endParaRPr lang="en-US" altLang="zh-CN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60888" y="673953"/>
            <a:ext cx="420211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119856" y="331428"/>
            <a:ext cx="3951288" cy="2074069"/>
          </a:xfrm>
          <a:prstGeom prst="cloudCallout">
            <a:avLst>
              <a:gd name="adj1" fmla="val -39250"/>
              <a:gd name="adj2" fmla="val 67903"/>
            </a:avLst>
          </a:prstGeom>
          <a:noFill/>
          <a:ln w="31750">
            <a:solidFill>
              <a:srgbClr val="FF00FF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23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3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48456" y="636228"/>
            <a:ext cx="3200400" cy="1292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zh-CN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zh-CN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zh-CN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zh-CN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zh-CN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zh-CN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endParaRPr lang="en-US" altLang="zh-CN" sz="2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733800" y="1962150"/>
            <a:ext cx="4876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3810000" y="3200221"/>
            <a:ext cx="48768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72130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479710">
            <a:off x="4571569" y="296347"/>
            <a:ext cx="4143566" cy="2073517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Kiều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zh-CN" sz="2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endParaRPr lang="en-US" altLang="zh-CN" sz="2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7" descr="Buc%20tranh%20cua%20em%20gai%20t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90750"/>
            <a:ext cx="4343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7" descr="Buc%20tranh%20cua%20em%20gai%20t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5950"/>
            <a:ext cx="2438400" cy="137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3352800" y="1057930"/>
            <a:ext cx="2057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6629400" y="1057930"/>
            <a:ext cx="2209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i="1" dirty="0" smtClean="0">
                <a:latin typeface="Times New Roman" panose="02020603050405020304" pitchFamily="18" charset="0"/>
              </a:rPr>
              <a:t>……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2438400" y="1319540"/>
            <a:ext cx="914400" cy="12562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>
            <a:off x="5410200" y="1319540"/>
            <a:ext cx="1219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70"/>
          <p:cNvSpPr txBox="1">
            <a:spLocks noChangeArrowheads="1"/>
          </p:cNvSpPr>
          <p:nvPr/>
        </p:nvSpPr>
        <p:spPr bwMode="auto">
          <a:xfrm>
            <a:off x="3505200" y="2114550"/>
            <a:ext cx="1905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71"/>
          <p:cNvSpPr txBox="1">
            <a:spLocks noChangeArrowheads="1"/>
          </p:cNvSpPr>
          <p:nvPr/>
        </p:nvSpPr>
        <p:spPr bwMode="auto">
          <a:xfrm>
            <a:off x="6705600" y="1962150"/>
            <a:ext cx="2209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i="1" dirty="0" smtClean="0">
                <a:latin typeface="Times New Roman" panose="02020603050405020304" pitchFamily="18" charset="0"/>
              </a:rPr>
              <a:t>……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4" idx="3"/>
            <a:endCxn id="26" idx="1"/>
          </p:cNvCxnSpPr>
          <p:nvPr/>
        </p:nvCxnSpPr>
        <p:spPr>
          <a:xfrm>
            <a:off x="2438400" y="2575761"/>
            <a:ext cx="1066800" cy="158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3"/>
            <a:endCxn id="27" idx="1"/>
          </p:cNvCxnSpPr>
          <p:nvPr/>
        </p:nvCxnSpPr>
        <p:spPr>
          <a:xfrm flipV="1">
            <a:off x="5410200" y="2223760"/>
            <a:ext cx="1295400" cy="3678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6705600" y="2647950"/>
            <a:ext cx="2362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i="1" dirty="0" smtClean="0">
                <a:latin typeface="Times New Roman" panose="02020603050405020304" pitchFamily="18" charset="0"/>
              </a:rPr>
              <a:t>……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26" idx="3"/>
            <a:endCxn id="34" idx="1"/>
          </p:cNvCxnSpPr>
          <p:nvPr/>
        </p:nvCxnSpPr>
        <p:spPr>
          <a:xfrm>
            <a:off x="5410200" y="2591604"/>
            <a:ext cx="1295400" cy="3179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3581400" y="3343930"/>
            <a:ext cx="1905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6781800" y="3343930"/>
            <a:ext cx="2209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i="1" dirty="0" smtClean="0">
                <a:latin typeface="Times New Roman" panose="02020603050405020304" pitchFamily="18" charset="0"/>
              </a:rPr>
              <a:t>……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>
            <a:stCxn id="4" idx="3"/>
            <a:endCxn id="41" idx="1"/>
          </p:cNvCxnSpPr>
          <p:nvPr/>
        </p:nvCxnSpPr>
        <p:spPr>
          <a:xfrm>
            <a:off x="2438400" y="2575761"/>
            <a:ext cx="1143000" cy="10297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3"/>
            <a:endCxn id="42" idx="1"/>
          </p:cNvCxnSpPr>
          <p:nvPr/>
        </p:nvCxnSpPr>
        <p:spPr>
          <a:xfrm>
            <a:off x="5486400" y="3605540"/>
            <a:ext cx="1295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3581400" y="4324350"/>
            <a:ext cx="1905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6781800" y="4334530"/>
            <a:ext cx="2590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i="1" dirty="0" smtClean="0">
                <a:latin typeface="Times New Roman" panose="02020603050405020304" pitchFamily="18" charset="0"/>
              </a:rPr>
              <a:t>……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47" name="Straight Arrow Connector 46"/>
          <p:cNvCxnSpPr>
            <a:stCxn id="4" idx="3"/>
            <a:endCxn id="45" idx="1"/>
          </p:cNvCxnSpPr>
          <p:nvPr/>
        </p:nvCxnSpPr>
        <p:spPr>
          <a:xfrm>
            <a:off x="2438400" y="2575761"/>
            <a:ext cx="1143000" cy="20101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3"/>
            <a:endCxn id="46" idx="1"/>
          </p:cNvCxnSpPr>
          <p:nvPr/>
        </p:nvCxnSpPr>
        <p:spPr>
          <a:xfrm>
            <a:off x="5486400" y="4585960"/>
            <a:ext cx="1295400" cy="101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0"/>
          <p:cNvSpPr txBox="1">
            <a:spLocks noChangeArrowheads="1"/>
          </p:cNvSpPr>
          <p:nvPr/>
        </p:nvSpPr>
        <p:spPr bwMode="auto">
          <a:xfrm>
            <a:off x="3505200" y="133350"/>
            <a:ext cx="2743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/>
          <p:cNvCxnSpPr>
            <a:stCxn id="4" idx="3"/>
            <a:endCxn id="50" idx="1"/>
          </p:cNvCxnSpPr>
          <p:nvPr/>
        </p:nvCxnSpPr>
        <p:spPr>
          <a:xfrm flipV="1">
            <a:off x="2438400" y="394960"/>
            <a:ext cx="1066800" cy="21808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7086599" y="104764"/>
            <a:ext cx="17214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i="1" dirty="0" smtClean="0">
                <a:latin typeface="Times New Roman" panose="02020603050405020304" pitchFamily="18" charset="0"/>
              </a:rPr>
              <a:t>……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054436" y="475456"/>
            <a:ext cx="1219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7" descr="Buc%20tranh%20cua%20em%20gai%20t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85950"/>
            <a:ext cx="2514600" cy="137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3352800" y="1057930"/>
            <a:ext cx="2057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6629400" y="819150"/>
            <a:ext cx="2209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i="1" dirty="0" err="1">
                <a:latin typeface="Times New Roman" panose="02020603050405020304" pitchFamily="18" charset="0"/>
              </a:rPr>
              <a:t>Mặt</a:t>
            </a:r>
            <a:r>
              <a:rPr lang="en-US" altLang="zh-CN" sz="2800" i="1" dirty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</a:rPr>
              <a:t>luôn</a:t>
            </a:r>
            <a:r>
              <a:rPr lang="en-US" altLang="zh-CN" sz="2800" i="1" dirty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</a:rPr>
              <a:t>bị</a:t>
            </a:r>
            <a:r>
              <a:rPr lang="en-US" altLang="zh-CN" sz="2800" i="1" dirty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</a:rPr>
              <a:t>bẩn</a:t>
            </a:r>
            <a:r>
              <a:rPr lang="en-US" altLang="zh-CN" sz="2800" i="1" dirty="0">
                <a:latin typeface="Times New Roman" panose="02020603050405020304" pitchFamily="18" charset="0"/>
              </a:rPr>
              <a:t>, </a:t>
            </a:r>
            <a:r>
              <a:rPr lang="en-US" altLang="zh-CN" sz="2800" i="1" dirty="0" err="1">
                <a:latin typeface="Times New Roman" panose="02020603050405020304" pitchFamily="18" charset="0"/>
              </a:rPr>
              <a:t>lọ</a:t>
            </a:r>
            <a:r>
              <a:rPr lang="en-US" altLang="zh-CN" sz="2800" i="1" dirty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</a:rPr>
              <a:t>lem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2667000" y="1319540"/>
            <a:ext cx="685800" cy="12562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 flipV="1">
            <a:off x="5410200" y="1296204"/>
            <a:ext cx="1219200" cy="233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70"/>
          <p:cNvSpPr txBox="1">
            <a:spLocks noChangeArrowheads="1"/>
          </p:cNvSpPr>
          <p:nvPr/>
        </p:nvSpPr>
        <p:spPr bwMode="auto">
          <a:xfrm>
            <a:off x="3505200" y="2114550"/>
            <a:ext cx="1905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71"/>
          <p:cNvSpPr txBox="1">
            <a:spLocks noChangeArrowheads="1"/>
          </p:cNvSpPr>
          <p:nvPr/>
        </p:nvSpPr>
        <p:spPr bwMode="auto">
          <a:xfrm>
            <a:off x="6705600" y="1962150"/>
            <a:ext cx="2209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 dirty="0" err="1" smtClean="0">
                <a:latin typeface="Times New Roman" panose="02020603050405020304" pitchFamily="18" charset="0"/>
              </a:rPr>
              <a:t>Lục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</a:rPr>
              <a:t>lọi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</a:rPr>
              <a:t>đồ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</a:rPr>
              <a:t>vật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4" idx="3"/>
            <a:endCxn id="26" idx="1"/>
          </p:cNvCxnSpPr>
          <p:nvPr/>
        </p:nvCxnSpPr>
        <p:spPr>
          <a:xfrm>
            <a:off x="2667000" y="2575761"/>
            <a:ext cx="838200" cy="158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3"/>
            <a:endCxn id="27" idx="1"/>
          </p:cNvCxnSpPr>
          <p:nvPr/>
        </p:nvCxnSpPr>
        <p:spPr>
          <a:xfrm flipV="1">
            <a:off x="5410200" y="2223760"/>
            <a:ext cx="1295400" cy="3678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6705600" y="2647950"/>
            <a:ext cx="2362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26" idx="3"/>
            <a:endCxn id="34" idx="1"/>
          </p:cNvCxnSpPr>
          <p:nvPr/>
        </p:nvCxnSpPr>
        <p:spPr>
          <a:xfrm>
            <a:off x="5410200" y="2591604"/>
            <a:ext cx="1295400" cy="3179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3581400" y="3343930"/>
            <a:ext cx="1905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6781800" y="3343930"/>
            <a:ext cx="2209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 dirty="0" err="1" smtClean="0">
                <a:latin typeface="Times New Roman" panose="02020603050405020304" pitchFamily="18" charset="0"/>
              </a:rPr>
              <a:t>Vẽ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</a:rPr>
              <a:t>rất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</a:rPr>
              <a:t>đẹp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>
            <a:stCxn id="4" idx="3"/>
            <a:endCxn id="41" idx="1"/>
          </p:cNvCxnSpPr>
          <p:nvPr/>
        </p:nvCxnSpPr>
        <p:spPr>
          <a:xfrm>
            <a:off x="2667000" y="2575761"/>
            <a:ext cx="914400" cy="10297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3"/>
            <a:endCxn id="42" idx="1"/>
          </p:cNvCxnSpPr>
          <p:nvPr/>
        </p:nvCxnSpPr>
        <p:spPr>
          <a:xfrm>
            <a:off x="5486400" y="3605540"/>
            <a:ext cx="1295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3581400" y="4324350"/>
            <a:ext cx="1905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6781800" y="4132243"/>
            <a:ext cx="2590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 dirty="0" err="1" smtClean="0">
                <a:latin typeface="Times New Roman" panose="02020603050405020304" pitchFamily="18" charset="0"/>
              </a:rPr>
              <a:t>Hồn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</a:rPr>
              <a:t>nhiên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, </a:t>
            </a:r>
            <a:r>
              <a:rPr lang="en-US" altLang="zh-CN" sz="2800" i="1" dirty="0" err="1" smtClean="0">
                <a:latin typeface="Times New Roman" panose="02020603050405020304" pitchFamily="18" charset="0"/>
              </a:rPr>
              <a:t>yêu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</a:rPr>
              <a:t>thương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 err="1" smtClean="0">
                <a:latin typeface="Times New Roman" panose="02020603050405020304" pitchFamily="18" charset="0"/>
              </a:rPr>
              <a:t>anh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cxnSp>
        <p:nvCxnSpPr>
          <p:cNvPr id="47" name="Straight Arrow Connector 46"/>
          <p:cNvCxnSpPr>
            <a:stCxn id="4" idx="3"/>
            <a:endCxn id="45" idx="1"/>
          </p:cNvCxnSpPr>
          <p:nvPr/>
        </p:nvCxnSpPr>
        <p:spPr>
          <a:xfrm>
            <a:off x="2667000" y="2575761"/>
            <a:ext cx="914400" cy="20101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3"/>
            <a:endCxn id="46" idx="1"/>
          </p:cNvCxnSpPr>
          <p:nvPr/>
        </p:nvCxnSpPr>
        <p:spPr>
          <a:xfrm>
            <a:off x="5486400" y="4585960"/>
            <a:ext cx="1295400" cy="233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" idx="3"/>
          </p:cNvCxnSpPr>
          <p:nvPr/>
        </p:nvCxnSpPr>
        <p:spPr>
          <a:xfrm flipV="1">
            <a:off x="2667000" y="394961"/>
            <a:ext cx="838200" cy="2180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0"/>
          <p:cNvSpPr txBox="1">
            <a:spLocks noChangeArrowheads="1"/>
          </p:cNvSpPr>
          <p:nvPr/>
        </p:nvSpPr>
        <p:spPr bwMode="auto">
          <a:xfrm>
            <a:off x="3505200" y="133350"/>
            <a:ext cx="2743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1"/>
          <p:cNvSpPr txBox="1">
            <a:spLocks noChangeArrowheads="1"/>
          </p:cNvSpPr>
          <p:nvPr/>
        </p:nvSpPr>
        <p:spPr bwMode="auto">
          <a:xfrm>
            <a:off x="6781800" y="189696"/>
            <a:ext cx="213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i="1" dirty="0" err="1" smtClean="0">
                <a:latin typeface="Times New Roman" panose="02020603050405020304" pitchFamily="18" charset="0"/>
              </a:rPr>
              <a:t>Mèo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  <p:bldP spid="27" grpId="0"/>
      <p:bldP spid="34" grpId="0"/>
      <p:bldP spid="41" grpId="0"/>
      <p:bldP spid="42" grpId="0"/>
      <p:bldP spid="45" grpId="0"/>
      <p:bldP spid="46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52400" y="285750"/>
            <a:ext cx="8839200" cy="18288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89498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I.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chung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2" y="946354"/>
            <a:ext cx="209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giả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37081" y="2134956"/>
            <a:ext cx="2915719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081" y="1532493"/>
            <a:ext cx="3525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1959)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575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III. </a:t>
            </a:r>
            <a:r>
              <a:rPr lang="en-US" altLang="zh-C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Tổng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kết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961522"/>
            <a:ext cx="80772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>
            <a:fillRect/>
          </a:stretch>
        </p:blipFill>
        <p:spPr>
          <a:xfrm flipH="1">
            <a:off x="7380312" y="1121733"/>
            <a:ext cx="1646218" cy="1707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>
            <a:fillRect/>
          </a:stretch>
        </p:blipFill>
        <p:spPr>
          <a:xfrm flipH="1">
            <a:off x="5148064" y="843558"/>
            <a:ext cx="2382494" cy="29519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>
            <a:fillRect/>
          </a:stretch>
        </p:blipFill>
        <p:spPr>
          <a:xfrm>
            <a:off x="5580112" y="1975343"/>
            <a:ext cx="2808312" cy="29838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6804248" y="19469"/>
            <a:ext cx="2111023" cy="1648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999" y="1704015"/>
            <a:ext cx="476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nhà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Soạn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câu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1, 5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sgk</a:t>
            </a:r>
            <a:r>
              <a:rPr lang="en-US" altLang="zh-CN" sz="2800" b="1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/65</a:t>
            </a:r>
            <a:endParaRPr lang="zh-CN" altLang="en-US" sz="2800" b="1" dirty="0"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rò chơi ô chữ&quot;"/>
          <p:cNvPicPr>
            <a:picLocks noChangeAspect="1" noChangeArrowheads="1"/>
          </p:cNvPicPr>
          <p:nvPr/>
        </p:nvPicPr>
        <p:blipFill>
          <a:blip r:embed="rId2"/>
          <a:srcRect t="7973" b="52160"/>
          <a:stretch>
            <a:fillRect/>
          </a:stretch>
        </p:blipFill>
        <p:spPr bwMode="auto">
          <a:xfrm>
            <a:off x="609600" y="590550"/>
            <a:ext cx="800100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46700" y="2228850"/>
            <a:ext cx="515938" cy="420291"/>
          </a:xfrm>
          <a:prstGeom prst="rect">
            <a:avLst/>
          </a:prstGeom>
          <a:solidFill>
            <a:srgbClr val="FFCC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CC00"/>
                </a:solidFill>
                <a:latin typeface="Times New Roman" panose="02020603050405020304" pitchFamily="18" charset="0"/>
              </a:rPr>
              <a:t>T</a:t>
            </a:r>
            <a:endParaRPr lang="en-US" altLang="zh-CN" sz="2400" b="1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867400" y="2228850"/>
            <a:ext cx="515938" cy="420291"/>
          </a:xfrm>
          <a:prstGeom prst="rect">
            <a:avLst/>
          </a:prstGeom>
          <a:solidFill>
            <a:srgbClr val="FF00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Â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413500" y="2228850"/>
            <a:ext cx="515938" cy="420291"/>
          </a:xfrm>
          <a:prstGeom prst="rect">
            <a:avLst/>
          </a:prstGeom>
          <a:solidFill>
            <a:srgbClr val="FFCC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CC00"/>
                </a:solidFill>
                <a:latin typeface="Times New Roman" panose="02020603050405020304" pitchFamily="18" charset="0"/>
              </a:rPr>
              <a:t>M</a:t>
            </a:r>
            <a:endParaRPr lang="en-US" altLang="zh-CN" sz="2400" b="1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934200" y="2228850"/>
            <a:ext cx="515938" cy="420291"/>
          </a:xfrm>
          <a:prstGeom prst="rect">
            <a:avLst/>
          </a:prstGeom>
          <a:solidFill>
            <a:srgbClr val="FFCC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CC00"/>
                </a:solidFill>
                <a:latin typeface="Times New Roman" panose="02020603050405020304" pitchFamily="18" charset="0"/>
              </a:rPr>
              <a:t>L</a:t>
            </a:r>
            <a:endParaRPr lang="en-US" altLang="zh-CN" sz="2400" b="1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467600" y="2228850"/>
            <a:ext cx="515938" cy="420291"/>
          </a:xfrm>
          <a:prstGeom prst="rect">
            <a:avLst/>
          </a:prstGeom>
          <a:solidFill>
            <a:srgbClr val="FFCC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CC00"/>
                </a:solidFill>
                <a:latin typeface="Times New Roman" panose="02020603050405020304" pitchFamily="18" charset="0"/>
              </a:rPr>
              <a:t>Í</a:t>
            </a:r>
            <a:endParaRPr lang="en-US" altLang="zh-CN" sz="2400" b="1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279900" y="2628900"/>
            <a:ext cx="515938" cy="363141"/>
          </a:xfrm>
          <a:prstGeom prst="rect">
            <a:avLst/>
          </a:prstGeom>
          <a:solidFill>
            <a:srgbClr val="00FF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FFFF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813300" y="2628900"/>
            <a:ext cx="515938" cy="363141"/>
          </a:xfrm>
          <a:prstGeom prst="rect">
            <a:avLst/>
          </a:prstGeom>
          <a:solidFill>
            <a:srgbClr val="00FF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FFFF"/>
                </a:solidFill>
                <a:latin typeface="Times New Roman" panose="02020603050405020304" pitchFamily="18" charset="0"/>
              </a:rPr>
              <a:t>G</a:t>
            </a:r>
            <a:endParaRPr lang="en-US" altLang="zh-CN" sz="2400" b="1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334000" y="2628900"/>
            <a:ext cx="515938" cy="363141"/>
          </a:xfrm>
          <a:prstGeom prst="rect">
            <a:avLst/>
          </a:prstGeom>
          <a:solidFill>
            <a:srgbClr val="00FF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FFFF"/>
                </a:solidFill>
                <a:latin typeface="Times New Roman" panose="02020603050405020304" pitchFamily="18" charset="0"/>
              </a:rPr>
              <a:t>Ỡ</a:t>
            </a:r>
            <a:endParaRPr lang="en-US" altLang="zh-CN" sz="2400" b="1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867400" y="2628900"/>
            <a:ext cx="515938" cy="363141"/>
          </a:xfrm>
          <a:prstGeom prst="rect">
            <a:avLst/>
          </a:prstGeom>
          <a:solidFill>
            <a:srgbClr val="FF00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6388100" y="2628900"/>
            <a:ext cx="515938" cy="363141"/>
          </a:xfrm>
          <a:prstGeom prst="rect">
            <a:avLst/>
          </a:prstGeom>
          <a:solidFill>
            <a:srgbClr val="00FF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FFFF"/>
                </a:solidFill>
                <a:latin typeface="Times New Roman" panose="02020603050405020304" pitchFamily="18" charset="0"/>
              </a:rPr>
              <a:t>G</a:t>
            </a:r>
            <a:endParaRPr lang="en-US" altLang="zh-CN" sz="2400" b="1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6921500" y="2628900"/>
            <a:ext cx="515938" cy="363141"/>
          </a:xfrm>
          <a:prstGeom prst="rect">
            <a:avLst/>
          </a:prstGeom>
          <a:solidFill>
            <a:srgbClr val="00FF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FFFF"/>
                </a:solidFill>
                <a:latin typeface="Times New Roman" panose="02020603050405020304" pitchFamily="18" charset="0"/>
              </a:rPr>
              <a:t>À</a:t>
            </a:r>
            <a:endParaRPr lang="en-US" altLang="zh-CN" sz="2400" b="1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7454900" y="2628900"/>
            <a:ext cx="515938" cy="363141"/>
          </a:xfrm>
          <a:prstGeom prst="rect">
            <a:avLst/>
          </a:prstGeom>
          <a:solidFill>
            <a:srgbClr val="00FF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FFFF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7937500" y="2628900"/>
            <a:ext cx="515938" cy="363141"/>
          </a:xfrm>
          <a:prstGeom prst="rect">
            <a:avLst/>
          </a:prstGeom>
          <a:solidFill>
            <a:srgbClr val="00FF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FFFF"/>
                </a:solidFill>
                <a:latin typeface="Times New Roman" panose="02020603050405020304" pitchFamily="18" charset="0"/>
              </a:rPr>
              <a:t>G</a:t>
            </a:r>
            <a:endParaRPr lang="en-US" altLang="zh-CN" sz="2400" b="1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1676400" y="1543050"/>
            <a:ext cx="515938" cy="363141"/>
          </a:xfrm>
          <a:prstGeom prst="rect">
            <a:avLst/>
          </a:prstGeom>
          <a:solidFill>
            <a:srgbClr val="FF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FF"/>
                </a:solidFill>
              </a:rPr>
              <a:t>K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2209800" y="1543050"/>
            <a:ext cx="515938" cy="363141"/>
          </a:xfrm>
          <a:prstGeom prst="rect">
            <a:avLst/>
          </a:prstGeom>
          <a:solidFill>
            <a:srgbClr val="FF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FF"/>
                </a:solidFill>
              </a:rPr>
              <a:t>I</a:t>
            </a: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2743200" y="1543050"/>
            <a:ext cx="515938" cy="363141"/>
          </a:xfrm>
          <a:prstGeom prst="rect">
            <a:avLst/>
          </a:prstGeom>
          <a:solidFill>
            <a:srgbClr val="FF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FF"/>
                </a:solidFill>
              </a:rPr>
              <a:t>Ề</a:t>
            </a: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3276600" y="1543050"/>
            <a:ext cx="515938" cy="363141"/>
          </a:xfrm>
          <a:prstGeom prst="rect">
            <a:avLst/>
          </a:prstGeom>
          <a:solidFill>
            <a:srgbClr val="FF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FF"/>
                </a:solidFill>
              </a:rPr>
              <a:t>U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3810000" y="1543050"/>
            <a:ext cx="515938" cy="363141"/>
          </a:xfrm>
          <a:prstGeom prst="rect">
            <a:avLst/>
          </a:prstGeom>
          <a:solidFill>
            <a:srgbClr val="FF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FF"/>
                </a:solidFill>
              </a:rPr>
              <a:t>P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4330700" y="1543050"/>
            <a:ext cx="515938" cy="363141"/>
          </a:xfrm>
          <a:prstGeom prst="rect">
            <a:avLst/>
          </a:prstGeom>
          <a:solidFill>
            <a:srgbClr val="FF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FF"/>
                </a:solidFill>
              </a:rPr>
              <a:t>H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4864100" y="1543050"/>
            <a:ext cx="515938" cy="363141"/>
          </a:xfrm>
          <a:prstGeom prst="rect">
            <a:avLst/>
          </a:prstGeom>
          <a:solidFill>
            <a:srgbClr val="FF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FF"/>
                </a:solidFill>
              </a:rPr>
              <a:t>Ư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5384800" y="1543050"/>
            <a:ext cx="515938" cy="363141"/>
          </a:xfrm>
          <a:prstGeom prst="rect">
            <a:avLst/>
          </a:prstGeom>
          <a:solidFill>
            <a:srgbClr val="FF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FF"/>
                </a:solidFill>
              </a:rPr>
              <a:t>Ơ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5867400" y="1543050"/>
            <a:ext cx="566738" cy="363141"/>
          </a:xfrm>
          <a:prstGeom prst="rect">
            <a:avLst/>
          </a:prstGeom>
          <a:solidFill>
            <a:srgbClr val="FF00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6400800" y="1543050"/>
            <a:ext cx="515938" cy="363141"/>
          </a:xfrm>
          <a:prstGeom prst="rect">
            <a:avLst/>
          </a:prstGeom>
          <a:solidFill>
            <a:srgbClr val="FF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600" b="1">
                <a:solidFill>
                  <a:srgbClr val="FF00FF"/>
                </a:solidFill>
              </a:rPr>
              <a:t>G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4279900" y="3771900"/>
            <a:ext cx="515938" cy="363141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4813300" y="3771900"/>
            <a:ext cx="515938" cy="363141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Ạ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5346700" y="3771900"/>
            <a:ext cx="515938" cy="363141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5867400" y="3771900"/>
            <a:ext cx="515938" cy="363141"/>
          </a:xfrm>
          <a:prstGeom prst="rect">
            <a:avLst/>
          </a:prstGeom>
          <a:solidFill>
            <a:srgbClr val="FF00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6400800" y="3771900"/>
            <a:ext cx="515938" cy="363141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6921500" y="3771900"/>
            <a:ext cx="515938" cy="363141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79" name="Rectangle 35"/>
          <p:cNvSpPr>
            <a:spLocks noChangeArrowheads="1"/>
          </p:cNvSpPr>
          <p:nvPr/>
        </p:nvSpPr>
        <p:spPr bwMode="auto">
          <a:xfrm>
            <a:off x="7454900" y="3771900"/>
            <a:ext cx="515938" cy="363141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0" name="Rectangle 36"/>
          <p:cNvSpPr>
            <a:spLocks noChangeArrowheads="1"/>
          </p:cNvSpPr>
          <p:nvPr/>
        </p:nvSpPr>
        <p:spPr bwMode="auto">
          <a:xfrm>
            <a:off x="7988300" y="3771900"/>
            <a:ext cx="515938" cy="363141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1" name="Rectangle 37"/>
          <p:cNvSpPr>
            <a:spLocks noChangeArrowheads="1"/>
          </p:cNvSpPr>
          <p:nvPr/>
        </p:nvSpPr>
        <p:spPr bwMode="auto">
          <a:xfrm>
            <a:off x="4279900" y="3371850"/>
            <a:ext cx="515938" cy="40005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66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2" name="Rectangle 38"/>
          <p:cNvSpPr>
            <a:spLocks noChangeArrowheads="1"/>
          </p:cNvSpPr>
          <p:nvPr/>
        </p:nvSpPr>
        <p:spPr bwMode="auto">
          <a:xfrm>
            <a:off x="4813300" y="3371850"/>
            <a:ext cx="515938" cy="40005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66"/>
                </a:solidFill>
                <a:latin typeface="Times New Roman" panose="02020603050405020304" pitchFamily="18" charset="0"/>
              </a:rPr>
              <a:t>Í</a:t>
            </a:r>
            <a:endParaRPr lang="en-US" altLang="zh-CN" sz="2400" b="1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5334000" y="3371850"/>
            <a:ext cx="515938" cy="400050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66"/>
                </a:solidFill>
                <a:latin typeface="Times New Roman" panose="02020603050405020304" pitchFamily="18" charset="0"/>
              </a:rPr>
              <a:t>M</a:t>
            </a:r>
            <a:endParaRPr lang="en-US" altLang="zh-CN" sz="2400" b="1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4" name="Rectangle 40"/>
          <p:cNvSpPr>
            <a:spLocks noChangeArrowheads="1"/>
          </p:cNvSpPr>
          <p:nvPr/>
        </p:nvSpPr>
        <p:spPr bwMode="auto">
          <a:xfrm>
            <a:off x="5867400" y="3371850"/>
            <a:ext cx="515938" cy="400050"/>
          </a:xfrm>
          <a:prstGeom prst="rect">
            <a:avLst/>
          </a:prstGeom>
          <a:solidFill>
            <a:srgbClr val="FF00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Ậ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5" name="Rectangle 41"/>
          <p:cNvSpPr>
            <a:spLocks noChangeArrowheads="1"/>
          </p:cNvSpPr>
          <p:nvPr/>
        </p:nvSpPr>
        <p:spPr bwMode="auto">
          <a:xfrm>
            <a:off x="6388100" y="3371850"/>
            <a:ext cx="515938" cy="40005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66"/>
                </a:solidFill>
                <a:latin typeface="Times New Roman" panose="02020603050405020304" pitchFamily="18" charset="0"/>
              </a:rPr>
              <a:t>T</a:t>
            </a:r>
            <a:endParaRPr lang="en-US" altLang="zh-CN" sz="2400" b="1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6" name="Rectangle 42"/>
          <p:cNvSpPr>
            <a:spLocks noChangeArrowheads="1"/>
          </p:cNvSpPr>
          <p:nvPr/>
        </p:nvSpPr>
        <p:spPr bwMode="auto">
          <a:xfrm>
            <a:off x="5346700" y="3028950"/>
            <a:ext cx="515938" cy="363141"/>
          </a:xfrm>
          <a:prstGeom prst="rect">
            <a:avLst/>
          </a:prstGeom>
          <a:solidFill>
            <a:srgbClr val="6600CC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7" name="Rectangle 43"/>
          <p:cNvSpPr>
            <a:spLocks noChangeArrowheads="1"/>
          </p:cNvSpPr>
          <p:nvPr/>
        </p:nvSpPr>
        <p:spPr bwMode="auto">
          <a:xfrm>
            <a:off x="5867400" y="3028950"/>
            <a:ext cx="515938" cy="363141"/>
          </a:xfrm>
          <a:prstGeom prst="rect">
            <a:avLst/>
          </a:prstGeom>
          <a:solidFill>
            <a:srgbClr val="FF00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6400800" y="3028950"/>
            <a:ext cx="515938" cy="363141"/>
          </a:xfrm>
          <a:prstGeom prst="rect">
            <a:avLst/>
          </a:prstGeom>
          <a:solidFill>
            <a:srgbClr val="6600CC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</a:rPr>
              <a:t>Ấ</a:t>
            </a:r>
            <a:endParaRPr lang="en-US" altLang="zh-CN" sz="24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6921500" y="3028950"/>
            <a:ext cx="515938" cy="363141"/>
          </a:xfrm>
          <a:prstGeom prst="rect">
            <a:avLst/>
          </a:prstGeom>
          <a:solidFill>
            <a:srgbClr val="6600CC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6600CC"/>
                </a:solidFill>
                <a:latin typeface="Times New Roman" panose="02020603050405020304" pitchFamily="18" charset="0"/>
              </a:rPr>
              <a:t>T</a:t>
            </a:r>
            <a:endParaRPr lang="en-US" altLang="zh-CN" sz="2400" b="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5346700" y="1885950"/>
            <a:ext cx="515938" cy="363141"/>
          </a:xfrm>
          <a:prstGeom prst="rect">
            <a:avLst/>
          </a:prstGeom>
          <a:solidFill>
            <a:srgbClr val="00FF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FF00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5867400" y="1885950"/>
            <a:ext cx="515938" cy="363141"/>
          </a:xfrm>
          <a:prstGeom prst="rect">
            <a:avLst/>
          </a:prstGeom>
          <a:solidFill>
            <a:srgbClr val="FF00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92" name="Rectangle 48"/>
          <p:cNvSpPr>
            <a:spLocks noChangeArrowheads="1"/>
          </p:cNvSpPr>
          <p:nvPr/>
        </p:nvSpPr>
        <p:spPr bwMode="auto">
          <a:xfrm>
            <a:off x="6400800" y="1885950"/>
            <a:ext cx="515938" cy="363141"/>
          </a:xfrm>
          <a:prstGeom prst="rect">
            <a:avLst/>
          </a:prstGeom>
          <a:solidFill>
            <a:srgbClr val="00FF00"/>
          </a:soli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FF00"/>
                </a:solidFill>
                <a:latin typeface="Times New Roman" panose="02020603050405020304" pitchFamily="18" charset="0"/>
              </a:rPr>
              <a:t>Ì</a:t>
            </a:r>
            <a:endParaRPr lang="en-US" altLang="zh-CN" sz="2400" b="1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93" name="AutoShape 49"/>
          <p:cNvSpPr>
            <a:spLocks noChangeArrowheads="1"/>
          </p:cNvSpPr>
          <p:nvPr/>
        </p:nvSpPr>
        <p:spPr bwMode="auto">
          <a:xfrm>
            <a:off x="304801" y="228600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  <p:sp>
        <p:nvSpPr>
          <p:cNvPr id="57394" name="AutoShape 50"/>
          <p:cNvSpPr>
            <a:spLocks noChangeArrowheads="1"/>
          </p:cNvSpPr>
          <p:nvPr/>
        </p:nvSpPr>
        <p:spPr bwMode="auto">
          <a:xfrm>
            <a:off x="304801" y="262890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</a:p>
        </p:txBody>
      </p:sp>
      <p:sp>
        <p:nvSpPr>
          <p:cNvPr id="57395" name="AutoShape 51"/>
          <p:cNvSpPr>
            <a:spLocks noChangeArrowheads="1"/>
          </p:cNvSpPr>
          <p:nvPr/>
        </p:nvSpPr>
        <p:spPr bwMode="auto">
          <a:xfrm>
            <a:off x="304801" y="154305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</a:p>
        </p:txBody>
      </p:sp>
      <p:sp>
        <p:nvSpPr>
          <p:cNvPr id="57396" name="AutoShape 52"/>
          <p:cNvSpPr>
            <a:spLocks noChangeArrowheads="1"/>
          </p:cNvSpPr>
          <p:nvPr/>
        </p:nvSpPr>
        <p:spPr bwMode="auto">
          <a:xfrm>
            <a:off x="304801" y="377190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</a:p>
        </p:txBody>
      </p:sp>
      <p:sp>
        <p:nvSpPr>
          <p:cNvPr id="57397" name="AutoShape 53"/>
          <p:cNvSpPr>
            <a:spLocks noChangeArrowheads="1"/>
          </p:cNvSpPr>
          <p:nvPr/>
        </p:nvSpPr>
        <p:spPr bwMode="auto">
          <a:xfrm>
            <a:off x="304801" y="337185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</a:p>
        </p:txBody>
      </p:sp>
      <p:sp>
        <p:nvSpPr>
          <p:cNvPr id="57398" name="AutoShape 54"/>
          <p:cNvSpPr>
            <a:spLocks noChangeArrowheads="1"/>
          </p:cNvSpPr>
          <p:nvPr/>
        </p:nvSpPr>
        <p:spPr bwMode="auto">
          <a:xfrm>
            <a:off x="304801" y="297180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</a:p>
        </p:txBody>
      </p:sp>
      <p:sp>
        <p:nvSpPr>
          <p:cNvPr id="57399" name="AutoShape 55"/>
          <p:cNvSpPr>
            <a:spLocks noChangeArrowheads="1"/>
          </p:cNvSpPr>
          <p:nvPr/>
        </p:nvSpPr>
        <p:spPr bwMode="auto">
          <a:xfrm>
            <a:off x="304801" y="188595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pic>
        <p:nvPicPr>
          <p:cNvPr id="19509" name="Picture 56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205788" y="3871913"/>
            <a:ext cx="457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0" name="Picture 57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681788" y="3871913"/>
            <a:ext cx="457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1" name="Picture 58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310188" y="3871913"/>
            <a:ext cx="457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2" name="Picture 59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3709988" y="3871913"/>
            <a:ext cx="457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3" name="Picture 60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033588" y="3871913"/>
            <a:ext cx="457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4" name="Picture 61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33388" y="3871913"/>
            <a:ext cx="457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06" name="Text Box 62"/>
          <p:cNvSpPr txBox="1">
            <a:spLocks noChangeArrowheads="1"/>
          </p:cNvSpPr>
          <p:nvPr/>
        </p:nvSpPr>
        <p:spPr bwMode="auto">
          <a:xfrm>
            <a:off x="1337469" y="317569"/>
            <a:ext cx="6248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57407" name="Text Box 63"/>
          <p:cNvSpPr txBox="1">
            <a:spLocks noChangeArrowheads="1"/>
          </p:cNvSpPr>
          <p:nvPr/>
        </p:nvSpPr>
        <p:spPr bwMode="auto">
          <a:xfrm>
            <a:off x="1337469" y="327913"/>
            <a:ext cx="74676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altLang="zh-CN" sz="2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9517" name="Text Box 64"/>
          <p:cNvSpPr txBox="1">
            <a:spLocks noChangeArrowheads="1"/>
          </p:cNvSpPr>
          <p:nvPr/>
        </p:nvSpPr>
        <p:spPr bwMode="auto">
          <a:xfrm>
            <a:off x="1905000" y="2228850"/>
            <a:ext cx="3505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>
              <a:latin typeface=".VnTime" panose="020B7200000000000000" pitchFamily="34" charset="0"/>
            </a:endParaRPr>
          </a:p>
        </p:txBody>
      </p:sp>
      <p:sp>
        <p:nvSpPr>
          <p:cNvPr id="57409" name="Text Box 65"/>
          <p:cNvSpPr txBox="1">
            <a:spLocks noChangeArrowheads="1"/>
          </p:cNvSpPr>
          <p:nvPr/>
        </p:nvSpPr>
        <p:spPr bwMode="auto">
          <a:xfrm>
            <a:off x="1346128" y="349196"/>
            <a:ext cx="69343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57410" name="Text Box 66"/>
          <p:cNvSpPr txBox="1">
            <a:spLocks noChangeArrowheads="1"/>
          </p:cNvSpPr>
          <p:nvPr/>
        </p:nvSpPr>
        <p:spPr bwMode="auto">
          <a:xfrm>
            <a:off x="1146969" y="357771"/>
            <a:ext cx="78486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do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411" name="Text Box 67"/>
          <p:cNvSpPr txBox="1">
            <a:spLocks noChangeArrowheads="1"/>
          </p:cNvSpPr>
          <p:nvPr/>
        </p:nvSpPr>
        <p:spPr bwMode="auto">
          <a:xfrm>
            <a:off x="1328738" y="356510"/>
            <a:ext cx="6934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412" name="Text Box 68"/>
          <p:cNvSpPr txBox="1">
            <a:spLocks noChangeArrowheads="1"/>
          </p:cNvSpPr>
          <p:nvPr/>
        </p:nvSpPr>
        <p:spPr bwMode="auto">
          <a:xfrm>
            <a:off x="1337469" y="366630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413" name="Text Box 69"/>
          <p:cNvSpPr txBox="1">
            <a:spLocks noChangeArrowheads="1"/>
          </p:cNvSpPr>
          <p:nvPr/>
        </p:nvSpPr>
        <p:spPr bwMode="auto">
          <a:xfrm>
            <a:off x="1327440" y="364555"/>
            <a:ext cx="7239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54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7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7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7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9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7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7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7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7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9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7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95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7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96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57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" dur="5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97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57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" dur="5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9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9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57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0" dur="5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4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99"/>
                  </p:tgtEl>
                </p:cond>
              </p:nextCondLst>
            </p:seq>
          </p:childTnLst>
        </p:cTn>
      </p:par>
    </p:tnLst>
    <p:bldLst>
      <p:bldP spid="57350" grpId="0" animBg="1"/>
      <p:bldP spid="57350" grpId="1" animBg="1"/>
      <p:bldP spid="57351" grpId="0" animBg="1"/>
      <p:bldP spid="57351" grpId="1" animBg="1"/>
      <p:bldP spid="57352" grpId="0" animBg="1"/>
      <p:bldP spid="57352" grpId="1" animBg="1"/>
      <p:bldP spid="57353" grpId="0" animBg="1"/>
      <p:bldP spid="57353" grpId="1" animBg="1"/>
      <p:bldP spid="57354" grpId="0" animBg="1"/>
      <p:bldP spid="57354" grpId="1" animBg="1"/>
      <p:bldP spid="57355" grpId="0" animBg="1"/>
      <p:bldP spid="57355" grpId="1" animBg="1"/>
      <p:bldP spid="57356" grpId="0" animBg="1"/>
      <p:bldP spid="57356" grpId="1" animBg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59" grpId="1" animBg="1"/>
      <p:bldP spid="57360" grpId="0" animBg="1"/>
      <p:bldP spid="57360" grpId="1" animBg="1"/>
      <p:bldP spid="57361" grpId="0" animBg="1"/>
      <p:bldP spid="57361" grpId="1" animBg="1"/>
      <p:bldP spid="57362" grpId="0" animBg="1"/>
      <p:bldP spid="57362" grpId="1" animBg="1"/>
      <p:bldP spid="57363" grpId="0" animBg="1"/>
      <p:bldP spid="57363" grpId="1" animBg="1"/>
      <p:bldP spid="57364" grpId="0" animBg="1"/>
      <p:bldP spid="57364" grpId="1" animBg="1"/>
      <p:bldP spid="57365" grpId="0" animBg="1"/>
      <p:bldP spid="57365" grpId="1" animBg="1"/>
      <p:bldP spid="57366" grpId="0" animBg="1"/>
      <p:bldP spid="57366" grpId="1" animBg="1"/>
      <p:bldP spid="57367" grpId="0" animBg="1"/>
      <p:bldP spid="57367" grpId="1" animBg="1"/>
      <p:bldP spid="57368" grpId="0" animBg="1"/>
      <p:bldP spid="57368" grpId="1" animBg="1"/>
      <p:bldP spid="57369" grpId="0" animBg="1"/>
      <p:bldP spid="57369" grpId="1" animBg="1"/>
      <p:bldP spid="57370" grpId="0" animBg="1"/>
      <p:bldP spid="57370" grpId="1" animBg="1"/>
      <p:bldP spid="57371" grpId="0" animBg="1"/>
      <p:bldP spid="57371" grpId="1" animBg="1"/>
      <p:bldP spid="57372" grpId="0" animBg="1"/>
      <p:bldP spid="57372" grpId="1" animBg="1"/>
      <p:bldP spid="57373" grpId="0" animBg="1"/>
      <p:bldP spid="57373" grpId="1" animBg="1"/>
      <p:bldP spid="57374" grpId="0" animBg="1"/>
      <p:bldP spid="57374" grpId="1" animBg="1"/>
      <p:bldP spid="57375" grpId="0" animBg="1"/>
      <p:bldP spid="57375" grpId="1" animBg="1"/>
      <p:bldP spid="57376" grpId="0" animBg="1"/>
      <p:bldP spid="57376" grpId="1" animBg="1"/>
      <p:bldP spid="57377" grpId="0" animBg="1"/>
      <p:bldP spid="57377" grpId="1" animBg="1"/>
      <p:bldP spid="57378" grpId="0" animBg="1"/>
      <p:bldP spid="57378" grpId="1" animBg="1"/>
      <p:bldP spid="57379" grpId="0" animBg="1"/>
      <p:bldP spid="57379" grpId="1" animBg="1"/>
      <p:bldP spid="57380" grpId="0" animBg="1"/>
      <p:bldP spid="57380" grpId="1" animBg="1"/>
      <p:bldP spid="57381" grpId="0" animBg="1"/>
      <p:bldP spid="57381" grpId="1" animBg="1"/>
      <p:bldP spid="57382" grpId="0" animBg="1"/>
      <p:bldP spid="57382" grpId="1" animBg="1"/>
      <p:bldP spid="57383" grpId="0" animBg="1"/>
      <p:bldP spid="57383" grpId="1" animBg="1"/>
      <p:bldP spid="57384" grpId="0" animBg="1"/>
      <p:bldP spid="57384" grpId="1" animBg="1"/>
      <p:bldP spid="57385" grpId="0" animBg="1"/>
      <p:bldP spid="57385" grpId="1" animBg="1"/>
      <p:bldP spid="57386" grpId="0" animBg="1"/>
      <p:bldP spid="57386" grpId="1" animBg="1"/>
      <p:bldP spid="57387" grpId="0" animBg="1"/>
      <p:bldP spid="57387" grpId="1" animBg="1"/>
      <p:bldP spid="57388" grpId="0" animBg="1"/>
      <p:bldP spid="57388" grpId="1" animBg="1"/>
      <p:bldP spid="57389" grpId="0" animBg="1"/>
      <p:bldP spid="57389" grpId="1" animBg="1"/>
      <p:bldP spid="57390" grpId="0" animBg="1"/>
      <p:bldP spid="57390" grpId="1" animBg="1"/>
      <p:bldP spid="57391" grpId="0" animBg="1"/>
      <p:bldP spid="57391" grpId="1" animBg="1"/>
      <p:bldP spid="57392" grpId="0" animBg="1"/>
      <p:bldP spid="57392" grpId="1" animBg="1"/>
      <p:bldP spid="57406" grpId="0"/>
      <p:bldP spid="57406" grpId="1"/>
      <p:bldP spid="57407" grpId="0"/>
      <p:bldP spid="57407" grpId="1"/>
      <p:bldP spid="57409" grpId="0"/>
      <p:bldP spid="57409" grpId="1"/>
      <p:bldP spid="57410" grpId="0"/>
      <p:bldP spid="57410" grpId="1"/>
      <p:bldP spid="57411" grpId="0"/>
      <p:bldP spid="57411" grpId="1"/>
      <p:bldP spid="57412" grpId="0"/>
      <p:bldP spid="57412" grpId="1"/>
      <p:bldP spid="57413" grpId="0"/>
      <p:bldP spid="574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7104062" y="2190750"/>
            <a:ext cx="515938" cy="363141"/>
          </a:xfrm>
          <a:prstGeom prst="rect">
            <a:avLst/>
          </a:prstGeom>
          <a:solidFill>
            <a:srgbClr val="FFFFCC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7637462" y="2190750"/>
            <a:ext cx="515938" cy="363141"/>
          </a:xfrm>
          <a:prstGeom prst="rect">
            <a:avLst/>
          </a:prstGeom>
          <a:solidFill>
            <a:srgbClr val="FFFFCC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Í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437062" y="2533650"/>
            <a:ext cx="515938" cy="363141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FF00FF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4970462" y="2533650"/>
            <a:ext cx="515938" cy="363141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FF00FF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G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5503862" y="2533650"/>
            <a:ext cx="515938" cy="363141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FF00FF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Ỡ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6570662" y="2533650"/>
            <a:ext cx="515938" cy="363141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FF00FF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G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7104062" y="2533650"/>
            <a:ext cx="515938" cy="363141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FF00FF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À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7637462" y="2533650"/>
            <a:ext cx="515938" cy="363141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FF00FF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8094662" y="2533650"/>
            <a:ext cx="515938" cy="363141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FF00FF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G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1846262" y="1390650"/>
            <a:ext cx="515938" cy="363141"/>
          </a:xfrm>
          <a:prstGeom prst="rect">
            <a:avLst/>
          </a:prstGeom>
          <a:solidFill>
            <a:srgbClr val="FF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Rectangle 15"/>
          <p:cNvSpPr>
            <a:spLocks noChangeArrowheads="1"/>
          </p:cNvSpPr>
          <p:nvPr/>
        </p:nvSpPr>
        <p:spPr bwMode="auto">
          <a:xfrm>
            <a:off x="2379662" y="1390650"/>
            <a:ext cx="515938" cy="363141"/>
          </a:xfrm>
          <a:prstGeom prst="rect">
            <a:avLst/>
          </a:prstGeom>
          <a:solidFill>
            <a:srgbClr val="FF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I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Rectangle 16"/>
          <p:cNvSpPr>
            <a:spLocks noChangeArrowheads="1"/>
          </p:cNvSpPr>
          <p:nvPr/>
        </p:nvSpPr>
        <p:spPr bwMode="auto">
          <a:xfrm>
            <a:off x="2913062" y="1390650"/>
            <a:ext cx="515938" cy="363141"/>
          </a:xfrm>
          <a:prstGeom prst="rect">
            <a:avLst/>
          </a:prstGeom>
          <a:solidFill>
            <a:srgbClr val="FF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Ề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3446462" y="1390650"/>
            <a:ext cx="515938" cy="363141"/>
          </a:xfrm>
          <a:prstGeom prst="rect">
            <a:avLst/>
          </a:prstGeom>
          <a:solidFill>
            <a:srgbClr val="FF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U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5" name="Rectangle 18"/>
          <p:cNvSpPr>
            <a:spLocks noChangeArrowheads="1"/>
          </p:cNvSpPr>
          <p:nvPr/>
        </p:nvSpPr>
        <p:spPr bwMode="auto">
          <a:xfrm>
            <a:off x="3979862" y="1390650"/>
            <a:ext cx="515938" cy="363141"/>
          </a:xfrm>
          <a:prstGeom prst="rect">
            <a:avLst/>
          </a:prstGeom>
          <a:solidFill>
            <a:srgbClr val="FF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P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6" name="Rectangle 19"/>
          <p:cNvSpPr>
            <a:spLocks noChangeArrowheads="1"/>
          </p:cNvSpPr>
          <p:nvPr/>
        </p:nvSpPr>
        <p:spPr bwMode="auto">
          <a:xfrm>
            <a:off x="4500562" y="1390650"/>
            <a:ext cx="515938" cy="363141"/>
          </a:xfrm>
          <a:prstGeom prst="rect">
            <a:avLst/>
          </a:prstGeom>
          <a:solidFill>
            <a:srgbClr val="FF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H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7" name="Rectangle 20"/>
          <p:cNvSpPr>
            <a:spLocks noChangeArrowheads="1"/>
          </p:cNvSpPr>
          <p:nvPr/>
        </p:nvSpPr>
        <p:spPr bwMode="auto">
          <a:xfrm>
            <a:off x="5033962" y="1390650"/>
            <a:ext cx="515938" cy="363141"/>
          </a:xfrm>
          <a:prstGeom prst="rect">
            <a:avLst/>
          </a:prstGeom>
          <a:solidFill>
            <a:srgbClr val="FF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Ư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5554662" y="1390650"/>
            <a:ext cx="515938" cy="363141"/>
          </a:xfrm>
          <a:prstGeom prst="rect">
            <a:avLst/>
          </a:prstGeom>
          <a:solidFill>
            <a:srgbClr val="FF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Ơ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6570662" y="1390650"/>
            <a:ext cx="515938" cy="363141"/>
          </a:xfrm>
          <a:prstGeom prst="rect">
            <a:avLst/>
          </a:prstGeom>
          <a:solidFill>
            <a:srgbClr val="FF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4437062" y="3619500"/>
            <a:ext cx="515938" cy="400050"/>
          </a:xfrm>
          <a:prstGeom prst="rect">
            <a:avLst/>
          </a:prstGeom>
          <a:solidFill>
            <a:srgbClr val="00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1" name="Rectangle 24"/>
          <p:cNvSpPr>
            <a:spLocks noChangeArrowheads="1"/>
          </p:cNvSpPr>
          <p:nvPr/>
        </p:nvSpPr>
        <p:spPr bwMode="auto">
          <a:xfrm>
            <a:off x="4970462" y="3619500"/>
            <a:ext cx="515938" cy="400050"/>
          </a:xfrm>
          <a:prstGeom prst="rect">
            <a:avLst/>
          </a:prstGeom>
          <a:solidFill>
            <a:srgbClr val="00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Ạ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2" name="Rectangle 25"/>
          <p:cNvSpPr>
            <a:spLocks noChangeArrowheads="1"/>
          </p:cNvSpPr>
          <p:nvPr/>
        </p:nvSpPr>
        <p:spPr bwMode="auto">
          <a:xfrm>
            <a:off x="5503862" y="3619500"/>
            <a:ext cx="533400" cy="400050"/>
          </a:xfrm>
          <a:prstGeom prst="rect">
            <a:avLst/>
          </a:prstGeom>
          <a:solidFill>
            <a:srgbClr val="00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6494462" y="3676650"/>
            <a:ext cx="515938" cy="342900"/>
          </a:xfrm>
          <a:prstGeom prst="rect">
            <a:avLst/>
          </a:prstGeom>
          <a:solidFill>
            <a:srgbClr val="00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4" name="Rectangle 27"/>
          <p:cNvSpPr>
            <a:spLocks noChangeArrowheads="1"/>
          </p:cNvSpPr>
          <p:nvPr/>
        </p:nvSpPr>
        <p:spPr bwMode="auto">
          <a:xfrm>
            <a:off x="6951662" y="3676650"/>
            <a:ext cx="515938" cy="342900"/>
          </a:xfrm>
          <a:prstGeom prst="rect">
            <a:avLst/>
          </a:prstGeom>
          <a:solidFill>
            <a:srgbClr val="00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Rectangle 28"/>
          <p:cNvSpPr>
            <a:spLocks noChangeArrowheads="1"/>
          </p:cNvSpPr>
          <p:nvPr/>
        </p:nvSpPr>
        <p:spPr bwMode="auto">
          <a:xfrm>
            <a:off x="7485062" y="3676650"/>
            <a:ext cx="515938" cy="342900"/>
          </a:xfrm>
          <a:prstGeom prst="rect">
            <a:avLst/>
          </a:prstGeom>
          <a:solidFill>
            <a:srgbClr val="00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Rectangle 29"/>
          <p:cNvSpPr>
            <a:spLocks noChangeArrowheads="1"/>
          </p:cNvSpPr>
          <p:nvPr/>
        </p:nvSpPr>
        <p:spPr bwMode="auto">
          <a:xfrm>
            <a:off x="8018462" y="3676650"/>
            <a:ext cx="515938" cy="342900"/>
          </a:xfrm>
          <a:prstGeom prst="rect">
            <a:avLst/>
          </a:prstGeom>
          <a:solidFill>
            <a:srgbClr val="0000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H</a:t>
            </a:r>
            <a:endParaRPr lang="en-US" altLang="zh-CN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7" name="Rectangle 30"/>
          <p:cNvSpPr>
            <a:spLocks noChangeArrowheads="1"/>
          </p:cNvSpPr>
          <p:nvPr/>
        </p:nvSpPr>
        <p:spPr bwMode="auto">
          <a:xfrm>
            <a:off x="4437062" y="3276600"/>
            <a:ext cx="515938" cy="400050"/>
          </a:xfrm>
          <a:prstGeom prst="rect">
            <a:avLst/>
          </a:prstGeom>
          <a:solidFill>
            <a:srgbClr val="00FF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8" name="Rectangle 31"/>
          <p:cNvSpPr>
            <a:spLocks noChangeArrowheads="1"/>
          </p:cNvSpPr>
          <p:nvPr/>
        </p:nvSpPr>
        <p:spPr bwMode="auto">
          <a:xfrm>
            <a:off x="4970462" y="3276600"/>
            <a:ext cx="515938" cy="400050"/>
          </a:xfrm>
          <a:prstGeom prst="rect">
            <a:avLst/>
          </a:prstGeom>
          <a:solidFill>
            <a:srgbClr val="00FF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Í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9" name="Rectangle 32"/>
          <p:cNvSpPr>
            <a:spLocks noChangeArrowheads="1"/>
          </p:cNvSpPr>
          <p:nvPr/>
        </p:nvSpPr>
        <p:spPr bwMode="auto">
          <a:xfrm>
            <a:off x="5503862" y="3276600"/>
            <a:ext cx="515938" cy="400050"/>
          </a:xfrm>
          <a:prstGeom prst="rect">
            <a:avLst/>
          </a:prstGeom>
          <a:solidFill>
            <a:srgbClr val="00FFFF"/>
          </a:solidFill>
          <a:ln w="19050">
            <a:solidFill>
              <a:srgbClr val="FF00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0" name="Rectangle 33"/>
          <p:cNvSpPr>
            <a:spLocks noChangeArrowheads="1"/>
          </p:cNvSpPr>
          <p:nvPr/>
        </p:nvSpPr>
        <p:spPr bwMode="auto">
          <a:xfrm>
            <a:off x="6570662" y="3276600"/>
            <a:ext cx="515938" cy="400050"/>
          </a:xfrm>
          <a:prstGeom prst="rect">
            <a:avLst/>
          </a:prstGeom>
          <a:solidFill>
            <a:srgbClr val="00FFFF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1" name="Rectangle 34"/>
          <p:cNvSpPr>
            <a:spLocks noChangeArrowheads="1"/>
          </p:cNvSpPr>
          <p:nvPr/>
        </p:nvSpPr>
        <p:spPr bwMode="auto">
          <a:xfrm>
            <a:off x="5503862" y="2933700"/>
            <a:ext cx="515938" cy="363141"/>
          </a:xfrm>
          <a:prstGeom prst="rect">
            <a:avLst/>
          </a:prstGeom>
          <a:solidFill>
            <a:srgbClr val="6600CC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2" name="Rectangle 35"/>
          <p:cNvSpPr>
            <a:spLocks noChangeArrowheads="1"/>
          </p:cNvSpPr>
          <p:nvPr/>
        </p:nvSpPr>
        <p:spPr bwMode="auto">
          <a:xfrm>
            <a:off x="6570662" y="2933700"/>
            <a:ext cx="515938" cy="363141"/>
          </a:xfrm>
          <a:prstGeom prst="rect">
            <a:avLst/>
          </a:prstGeom>
          <a:solidFill>
            <a:srgbClr val="6600CC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Ấ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3" name="Rectangle 36"/>
          <p:cNvSpPr>
            <a:spLocks noChangeArrowheads="1"/>
          </p:cNvSpPr>
          <p:nvPr/>
        </p:nvSpPr>
        <p:spPr bwMode="auto">
          <a:xfrm>
            <a:off x="7104062" y="2933700"/>
            <a:ext cx="515938" cy="363141"/>
          </a:xfrm>
          <a:prstGeom prst="rect">
            <a:avLst/>
          </a:prstGeom>
          <a:solidFill>
            <a:srgbClr val="6600CC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</a:rPr>
              <a:t>T</a:t>
            </a:r>
            <a:endParaRPr lang="en-US" altLang="zh-CN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4" name="Rectangle 37"/>
          <p:cNvSpPr>
            <a:spLocks noChangeArrowheads="1"/>
          </p:cNvSpPr>
          <p:nvPr/>
        </p:nvSpPr>
        <p:spPr bwMode="auto">
          <a:xfrm>
            <a:off x="5503862" y="1790700"/>
            <a:ext cx="515938" cy="420291"/>
          </a:xfrm>
          <a:prstGeom prst="rect">
            <a:avLst/>
          </a:prstGeom>
          <a:solidFill>
            <a:srgbClr val="00FF00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N</a:t>
            </a:r>
            <a:endParaRPr lang="en-US" altLang="zh-CN" sz="24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5" name="Rectangle 38"/>
          <p:cNvSpPr>
            <a:spLocks noChangeArrowheads="1"/>
          </p:cNvSpPr>
          <p:nvPr/>
        </p:nvSpPr>
        <p:spPr bwMode="auto">
          <a:xfrm>
            <a:off x="6570662" y="1790700"/>
            <a:ext cx="515938" cy="420291"/>
          </a:xfrm>
          <a:prstGeom prst="rect">
            <a:avLst/>
          </a:prstGeom>
          <a:solidFill>
            <a:srgbClr val="00FF00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Ì</a:t>
            </a:r>
            <a:endParaRPr lang="en-US" altLang="zh-CN" sz="24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07" name="AutoShape 39"/>
          <p:cNvSpPr>
            <a:spLocks noChangeArrowheads="1"/>
          </p:cNvSpPr>
          <p:nvPr/>
        </p:nvSpPr>
        <p:spPr bwMode="auto">
          <a:xfrm>
            <a:off x="474663" y="213360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sym typeface="+mn-ea"/>
              </a:rPr>
              <a:t>3</a:t>
            </a:r>
          </a:p>
        </p:txBody>
      </p:sp>
      <p:sp>
        <p:nvSpPr>
          <p:cNvPr id="58408" name="AutoShape 40"/>
          <p:cNvSpPr>
            <a:spLocks noChangeArrowheads="1"/>
          </p:cNvSpPr>
          <p:nvPr/>
        </p:nvSpPr>
        <p:spPr bwMode="auto">
          <a:xfrm>
            <a:off x="474663" y="247650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sym typeface="+mn-ea"/>
              </a:rPr>
              <a:t>4</a:t>
            </a:r>
          </a:p>
        </p:txBody>
      </p:sp>
      <p:sp>
        <p:nvSpPr>
          <p:cNvPr id="58409" name="AutoShape 41"/>
          <p:cNvSpPr>
            <a:spLocks noChangeArrowheads="1"/>
          </p:cNvSpPr>
          <p:nvPr/>
        </p:nvSpPr>
        <p:spPr bwMode="auto">
          <a:xfrm>
            <a:off x="474663" y="139065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sym typeface="+mn-ea"/>
              </a:rPr>
              <a:t>1</a:t>
            </a:r>
          </a:p>
        </p:txBody>
      </p:sp>
      <p:sp>
        <p:nvSpPr>
          <p:cNvPr id="58410" name="AutoShape 42"/>
          <p:cNvSpPr>
            <a:spLocks noChangeArrowheads="1"/>
          </p:cNvSpPr>
          <p:nvPr/>
        </p:nvSpPr>
        <p:spPr bwMode="auto">
          <a:xfrm>
            <a:off x="474663" y="361950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sym typeface="+mn-ea"/>
              </a:rPr>
              <a:t>7</a:t>
            </a:r>
          </a:p>
        </p:txBody>
      </p:sp>
      <p:sp>
        <p:nvSpPr>
          <p:cNvPr id="58411" name="AutoShape 43"/>
          <p:cNvSpPr>
            <a:spLocks noChangeArrowheads="1"/>
          </p:cNvSpPr>
          <p:nvPr/>
        </p:nvSpPr>
        <p:spPr bwMode="auto">
          <a:xfrm>
            <a:off x="474663" y="321945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sym typeface="+mn-ea"/>
              </a:rPr>
              <a:t>6</a:t>
            </a:r>
          </a:p>
        </p:txBody>
      </p:sp>
      <p:sp>
        <p:nvSpPr>
          <p:cNvPr id="58412" name="AutoShape 44"/>
          <p:cNvSpPr>
            <a:spLocks noChangeArrowheads="1"/>
          </p:cNvSpPr>
          <p:nvPr/>
        </p:nvSpPr>
        <p:spPr bwMode="auto">
          <a:xfrm>
            <a:off x="474663" y="281940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sym typeface="+mn-ea"/>
              </a:rPr>
              <a:t>5</a:t>
            </a:r>
          </a:p>
        </p:txBody>
      </p:sp>
      <p:sp>
        <p:nvSpPr>
          <p:cNvPr id="58413" name="AutoShape 45"/>
          <p:cNvSpPr>
            <a:spLocks noChangeArrowheads="1"/>
          </p:cNvSpPr>
          <p:nvPr/>
        </p:nvSpPr>
        <p:spPr bwMode="auto">
          <a:xfrm>
            <a:off x="474663" y="1733550"/>
            <a:ext cx="779463" cy="342900"/>
          </a:xfrm>
          <a:prstGeom prst="flowChartAlternateProcess">
            <a:avLst/>
          </a:prstGeom>
          <a:solidFill>
            <a:srgbClr val="99FF66"/>
          </a:solidFill>
          <a:ln w="12700">
            <a:solidFill>
              <a:srgbClr val="FF0000"/>
            </a:solidFill>
            <a:miter lim="800000"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sz="3200" b="1">
                <a:solidFill>
                  <a:srgbClr val="000000"/>
                </a:solidFill>
                <a:sym typeface="+mn-ea"/>
              </a:rPr>
              <a:t>2</a:t>
            </a:r>
          </a:p>
        </p:txBody>
      </p:sp>
      <p:pic>
        <p:nvPicPr>
          <p:cNvPr id="20523" name="Picture 46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177213" y="3843338"/>
            <a:ext cx="514351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4" name="Picture 47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653213" y="3843338"/>
            <a:ext cx="514351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5" name="Picture 48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281613" y="3843338"/>
            <a:ext cx="514351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6" name="Picture 49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3681413" y="3843338"/>
            <a:ext cx="514351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7" name="Picture 50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005013" y="3843338"/>
            <a:ext cx="514351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8" name="Picture 51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04813" y="3843338"/>
            <a:ext cx="514351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9" name="Picture 52" descr="5EA229E0BE024C9396C26937EEB85E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3"/>
          <p:cNvGrpSpPr/>
          <p:nvPr/>
        </p:nvGrpSpPr>
        <p:grpSpPr bwMode="auto">
          <a:xfrm>
            <a:off x="6037262" y="1390650"/>
            <a:ext cx="533400" cy="2628900"/>
            <a:chOff x="1104" y="1296"/>
            <a:chExt cx="336" cy="2160"/>
          </a:xfrm>
        </p:grpSpPr>
        <p:sp>
          <p:nvSpPr>
            <p:cNvPr id="20546" name="AutoShape 54"/>
            <p:cNvSpPr>
              <a:spLocks noChangeArrowheads="1"/>
            </p:cNvSpPr>
            <p:nvPr/>
          </p:nvSpPr>
          <p:spPr bwMode="auto">
            <a:xfrm>
              <a:off x="1104" y="1296"/>
              <a:ext cx="336" cy="336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rgbClr val="FF0066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b="1" i="1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20547" name="AutoShape 55"/>
            <p:cNvSpPr>
              <a:spLocks noChangeArrowheads="1"/>
            </p:cNvSpPr>
            <p:nvPr/>
          </p:nvSpPr>
          <p:spPr bwMode="auto">
            <a:xfrm>
              <a:off x="1104" y="3120"/>
              <a:ext cx="336" cy="336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b="1" i="1">
                  <a:solidFill>
                    <a:srgbClr val="FFFF00"/>
                  </a:solidFill>
                </a:rPr>
                <a:t>U</a:t>
              </a:r>
            </a:p>
          </p:txBody>
        </p:sp>
        <p:sp>
          <p:nvSpPr>
            <p:cNvPr id="20548" name="AutoShape 56"/>
            <p:cNvSpPr>
              <a:spLocks noChangeArrowheads="1"/>
            </p:cNvSpPr>
            <p:nvPr/>
          </p:nvSpPr>
          <p:spPr bwMode="auto">
            <a:xfrm>
              <a:off x="1104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b="1" i="1">
                  <a:solidFill>
                    <a:srgbClr val="0000FF"/>
                  </a:solidFill>
                </a:rPr>
                <a:t>Ậ</a:t>
              </a:r>
            </a:p>
          </p:txBody>
        </p:sp>
        <p:sp>
          <p:nvSpPr>
            <p:cNvPr id="20549" name="AutoShape 57"/>
            <p:cNvSpPr>
              <a:spLocks noChangeArrowheads="1"/>
            </p:cNvSpPr>
            <p:nvPr/>
          </p:nvSpPr>
          <p:spPr bwMode="auto">
            <a:xfrm>
              <a:off x="1104" y="2544"/>
              <a:ext cx="336" cy="336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b="1" i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0550" name="AutoShape 58"/>
            <p:cNvSpPr>
              <a:spLocks noChangeArrowheads="1"/>
            </p:cNvSpPr>
            <p:nvPr/>
          </p:nvSpPr>
          <p:spPr bwMode="auto">
            <a:xfrm>
              <a:off x="1104" y="2256"/>
              <a:ext cx="336" cy="336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b="1" i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20551" name="AutoShape 59"/>
            <p:cNvSpPr>
              <a:spLocks noChangeArrowheads="1"/>
            </p:cNvSpPr>
            <p:nvPr/>
          </p:nvSpPr>
          <p:spPr bwMode="auto">
            <a:xfrm>
              <a:off x="1104" y="1968"/>
              <a:ext cx="336" cy="336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b="1" i="1">
                  <a:solidFill>
                    <a:srgbClr val="0000FF"/>
                  </a:solidFill>
                </a:rPr>
                <a:t>Â</a:t>
              </a:r>
            </a:p>
          </p:txBody>
        </p:sp>
        <p:sp>
          <p:nvSpPr>
            <p:cNvPr id="20552" name="AutoShape 60"/>
            <p:cNvSpPr>
              <a:spLocks noChangeArrowheads="1"/>
            </p:cNvSpPr>
            <p:nvPr/>
          </p:nvSpPr>
          <p:spPr bwMode="auto">
            <a:xfrm>
              <a:off x="1104" y="1632"/>
              <a:ext cx="336" cy="336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b="1" i="1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20531" name="Rectangle 61"/>
          <p:cNvSpPr>
            <a:spLocks noChangeArrowheads="1"/>
          </p:cNvSpPr>
          <p:nvPr/>
        </p:nvSpPr>
        <p:spPr bwMode="auto">
          <a:xfrm>
            <a:off x="5503862" y="2190750"/>
            <a:ext cx="515938" cy="342900"/>
          </a:xfrm>
          <a:prstGeom prst="rect">
            <a:avLst/>
          </a:prstGeom>
          <a:solidFill>
            <a:srgbClr val="FFFFCC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2" name="Rectangle 62"/>
          <p:cNvSpPr>
            <a:spLocks noChangeArrowheads="1"/>
          </p:cNvSpPr>
          <p:nvPr/>
        </p:nvSpPr>
        <p:spPr bwMode="auto">
          <a:xfrm>
            <a:off x="6570662" y="2190750"/>
            <a:ext cx="515938" cy="342900"/>
          </a:xfrm>
          <a:prstGeom prst="rect">
            <a:avLst/>
          </a:prstGeom>
          <a:solidFill>
            <a:srgbClr val="FFFFCC"/>
          </a:solidFill>
          <a:ln w="1905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3" name="Picture 63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567614" y="-785813"/>
            <a:ext cx="51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4" name="Picture 64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891214" y="-785813"/>
            <a:ext cx="51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5" name="Picture 65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291014" y="-785813"/>
            <a:ext cx="51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6" name="Picture 69" descr="85B262A1A2114D5086B125AD97482D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690814" y="-785813"/>
            <a:ext cx="51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1"/>
          <p:cNvGrpSpPr/>
          <p:nvPr/>
        </p:nvGrpSpPr>
        <p:grpSpPr bwMode="auto">
          <a:xfrm>
            <a:off x="6037262" y="1390650"/>
            <a:ext cx="533400" cy="2628900"/>
            <a:chOff x="1104" y="1296"/>
            <a:chExt cx="336" cy="2160"/>
          </a:xfrm>
        </p:grpSpPr>
        <p:sp>
          <p:nvSpPr>
            <p:cNvPr id="20539" name="AutoShape 72"/>
            <p:cNvSpPr>
              <a:spLocks noChangeArrowheads="1"/>
            </p:cNvSpPr>
            <p:nvPr/>
          </p:nvSpPr>
          <p:spPr bwMode="auto">
            <a:xfrm>
              <a:off x="1104" y="1296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0" name="AutoShape 73"/>
            <p:cNvSpPr>
              <a:spLocks noChangeArrowheads="1"/>
            </p:cNvSpPr>
            <p:nvPr/>
          </p:nvSpPr>
          <p:spPr bwMode="auto">
            <a:xfrm>
              <a:off x="1104" y="3120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U</a:t>
              </a:r>
              <a:endPara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1" name="AutoShape 74"/>
            <p:cNvSpPr>
              <a:spLocks noChangeArrowheads="1"/>
            </p:cNvSpPr>
            <p:nvPr/>
          </p:nvSpPr>
          <p:spPr bwMode="auto">
            <a:xfrm>
              <a:off x="1104" y="28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Ậ</a:t>
              </a:r>
              <a:endPara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2" name="AutoShape 75"/>
            <p:cNvSpPr>
              <a:spLocks noChangeArrowheads="1"/>
            </p:cNvSpPr>
            <p:nvPr/>
          </p:nvSpPr>
          <p:spPr bwMode="auto">
            <a:xfrm>
              <a:off x="1104" y="2544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3" name="AutoShape 76"/>
            <p:cNvSpPr>
              <a:spLocks noChangeArrowheads="1"/>
            </p:cNvSpPr>
            <p:nvPr/>
          </p:nvSpPr>
          <p:spPr bwMode="auto">
            <a:xfrm>
              <a:off x="1104" y="2256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4" name="AutoShape 77"/>
            <p:cNvSpPr>
              <a:spLocks noChangeArrowheads="1"/>
            </p:cNvSpPr>
            <p:nvPr/>
          </p:nvSpPr>
          <p:spPr bwMode="auto">
            <a:xfrm>
              <a:off x="1104" y="1968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Â</a:t>
              </a:r>
              <a:endPara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5" name="AutoShape 78"/>
            <p:cNvSpPr>
              <a:spLocks noChangeArrowheads="1"/>
            </p:cNvSpPr>
            <p:nvPr/>
          </p:nvSpPr>
          <p:spPr bwMode="auto">
            <a:xfrm>
              <a:off x="1104" y="1632"/>
              <a:ext cx="336" cy="336"/>
            </a:xfrm>
            <a:prstGeom prst="beve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CC99FF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>
            <a:fillRect/>
          </a:stretch>
        </p:blipFill>
        <p:spPr>
          <a:xfrm rot="20520875">
            <a:off x="978358" y="505066"/>
            <a:ext cx="1829414" cy="21569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>
            <a:fillRect/>
          </a:stretch>
        </p:blipFill>
        <p:spPr>
          <a:xfrm rot="21395099">
            <a:off x="1594626" y="1444056"/>
            <a:ext cx="4896720" cy="29909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>
            <a:fillRect/>
          </a:stretch>
        </p:blipFill>
        <p:spPr>
          <a:xfrm rot="21079812">
            <a:off x="394279" y="2183123"/>
            <a:ext cx="8550907" cy="43752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>
          <a:xfrm>
            <a:off x="0" y="2312276"/>
            <a:ext cx="9144000" cy="2831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>
            <a:fillRect/>
          </a:stretch>
        </p:blipFill>
        <p:spPr>
          <a:xfrm>
            <a:off x="1408386" y="357352"/>
            <a:ext cx="6127531" cy="4309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2929" y="2343150"/>
            <a:ext cx="3253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Tạm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biệt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em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3888" y="-524594"/>
            <a:ext cx="476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4267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Tác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phẩm</a:t>
            </a:r>
            <a:r>
              <a:rPr lang="en-US" altLang="zh-CN" sz="2800" b="1" dirty="0">
                <a:solidFill>
                  <a:srgbClr val="FF0000"/>
                </a:solidFill>
              </a:rPr>
              <a:t>: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04289"/>
            <a:ext cx="2209800" cy="2983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91391" y="738485"/>
            <a:ext cx="136120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00200" y="733290"/>
            <a:ext cx="18669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1000" y="1195685"/>
            <a:ext cx="1219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PTBĐ: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81000" y="1581150"/>
            <a:ext cx="1371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64673" y="1197417"/>
            <a:ext cx="374072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24000" y="1585615"/>
            <a:ext cx="2057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12" grpId="0"/>
      <p:bldP spid="13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I.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>
            <a:fillRect/>
          </a:stretch>
        </p:blipFill>
        <p:spPr>
          <a:xfrm>
            <a:off x="328464" y="1662811"/>
            <a:ext cx="2119751" cy="11409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>
            <a:fillRect/>
          </a:stretch>
        </p:blipFill>
        <p:spPr>
          <a:xfrm>
            <a:off x="505595" y="1352550"/>
            <a:ext cx="1063116" cy="1328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>
            <a:fillRect/>
          </a:stretch>
        </p:blipFill>
        <p:spPr>
          <a:xfrm>
            <a:off x="1422250" y="1358260"/>
            <a:ext cx="939950" cy="1335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319" y="201374"/>
            <a:ext cx="279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2259602" y="859867"/>
            <a:ext cx="436979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Từ 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năng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lang="vi-V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362200" y="2212598"/>
            <a:ext cx="42841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giải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2448215" y="3505904"/>
            <a:ext cx="24555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còn lại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8855" y="1355806"/>
            <a:ext cx="5675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Phương được phát hiện có tài năng hội họa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78855" y="2655153"/>
            <a:ext cx="5331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anh đối với Kiều Phương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40518" y="3888998"/>
            <a:ext cx="5008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t="44335" r="30371" b="19231"/>
          <a:stretch>
            <a:fillRect/>
          </a:stretch>
        </p:blipFill>
        <p:spPr>
          <a:xfrm>
            <a:off x="2639412" y="209550"/>
            <a:ext cx="2122311" cy="1873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5707" r="43333" b="59616"/>
          <a:stretch>
            <a:fillRect/>
          </a:stretch>
        </p:blipFill>
        <p:spPr>
          <a:xfrm>
            <a:off x="314537" y="209550"/>
            <a:ext cx="2427111" cy="178364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33400" y="2343150"/>
            <a:ext cx="2909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vật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chính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533400" y="2876550"/>
            <a:ext cx="3478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vật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trung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tâm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6914" y="233309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6055" y="2876550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3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228600" y="57150"/>
            <a:ext cx="85344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16" descr="Buc%20tranh%20cua%20em%20gai%20t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000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8850"/>
            <a:ext cx="4000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3657600"/>
            <a:ext cx="408746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457700" y="1085850"/>
            <a:ext cx="733425" cy="3631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Right Arrow 6"/>
          <p:cNvSpPr/>
          <p:nvPr/>
        </p:nvSpPr>
        <p:spPr>
          <a:xfrm>
            <a:off x="4514850" y="4171950"/>
            <a:ext cx="733425" cy="3631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4572000" y="2571750"/>
            <a:ext cx="733425" cy="3631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429250" y="914401"/>
            <a:ext cx="333375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2457451"/>
            <a:ext cx="324114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9250" y="3886201"/>
            <a:ext cx="333375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8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—Pngtree—happy little boy illustration_46519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" y="-19050"/>
            <a:ext cx="1200150" cy="12001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9927" y="843666"/>
            <a:ext cx="75438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1657350"/>
            <a:ext cx="3733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là Mèo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0600" y="2262485"/>
            <a:ext cx="6324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Buc%20tranh%20cua%20em%20gai%20t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47850"/>
            <a:ext cx="3200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9200" y="242996"/>
            <a:ext cx="372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90600" y="285750"/>
            <a:ext cx="8001000" cy="6858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1729085"/>
            <a:ext cx="6324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thấy mình bất tài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2952750"/>
            <a:ext cx="6324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 thân với Mèo như trước nữa.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2338685"/>
            <a:ext cx="6324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muốn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 khóc</a:t>
            </a:r>
          </a:p>
        </p:txBody>
      </p:sp>
      <p:pic>
        <p:nvPicPr>
          <p:cNvPr id="9" name="Picture 8" descr="—Pngtree—angry little boy is crying_5163299.png"/>
          <p:cNvPicPr>
            <a:picLocks noChangeAspect="1"/>
          </p:cNvPicPr>
          <p:nvPr/>
        </p:nvPicPr>
        <p:blipFill>
          <a:blip r:embed="rId2" cstate="print"/>
          <a:srcRect l="38148" t="9788" r="26296" b="42593"/>
          <a:stretch>
            <a:fillRect/>
          </a:stretch>
        </p:blipFill>
        <p:spPr>
          <a:xfrm>
            <a:off x="76200" y="133350"/>
            <a:ext cx="990600" cy="129540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5136" y="3414415"/>
            <a:ext cx="38134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28750"/>
            <a:ext cx="2514600" cy="307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357984b4437608ee18cc5b71c8bc1609bc3fd"/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966</Words>
  <Application>Microsoft Office PowerPoint</Application>
  <PresentationFormat>On-screen Show (16:9)</PresentationFormat>
  <Paragraphs>235</Paragraphs>
  <Slides>25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方正粗圆_GBK</vt:lpstr>
      <vt:lpstr>方正胖娃简体</vt:lpstr>
      <vt:lpstr>STHupo</vt:lpstr>
      <vt:lpstr>.VnTime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liuqian</dc:creator>
  <cp:lastModifiedBy>Admin</cp:lastModifiedBy>
  <cp:revision>178</cp:revision>
  <dcterms:created xsi:type="dcterms:W3CDTF">2015-10-14T04:09:00Z</dcterms:created>
  <dcterms:modified xsi:type="dcterms:W3CDTF">2024-10-16T09:31:58Z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8025A1DB4C3840A0A139624D6D60054E_13</vt:lpwstr>
  </property>
  <property fmtid="{D5CDD505-2E9C-101B-9397-08002B2CF9AE}" pid="3" name="KSOProductBuildVer">
    <vt:lpwstr>1033-12.2.0.13215</vt:lpwstr>
  </property>
</Properties>
</file>