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34" r:id="rId2"/>
  </p:sldMasterIdLst>
  <p:notesMasterIdLst>
    <p:notesMasterId r:id="rId20"/>
  </p:notesMasterIdLst>
  <p:sldIdLst>
    <p:sldId id="256" r:id="rId3"/>
    <p:sldId id="382" r:id="rId4"/>
    <p:sldId id="383" r:id="rId5"/>
    <p:sldId id="384" r:id="rId6"/>
    <p:sldId id="385" r:id="rId7"/>
    <p:sldId id="258" r:id="rId8"/>
    <p:sldId id="363" r:id="rId9"/>
    <p:sldId id="386" r:id="rId10"/>
    <p:sldId id="388" r:id="rId11"/>
    <p:sldId id="389" r:id="rId12"/>
    <p:sldId id="390" r:id="rId13"/>
    <p:sldId id="387" r:id="rId14"/>
    <p:sldId id="391" r:id="rId15"/>
    <p:sldId id="392" r:id="rId16"/>
    <p:sldId id="393" r:id="rId17"/>
    <p:sldId id="369" r:id="rId18"/>
    <p:sldId id="394" r:id="rId19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FA"/>
    <a:srgbClr val="FFFFFF"/>
    <a:srgbClr val="2AA114"/>
    <a:srgbClr val="000000"/>
    <a:srgbClr val="FF7300"/>
    <a:srgbClr val="79EBF6"/>
    <a:srgbClr val="5E1C27"/>
    <a:srgbClr val="FFA72C"/>
    <a:srgbClr val="4057D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09" autoAdjust="0"/>
    <p:restoredTop sz="94660"/>
  </p:normalViewPr>
  <p:slideViewPr>
    <p:cSldViewPr>
      <p:cViewPr varScale="1">
        <p:scale>
          <a:sx n="75" d="100"/>
          <a:sy n="75" d="100"/>
        </p:scale>
        <p:origin x="926" y="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6AE341-A1CF-4F8B-9340-5F1FB79D8A15}" type="doc">
      <dgm:prSet loTypeId="urn:microsoft.com/office/officeart/2005/8/layout/chevronAccent+Icon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A67CF8-D11D-4B02-BE4F-A9DA80A10C07}">
      <dgm:prSet custT="1"/>
      <dgm:spPr/>
      <dgm:t>
        <a:bodyPr/>
        <a:lstStyle/>
        <a:p>
          <a:pPr rtl="0"/>
          <a:r>
            <a:rPr lang="vi-VN" sz="3600">
              <a:latin typeface="Arial" panose="020B0604020202020204" pitchFamily="34" charset="0"/>
              <a:cs typeface="Arial" panose="020B0604020202020204" pitchFamily="34" charset="0"/>
            </a:rPr>
            <a:t>a. Chuẩn bị nội dung nói</a:t>
          </a:r>
        </a:p>
      </dgm:t>
    </dgm:pt>
    <dgm:pt modelId="{14BE081F-1703-43F2-873F-12C4B1DBCF65}" type="parTrans" cxnId="{C8A64674-DBDA-46AC-A4E8-05970D175C15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F8567F-7929-44EF-910A-D04E320FC132}" type="sibTrans" cxnId="{C8A64674-DBDA-46AC-A4E8-05970D175C15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6A6C1-EE3B-478D-A878-1E2486CE6852}">
      <dgm:prSet custT="1"/>
      <dgm:spPr/>
      <dgm:t>
        <a:bodyPr/>
        <a:lstStyle/>
        <a:p>
          <a:pPr rtl="0"/>
          <a:r>
            <a:rPr lang="vi-VN" sz="3600">
              <a:latin typeface="Arial" panose="020B0604020202020204" pitchFamily="34" charset="0"/>
              <a:cs typeface="Arial" panose="020B0604020202020204" pitchFamily="34" charset="0"/>
            </a:rPr>
            <a:t>b. Tập luyện</a:t>
          </a:r>
        </a:p>
      </dgm:t>
    </dgm:pt>
    <dgm:pt modelId="{F1B4DB09-E01F-4F1E-A6EA-D1E80D22AA49}" type="parTrans" cxnId="{7B66FFE1-A392-478D-9646-946599ECB94A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74A54A-BB70-491F-9AC8-EBBB0BF8CE72}" type="sibTrans" cxnId="{7B66FFE1-A392-478D-9646-946599ECB94A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3CCC65-D550-44AF-8A86-C1B0D59A2A4E}" type="pres">
      <dgm:prSet presAssocID="{CE6AE341-A1CF-4F8B-9340-5F1FB79D8A15}" presName="Name0" presStyleCnt="0">
        <dgm:presLayoutVars>
          <dgm:dir/>
          <dgm:resizeHandles val="exact"/>
        </dgm:presLayoutVars>
      </dgm:prSet>
      <dgm:spPr/>
    </dgm:pt>
    <dgm:pt modelId="{04A69EE8-347A-42AC-9877-71C6BE3EE815}" type="pres">
      <dgm:prSet presAssocID="{70A67CF8-D11D-4B02-BE4F-A9DA80A10C07}" presName="composite" presStyleCnt="0"/>
      <dgm:spPr/>
    </dgm:pt>
    <dgm:pt modelId="{9B395C2E-D002-4A14-966B-9C852AF78B5A}" type="pres">
      <dgm:prSet presAssocID="{70A67CF8-D11D-4B02-BE4F-A9DA80A10C07}" presName="bgChev" presStyleLbl="node1" presStyleIdx="0" presStyleCnt="2"/>
      <dgm:spPr/>
    </dgm:pt>
    <dgm:pt modelId="{7E852947-F218-49F6-A23D-F8D20DE08324}" type="pres">
      <dgm:prSet presAssocID="{70A67CF8-D11D-4B02-BE4F-A9DA80A10C07}" presName="txNode" presStyleLbl="fgAcc1" presStyleIdx="0" presStyleCnt="2">
        <dgm:presLayoutVars>
          <dgm:bulletEnabled val="1"/>
        </dgm:presLayoutVars>
      </dgm:prSet>
      <dgm:spPr/>
    </dgm:pt>
    <dgm:pt modelId="{61894493-971A-43CB-9F68-EA984B9B2B6A}" type="pres">
      <dgm:prSet presAssocID="{3CF8567F-7929-44EF-910A-D04E320FC132}" presName="compositeSpace" presStyleCnt="0"/>
      <dgm:spPr/>
    </dgm:pt>
    <dgm:pt modelId="{6CD85DF1-8B7B-4B3E-A709-0DB6652A7406}" type="pres">
      <dgm:prSet presAssocID="{D506A6C1-EE3B-478D-A878-1E2486CE6852}" presName="composite" presStyleCnt="0"/>
      <dgm:spPr/>
    </dgm:pt>
    <dgm:pt modelId="{58D222D5-BF0C-471B-904B-B12F8111EE37}" type="pres">
      <dgm:prSet presAssocID="{D506A6C1-EE3B-478D-A878-1E2486CE6852}" presName="bgChev" presStyleLbl="node1" presStyleIdx="1" presStyleCnt="2"/>
      <dgm:spPr/>
    </dgm:pt>
    <dgm:pt modelId="{4CB17EF9-9B78-4DAD-A42D-6C9425D8DB76}" type="pres">
      <dgm:prSet presAssocID="{D506A6C1-EE3B-478D-A878-1E2486CE6852}" presName="txNode" presStyleLbl="fgAcc1" presStyleIdx="1" presStyleCnt="2">
        <dgm:presLayoutVars>
          <dgm:bulletEnabled val="1"/>
        </dgm:presLayoutVars>
      </dgm:prSet>
      <dgm:spPr/>
    </dgm:pt>
  </dgm:ptLst>
  <dgm:cxnLst>
    <dgm:cxn modelId="{5F5BB068-ADCD-4611-9A14-9EA5C23EEA44}" type="presOf" srcId="{D506A6C1-EE3B-478D-A878-1E2486CE6852}" destId="{4CB17EF9-9B78-4DAD-A42D-6C9425D8DB76}" srcOrd="0" destOrd="0" presId="urn:microsoft.com/office/officeart/2005/8/layout/chevronAccent+Icon"/>
    <dgm:cxn modelId="{B01EFD4E-BC04-4F0F-BDA2-B3B56CB748B9}" type="presOf" srcId="{70A67CF8-D11D-4B02-BE4F-A9DA80A10C07}" destId="{7E852947-F218-49F6-A23D-F8D20DE08324}" srcOrd="0" destOrd="0" presId="urn:microsoft.com/office/officeart/2005/8/layout/chevronAccent+Icon"/>
    <dgm:cxn modelId="{C8A64674-DBDA-46AC-A4E8-05970D175C15}" srcId="{CE6AE341-A1CF-4F8B-9340-5F1FB79D8A15}" destId="{70A67CF8-D11D-4B02-BE4F-A9DA80A10C07}" srcOrd="0" destOrd="0" parTransId="{14BE081F-1703-43F2-873F-12C4B1DBCF65}" sibTransId="{3CF8567F-7929-44EF-910A-D04E320FC132}"/>
    <dgm:cxn modelId="{64E693D2-2570-4070-8C61-DBD97C868D59}" type="presOf" srcId="{CE6AE341-A1CF-4F8B-9340-5F1FB79D8A15}" destId="{473CCC65-D550-44AF-8A86-C1B0D59A2A4E}" srcOrd="0" destOrd="0" presId="urn:microsoft.com/office/officeart/2005/8/layout/chevronAccent+Icon"/>
    <dgm:cxn modelId="{7B66FFE1-A392-478D-9646-946599ECB94A}" srcId="{CE6AE341-A1CF-4F8B-9340-5F1FB79D8A15}" destId="{D506A6C1-EE3B-478D-A878-1E2486CE6852}" srcOrd="1" destOrd="0" parTransId="{F1B4DB09-E01F-4F1E-A6EA-D1E80D22AA49}" sibTransId="{2674A54A-BB70-491F-9AC8-EBBB0BF8CE72}"/>
    <dgm:cxn modelId="{A081ADD6-2ABD-499C-908B-E6190DF1F971}" type="presParOf" srcId="{473CCC65-D550-44AF-8A86-C1B0D59A2A4E}" destId="{04A69EE8-347A-42AC-9877-71C6BE3EE815}" srcOrd="0" destOrd="0" presId="urn:microsoft.com/office/officeart/2005/8/layout/chevronAccent+Icon"/>
    <dgm:cxn modelId="{D01FFCA1-D79B-4846-A68D-CADA3AFDE745}" type="presParOf" srcId="{04A69EE8-347A-42AC-9877-71C6BE3EE815}" destId="{9B395C2E-D002-4A14-966B-9C852AF78B5A}" srcOrd="0" destOrd="0" presId="urn:microsoft.com/office/officeart/2005/8/layout/chevronAccent+Icon"/>
    <dgm:cxn modelId="{2EBD405C-6E58-4CCC-A0F5-28A7EFD14BAE}" type="presParOf" srcId="{04A69EE8-347A-42AC-9877-71C6BE3EE815}" destId="{7E852947-F218-49F6-A23D-F8D20DE08324}" srcOrd="1" destOrd="0" presId="urn:microsoft.com/office/officeart/2005/8/layout/chevronAccent+Icon"/>
    <dgm:cxn modelId="{7972F3BC-4B98-42A0-A477-E5709DB86D17}" type="presParOf" srcId="{473CCC65-D550-44AF-8A86-C1B0D59A2A4E}" destId="{61894493-971A-43CB-9F68-EA984B9B2B6A}" srcOrd="1" destOrd="0" presId="urn:microsoft.com/office/officeart/2005/8/layout/chevronAccent+Icon"/>
    <dgm:cxn modelId="{BC6DFA7C-AB21-474B-9C3C-640E448C1AC6}" type="presParOf" srcId="{473CCC65-D550-44AF-8A86-C1B0D59A2A4E}" destId="{6CD85DF1-8B7B-4B3E-A709-0DB6652A7406}" srcOrd="2" destOrd="0" presId="urn:microsoft.com/office/officeart/2005/8/layout/chevronAccent+Icon"/>
    <dgm:cxn modelId="{1F9258BC-94C4-416A-AA39-75AC6B9714B1}" type="presParOf" srcId="{6CD85DF1-8B7B-4B3E-A709-0DB6652A7406}" destId="{58D222D5-BF0C-471B-904B-B12F8111EE37}" srcOrd="0" destOrd="0" presId="urn:microsoft.com/office/officeart/2005/8/layout/chevronAccent+Icon"/>
    <dgm:cxn modelId="{C28896D9-3C61-4A43-AC4F-350B2DB3CA58}" type="presParOf" srcId="{6CD85DF1-8B7B-4B3E-A709-0DB6652A7406}" destId="{4CB17EF9-9B78-4DAD-A42D-6C9425D8DB76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A71241-95AB-4674-AA1E-740AFE37D6B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95DD8D9-FA35-45EF-8EA1-A3B3AE171FC3}">
      <dgm:prSet custT="1"/>
      <dgm:spPr/>
      <dgm:t>
        <a:bodyPr/>
        <a:lstStyle/>
        <a:p>
          <a:pPr rtl="0"/>
          <a:r>
            <a:rPr lang="en-US" sz="2000" b="1">
              <a:latin typeface="Arial" panose="020B0604020202020204" pitchFamily="34" charset="0"/>
              <a:cs typeface="Arial" panose="020B0604020202020204" pitchFamily="34" charset="0"/>
            </a:rPr>
            <a:t>1/ Hình ảnh người lính 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044DE9-8269-4DE2-BD2F-420DCD534219}" type="parTrans" cxnId="{8C89F231-42CD-4079-936D-104DE0E1DCA7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67D918-1420-4947-A920-FA6D7DA39ECC}" type="sibTrans" cxnId="{8C89F231-42CD-4079-936D-104DE0E1DCA7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D63AE3-6AF6-4C5D-9C1A-6F7F75A373B1}">
      <dgm:prSet custT="1"/>
      <dgm:spPr/>
      <dgm:t>
        <a:bodyPr/>
        <a:lstStyle/>
        <a:p>
          <a:pPr rtl="0"/>
          <a:r>
            <a:rPr lang="en-US" sz="2000" b="1">
              <a:latin typeface="Arial" panose="020B0604020202020204" pitchFamily="34" charset="0"/>
              <a:cs typeface="Arial" panose="020B0604020202020204" pitchFamily="34" charset="0"/>
            </a:rPr>
            <a:t>2/ Tình yêu quê hương đất nước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9285A5-95E8-48A2-91D5-2FA022509E36}" type="parTrans" cxnId="{3BD1CAC4-F7C3-4AFC-AFD8-57744B1C2193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41EB04-A60F-4205-B768-364CCC6ECF81}" type="sibTrans" cxnId="{3BD1CAC4-F7C3-4AFC-AFD8-57744B1C2193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C3CEEA-07EF-47AB-8176-ABE43D634F12}">
      <dgm:prSet custT="1"/>
      <dgm:spPr/>
      <dgm:t>
        <a:bodyPr/>
        <a:lstStyle/>
        <a:p>
          <a:pPr rtl="0"/>
          <a:r>
            <a:rPr lang="en-US" sz="2000" b="1">
              <a:latin typeface="Arial" panose="020B0604020202020204" pitchFamily="34" charset="0"/>
              <a:cs typeface="Arial" panose="020B0604020202020204" pitchFamily="34" charset="0"/>
            </a:rPr>
            <a:t>3/ Sự hòa quyện giữa tình cảm gia đình với tình yêu quê hương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5C9503-EEF0-46B5-B7F8-D355F1E59519}" type="parTrans" cxnId="{CDA20B17-430E-4D34-B376-A1EA28C810B8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1A7DFA-D324-4D7A-B9A6-9B4091B02DD8}" type="sibTrans" cxnId="{CDA20B17-430E-4D34-B376-A1EA28C810B8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746EBF-4A4B-4958-A974-116E42218306}">
      <dgm:prSet custT="1"/>
      <dgm:spPr/>
      <dgm:t>
        <a:bodyPr/>
        <a:lstStyle/>
        <a:p>
          <a:pPr rtl="0"/>
          <a:r>
            <a:rPr lang="en-US" sz="2000" b="1">
              <a:latin typeface="Arial" panose="020B0604020202020204" pitchFamily="34" charset="0"/>
              <a:cs typeface="Arial" panose="020B0604020202020204" pitchFamily="34" charset="0"/>
            </a:rPr>
            <a:t>4/ Sự cống hiến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434C77-F300-427B-BE08-B4C94FC7F08E}" type="parTrans" cxnId="{06C230B6-EE53-4E3A-A7AC-9412BA202CF7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71A33A-EBB2-4172-8EE2-EF0D3CB2B5A6}" type="sibTrans" cxnId="{06C230B6-EE53-4E3A-A7AC-9412BA202CF7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74A34E-F642-4655-BAE6-D60A631BD317}">
      <dgm:prSet custT="1"/>
      <dgm:spPr/>
      <dgm:t>
        <a:bodyPr/>
        <a:lstStyle/>
        <a:p>
          <a:pPr rtl="0"/>
          <a:r>
            <a:rPr lang="en-US" sz="2000" b="1">
              <a:latin typeface="Arial" panose="020B0604020202020204" pitchFamily="34" charset="0"/>
              <a:cs typeface="Arial" panose="020B0604020202020204" pitchFamily="34" charset="0"/>
            </a:rPr>
            <a:t>5/ Sự hi sinh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824539-75CF-4216-93F6-B6D2A834D94C}" type="parTrans" cxnId="{52FC3F91-AFD7-4482-BB83-6107AA79DC7D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AAB657-EBC1-4B30-8241-2F67F27D9D02}" type="sibTrans" cxnId="{52FC3F91-AFD7-4482-BB83-6107AA79DC7D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AAD292-EC58-4030-863A-4D1AAD38721F}">
      <dgm:prSet custT="1"/>
      <dgm:spPr/>
      <dgm:t>
        <a:bodyPr/>
        <a:lstStyle/>
        <a:p>
          <a:pPr rtl="0"/>
          <a:r>
            <a:rPr lang="en-US" sz="2000" b="1">
              <a:latin typeface="Arial" panose="020B0604020202020204" pitchFamily="34" charset="0"/>
              <a:cs typeface="Arial" panose="020B0604020202020204" pitchFamily="34" charset="0"/>
            </a:rPr>
            <a:t>6/ Lòng biết ơn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4D7F2F-F3A9-4979-A78A-FA0E4AE98B50}" type="parTrans" cxnId="{5E3F6E87-1DA0-4493-B5A8-D60114215908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B3BFB9-E766-487E-AB40-EF1C951424C3}" type="sibTrans" cxnId="{5E3F6E87-1DA0-4493-B5A8-D60114215908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AD8087-762F-4C61-8A23-5D1308E0287C}" type="pres">
      <dgm:prSet presAssocID="{E0A71241-95AB-4674-AA1E-740AFE37D6B8}" presName="linear" presStyleCnt="0">
        <dgm:presLayoutVars>
          <dgm:animLvl val="lvl"/>
          <dgm:resizeHandles val="exact"/>
        </dgm:presLayoutVars>
      </dgm:prSet>
      <dgm:spPr/>
    </dgm:pt>
    <dgm:pt modelId="{72516860-776B-458B-BCB6-4C52E569A8D2}" type="pres">
      <dgm:prSet presAssocID="{A95DD8D9-FA35-45EF-8EA1-A3B3AE171FC3}" presName="parentText" presStyleLbl="node1" presStyleIdx="0" presStyleCnt="6" custLinFactY="-82550" custLinFactNeighborY="-100000">
        <dgm:presLayoutVars>
          <dgm:chMax val="0"/>
          <dgm:bulletEnabled val="1"/>
        </dgm:presLayoutVars>
      </dgm:prSet>
      <dgm:spPr/>
    </dgm:pt>
    <dgm:pt modelId="{E9E31AA4-1D35-486A-8C0D-BBF99B253F0A}" type="pres">
      <dgm:prSet presAssocID="{E367D918-1420-4947-A920-FA6D7DA39ECC}" presName="spacer" presStyleCnt="0"/>
      <dgm:spPr/>
    </dgm:pt>
    <dgm:pt modelId="{96165832-6DDE-41A8-96C3-1689F48FBF38}" type="pres">
      <dgm:prSet presAssocID="{D3D63AE3-6AF6-4C5D-9C1A-6F7F75A373B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07348B3-DC5D-40CA-B491-8C0AAA52167D}" type="pres">
      <dgm:prSet presAssocID="{B041EB04-A60F-4205-B768-364CCC6ECF81}" presName="spacer" presStyleCnt="0"/>
      <dgm:spPr/>
    </dgm:pt>
    <dgm:pt modelId="{73BFF86B-68DB-41A3-837F-F2DE3C94308A}" type="pres">
      <dgm:prSet presAssocID="{25C3CEEA-07EF-47AB-8176-ABE43D634F1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E140111-55E1-4997-8F16-3786D17CC472}" type="pres">
      <dgm:prSet presAssocID="{EB1A7DFA-D324-4D7A-B9A6-9B4091B02DD8}" presName="spacer" presStyleCnt="0"/>
      <dgm:spPr/>
    </dgm:pt>
    <dgm:pt modelId="{7BF6FF3B-324B-4A9E-8ECA-B1FF60FD3BA4}" type="pres">
      <dgm:prSet presAssocID="{86746EBF-4A4B-4958-A974-116E4221830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3BC87FC-010F-4B1D-BFF7-DF8BCA3C30EE}" type="pres">
      <dgm:prSet presAssocID="{6071A33A-EBB2-4172-8EE2-EF0D3CB2B5A6}" presName="spacer" presStyleCnt="0"/>
      <dgm:spPr/>
    </dgm:pt>
    <dgm:pt modelId="{7B58B842-2958-482B-9E85-600738FAB6CC}" type="pres">
      <dgm:prSet presAssocID="{6E74A34E-F642-4655-BAE6-D60A631BD31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491247B-F052-43EC-B696-3F742D3EA8A4}" type="pres">
      <dgm:prSet presAssocID="{13AAB657-EBC1-4B30-8241-2F67F27D9D02}" presName="spacer" presStyleCnt="0"/>
      <dgm:spPr/>
    </dgm:pt>
    <dgm:pt modelId="{BBBDBDA9-0B07-46D7-91FC-4575E4B333CC}" type="pres">
      <dgm:prSet presAssocID="{94AAD292-EC58-4030-863A-4D1AAD38721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3FD9507-3DC5-420D-9748-162C4D3597EA}" type="presOf" srcId="{D3D63AE3-6AF6-4C5D-9C1A-6F7F75A373B1}" destId="{96165832-6DDE-41A8-96C3-1689F48FBF38}" srcOrd="0" destOrd="0" presId="urn:microsoft.com/office/officeart/2005/8/layout/vList2"/>
    <dgm:cxn modelId="{CDA20B17-430E-4D34-B376-A1EA28C810B8}" srcId="{E0A71241-95AB-4674-AA1E-740AFE37D6B8}" destId="{25C3CEEA-07EF-47AB-8176-ABE43D634F12}" srcOrd="2" destOrd="0" parTransId="{855C9503-EEF0-46B5-B7F8-D355F1E59519}" sibTransId="{EB1A7DFA-D324-4D7A-B9A6-9B4091B02DD8}"/>
    <dgm:cxn modelId="{8C89F231-42CD-4079-936D-104DE0E1DCA7}" srcId="{E0A71241-95AB-4674-AA1E-740AFE37D6B8}" destId="{A95DD8D9-FA35-45EF-8EA1-A3B3AE171FC3}" srcOrd="0" destOrd="0" parTransId="{44044DE9-8269-4DE2-BD2F-420DCD534219}" sibTransId="{E367D918-1420-4947-A920-FA6D7DA39ECC}"/>
    <dgm:cxn modelId="{618CF43A-1427-41CC-9FF0-0C107F6E671B}" type="presOf" srcId="{86746EBF-4A4B-4958-A974-116E42218306}" destId="{7BF6FF3B-324B-4A9E-8ECA-B1FF60FD3BA4}" srcOrd="0" destOrd="0" presId="urn:microsoft.com/office/officeart/2005/8/layout/vList2"/>
    <dgm:cxn modelId="{5DF1545B-F11D-408B-9B51-F4968A78E657}" type="presOf" srcId="{94AAD292-EC58-4030-863A-4D1AAD38721F}" destId="{BBBDBDA9-0B07-46D7-91FC-4575E4B333CC}" srcOrd="0" destOrd="0" presId="urn:microsoft.com/office/officeart/2005/8/layout/vList2"/>
    <dgm:cxn modelId="{B800FF82-5947-459F-B51C-D7B91E53EE61}" type="presOf" srcId="{25C3CEEA-07EF-47AB-8176-ABE43D634F12}" destId="{73BFF86B-68DB-41A3-837F-F2DE3C94308A}" srcOrd="0" destOrd="0" presId="urn:microsoft.com/office/officeart/2005/8/layout/vList2"/>
    <dgm:cxn modelId="{5E3F6E87-1DA0-4493-B5A8-D60114215908}" srcId="{E0A71241-95AB-4674-AA1E-740AFE37D6B8}" destId="{94AAD292-EC58-4030-863A-4D1AAD38721F}" srcOrd="5" destOrd="0" parTransId="{A24D7F2F-F3A9-4979-A78A-FA0E4AE98B50}" sibTransId="{D1B3BFB9-E766-487E-AB40-EF1C951424C3}"/>
    <dgm:cxn modelId="{52FC3F91-AFD7-4482-BB83-6107AA79DC7D}" srcId="{E0A71241-95AB-4674-AA1E-740AFE37D6B8}" destId="{6E74A34E-F642-4655-BAE6-D60A631BD317}" srcOrd="4" destOrd="0" parTransId="{51824539-75CF-4216-93F6-B6D2A834D94C}" sibTransId="{13AAB657-EBC1-4B30-8241-2F67F27D9D02}"/>
    <dgm:cxn modelId="{06C230B6-EE53-4E3A-A7AC-9412BA202CF7}" srcId="{E0A71241-95AB-4674-AA1E-740AFE37D6B8}" destId="{86746EBF-4A4B-4958-A974-116E42218306}" srcOrd="3" destOrd="0" parTransId="{73434C77-F300-427B-BE08-B4C94FC7F08E}" sibTransId="{6071A33A-EBB2-4172-8EE2-EF0D3CB2B5A6}"/>
    <dgm:cxn modelId="{F7838CC2-3C13-4896-A05E-7CDEBD5026D7}" type="presOf" srcId="{6E74A34E-F642-4655-BAE6-D60A631BD317}" destId="{7B58B842-2958-482B-9E85-600738FAB6CC}" srcOrd="0" destOrd="0" presId="urn:microsoft.com/office/officeart/2005/8/layout/vList2"/>
    <dgm:cxn modelId="{3BD1CAC4-F7C3-4AFC-AFD8-57744B1C2193}" srcId="{E0A71241-95AB-4674-AA1E-740AFE37D6B8}" destId="{D3D63AE3-6AF6-4C5D-9C1A-6F7F75A373B1}" srcOrd="1" destOrd="0" parTransId="{2F9285A5-95E8-48A2-91D5-2FA022509E36}" sibTransId="{B041EB04-A60F-4205-B768-364CCC6ECF81}"/>
    <dgm:cxn modelId="{778916C7-0DBB-42B3-9CBE-CF0298F5BFC1}" type="presOf" srcId="{E0A71241-95AB-4674-AA1E-740AFE37D6B8}" destId="{54AD8087-762F-4C61-8A23-5D1308E0287C}" srcOrd="0" destOrd="0" presId="urn:microsoft.com/office/officeart/2005/8/layout/vList2"/>
    <dgm:cxn modelId="{74FC7FEA-9917-4D05-88D8-FAA18DB78EC3}" type="presOf" srcId="{A95DD8D9-FA35-45EF-8EA1-A3B3AE171FC3}" destId="{72516860-776B-458B-BCB6-4C52E569A8D2}" srcOrd="0" destOrd="0" presId="urn:microsoft.com/office/officeart/2005/8/layout/vList2"/>
    <dgm:cxn modelId="{AD90B0E9-E9DB-4D16-9077-5AEF44E38ED0}" type="presParOf" srcId="{54AD8087-762F-4C61-8A23-5D1308E0287C}" destId="{72516860-776B-458B-BCB6-4C52E569A8D2}" srcOrd="0" destOrd="0" presId="urn:microsoft.com/office/officeart/2005/8/layout/vList2"/>
    <dgm:cxn modelId="{7B0293EE-103F-444E-A796-CF2FC82B81A5}" type="presParOf" srcId="{54AD8087-762F-4C61-8A23-5D1308E0287C}" destId="{E9E31AA4-1D35-486A-8C0D-BBF99B253F0A}" srcOrd="1" destOrd="0" presId="urn:microsoft.com/office/officeart/2005/8/layout/vList2"/>
    <dgm:cxn modelId="{BDF75AC7-D579-4662-B645-2FA5D52A4D7D}" type="presParOf" srcId="{54AD8087-762F-4C61-8A23-5D1308E0287C}" destId="{96165832-6DDE-41A8-96C3-1689F48FBF38}" srcOrd="2" destOrd="0" presId="urn:microsoft.com/office/officeart/2005/8/layout/vList2"/>
    <dgm:cxn modelId="{C790DDDD-E5C6-4C2B-A6A7-C398B30971F8}" type="presParOf" srcId="{54AD8087-762F-4C61-8A23-5D1308E0287C}" destId="{F07348B3-DC5D-40CA-B491-8C0AAA52167D}" srcOrd="3" destOrd="0" presId="urn:microsoft.com/office/officeart/2005/8/layout/vList2"/>
    <dgm:cxn modelId="{8E723622-6A6D-4DB2-B603-022C04A964CA}" type="presParOf" srcId="{54AD8087-762F-4C61-8A23-5D1308E0287C}" destId="{73BFF86B-68DB-41A3-837F-F2DE3C94308A}" srcOrd="4" destOrd="0" presId="urn:microsoft.com/office/officeart/2005/8/layout/vList2"/>
    <dgm:cxn modelId="{2477782E-F4A3-4D6F-B864-8256B7228493}" type="presParOf" srcId="{54AD8087-762F-4C61-8A23-5D1308E0287C}" destId="{EE140111-55E1-4997-8F16-3786D17CC472}" srcOrd="5" destOrd="0" presId="urn:microsoft.com/office/officeart/2005/8/layout/vList2"/>
    <dgm:cxn modelId="{405C4BA5-8764-4C51-9186-390203955750}" type="presParOf" srcId="{54AD8087-762F-4C61-8A23-5D1308E0287C}" destId="{7BF6FF3B-324B-4A9E-8ECA-B1FF60FD3BA4}" srcOrd="6" destOrd="0" presId="urn:microsoft.com/office/officeart/2005/8/layout/vList2"/>
    <dgm:cxn modelId="{D61AA9D2-35CD-40F4-9245-702382C666C1}" type="presParOf" srcId="{54AD8087-762F-4C61-8A23-5D1308E0287C}" destId="{83BC87FC-010F-4B1D-BFF7-DF8BCA3C30EE}" srcOrd="7" destOrd="0" presId="urn:microsoft.com/office/officeart/2005/8/layout/vList2"/>
    <dgm:cxn modelId="{5D2793DF-9173-4F0E-9021-D473DFEB061A}" type="presParOf" srcId="{54AD8087-762F-4C61-8A23-5D1308E0287C}" destId="{7B58B842-2958-482B-9E85-600738FAB6CC}" srcOrd="8" destOrd="0" presId="urn:microsoft.com/office/officeart/2005/8/layout/vList2"/>
    <dgm:cxn modelId="{AB9EE5CE-9C08-4155-AF17-29BC1D167342}" type="presParOf" srcId="{54AD8087-762F-4C61-8A23-5D1308E0287C}" destId="{6491247B-F052-43EC-B696-3F742D3EA8A4}" srcOrd="9" destOrd="0" presId="urn:microsoft.com/office/officeart/2005/8/layout/vList2"/>
    <dgm:cxn modelId="{9C433912-A6E6-4D81-AF3E-B862C9BA501B}" type="presParOf" srcId="{54AD8087-762F-4C61-8A23-5D1308E0287C}" destId="{BBBDBDA9-0B07-46D7-91FC-4575E4B333C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95C2E-D002-4A14-966B-9C852AF78B5A}">
      <dsp:nvSpPr>
        <dsp:cNvPr id="0" name=""/>
        <dsp:cNvSpPr/>
      </dsp:nvSpPr>
      <dsp:spPr>
        <a:xfrm>
          <a:off x="4194" y="163808"/>
          <a:ext cx="4358613" cy="1682424"/>
        </a:xfrm>
        <a:prstGeom prst="chevron">
          <a:avLst>
            <a:gd name="adj" fmla="val 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852947-F218-49F6-A23D-F8D20DE08324}">
      <dsp:nvSpPr>
        <dsp:cNvPr id="0" name=""/>
        <dsp:cNvSpPr/>
      </dsp:nvSpPr>
      <dsp:spPr>
        <a:xfrm>
          <a:off x="1166491" y="584414"/>
          <a:ext cx="3680607" cy="16824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600" kern="1200">
              <a:latin typeface="Arial" panose="020B0604020202020204" pitchFamily="34" charset="0"/>
              <a:cs typeface="Arial" panose="020B0604020202020204" pitchFamily="34" charset="0"/>
            </a:rPr>
            <a:t>a. Chuẩn bị nội dung nói</a:t>
          </a:r>
        </a:p>
      </dsp:txBody>
      <dsp:txXfrm>
        <a:off x="1215768" y="633691"/>
        <a:ext cx="3582053" cy="1583870"/>
      </dsp:txXfrm>
    </dsp:sp>
    <dsp:sp modelId="{58D222D5-BF0C-471B-904B-B12F8111EE37}">
      <dsp:nvSpPr>
        <dsp:cNvPr id="0" name=""/>
        <dsp:cNvSpPr/>
      </dsp:nvSpPr>
      <dsp:spPr>
        <a:xfrm>
          <a:off x="4982700" y="163808"/>
          <a:ext cx="4358613" cy="1682424"/>
        </a:xfrm>
        <a:prstGeom prst="chevron">
          <a:avLst>
            <a:gd name="adj" fmla="val 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B17EF9-9B78-4DAD-A42D-6C9425D8DB76}">
      <dsp:nvSpPr>
        <dsp:cNvPr id="0" name=""/>
        <dsp:cNvSpPr/>
      </dsp:nvSpPr>
      <dsp:spPr>
        <a:xfrm>
          <a:off x="6144997" y="584414"/>
          <a:ext cx="3680607" cy="16824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600" kern="1200">
              <a:latin typeface="Arial" panose="020B0604020202020204" pitchFamily="34" charset="0"/>
              <a:cs typeface="Arial" panose="020B0604020202020204" pitchFamily="34" charset="0"/>
            </a:rPr>
            <a:t>b. Tập luyện</a:t>
          </a:r>
        </a:p>
      </dsp:txBody>
      <dsp:txXfrm>
        <a:off x="6194274" y="633691"/>
        <a:ext cx="3582053" cy="15838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516860-776B-458B-BCB6-4C52E569A8D2}">
      <dsp:nvSpPr>
        <dsp:cNvPr id="0" name=""/>
        <dsp:cNvSpPr/>
      </dsp:nvSpPr>
      <dsp:spPr>
        <a:xfrm>
          <a:off x="0" y="0"/>
          <a:ext cx="8132242" cy="4633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 panose="020B0604020202020204" pitchFamily="34" charset="0"/>
              <a:cs typeface="Arial" panose="020B0604020202020204" pitchFamily="34" charset="0"/>
            </a:rPr>
            <a:t>1/ Hình ảnh người lính 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22617"/>
        <a:ext cx="8087008" cy="418085"/>
      </dsp:txXfrm>
    </dsp:sp>
    <dsp:sp modelId="{96165832-6DDE-41A8-96C3-1689F48FBF38}">
      <dsp:nvSpPr>
        <dsp:cNvPr id="0" name=""/>
        <dsp:cNvSpPr/>
      </dsp:nvSpPr>
      <dsp:spPr>
        <a:xfrm>
          <a:off x="0" y="504063"/>
          <a:ext cx="8132242" cy="46331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 panose="020B0604020202020204" pitchFamily="34" charset="0"/>
              <a:cs typeface="Arial" panose="020B0604020202020204" pitchFamily="34" charset="0"/>
            </a:rPr>
            <a:t>2/ Tình yêu quê hương đất nước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526680"/>
        <a:ext cx="8087008" cy="418085"/>
      </dsp:txXfrm>
    </dsp:sp>
    <dsp:sp modelId="{73BFF86B-68DB-41A3-837F-F2DE3C94308A}">
      <dsp:nvSpPr>
        <dsp:cNvPr id="0" name=""/>
        <dsp:cNvSpPr/>
      </dsp:nvSpPr>
      <dsp:spPr>
        <a:xfrm>
          <a:off x="0" y="1001943"/>
          <a:ext cx="8132242" cy="46331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 panose="020B0604020202020204" pitchFamily="34" charset="0"/>
              <a:cs typeface="Arial" panose="020B0604020202020204" pitchFamily="34" charset="0"/>
            </a:rPr>
            <a:t>3/ Sự hòa quyện giữa tình cảm gia đình với tình yêu quê hương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1024560"/>
        <a:ext cx="8087008" cy="418085"/>
      </dsp:txXfrm>
    </dsp:sp>
    <dsp:sp modelId="{7BF6FF3B-324B-4A9E-8ECA-B1FF60FD3BA4}">
      <dsp:nvSpPr>
        <dsp:cNvPr id="0" name=""/>
        <dsp:cNvSpPr/>
      </dsp:nvSpPr>
      <dsp:spPr>
        <a:xfrm>
          <a:off x="0" y="1499823"/>
          <a:ext cx="8132242" cy="4633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 panose="020B0604020202020204" pitchFamily="34" charset="0"/>
              <a:cs typeface="Arial" panose="020B0604020202020204" pitchFamily="34" charset="0"/>
            </a:rPr>
            <a:t>4/ Sự cống hiến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1522440"/>
        <a:ext cx="8087008" cy="418085"/>
      </dsp:txXfrm>
    </dsp:sp>
    <dsp:sp modelId="{7B58B842-2958-482B-9E85-600738FAB6CC}">
      <dsp:nvSpPr>
        <dsp:cNvPr id="0" name=""/>
        <dsp:cNvSpPr/>
      </dsp:nvSpPr>
      <dsp:spPr>
        <a:xfrm>
          <a:off x="0" y="1997703"/>
          <a:ext cx="8132242" cy="4633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 panose="020B0604020202020204" pitchFamily="34" charset="0"/>
              <a:cs typeface="Arial" panose="020B0604020202020204" pitchFamily="34" charset="0"/>
            </a:rPr>
            <a:t>5/ Sự hi sinh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2020320"/>
        <a:ext cx="8087008" cy="418085"/>
      </dsp:txXfrm>
    </dsp:sp>
    <dsp:sp modelId="{BBBDBDA9-0B07-46D7-91FC-4575E4B333CC}">
      <dsp:nvSpPr>
        <dsp:cNvPr id="0" name=""/>
        <dsp:cNvSpPr/>
      </dsp:nvSpPr>
      <dsp:spPr>
        <a:xfrm>
          <a:off x="0" y="2495583"/>
          <a:ext cx="8132242" cy="4633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Arial" panose="020B0604020202020204" pitchFamily="34" charset="0"/>
              <a:cs typeface="Arial" panose="020B0604020202020204" pitchFamily="34" charset="0"/>
            </a:rPr>
            <a:t>6/ Lòng biết ơn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2518200"/>
        <a:ext cx="8087008" cy="4180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6B8A1-FCD7-475E-BF7E-A29050E39EB4}" type="datetimeFigureOut">
              <a:rPr lang="vi-VN" smtClean="0"/>
              <a:t>27/08/2022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48565-CDB0-45F4-A538-D8E0E6BD55A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671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48565-CDB0-45F4-A538-D8E0E6BD55A3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8607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4">
            <a:extLst>
              <a:ext uri="{FF2B5EF4-FFF2-40B4-BE49-F238E27FC236}">
                <a16:creationId xmlns:a16="http://schemas.microsoft.com/office/drawing/2014/main" id="{6DF045FC-4C1A-4965-A9AA-6FEDB98B6529}"/>
              </a:ext>
            </a:extLst>
          </p:cNvPr>
          <p:cNvGrpSpPr/>
          <p:nvPr userDrawn="1"/>
        </p:nvGrpSpPr>
        <p:grpSpPr>
          <a:xfrm>
            <a:off x="0" y="0"/>
            <a:ext cx="12192000" cy="6834554"/>
            <a:chOff x="0" y="11723"/>
            <a:chExt cx="12192000" cy="6834554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8F0A0266-18A7-420B-B477-7299D3601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1723"/>
              <a:ext cx="12192000" cy="6834554"/>
            </a:xfrm>
            <a:prstGeom prst="rect">
              <a:avLst/>
            </a:prstGeom>
          </p:spPr>
        </p:pic>
        <p:pic>
          <p:nvPicPr>
            <p:cNvPr id="10" name="图片 12">
              <a:extLst>
                <a:ext uri="{FF2B5EF4-FFF2-40B4-BE49-F238E27FC236}">
                  <a16:creationId xmlns:a16="http://schemas.microsoft.com/office/drawing/2014/main" id="{93CD0523-A16B-458E-8489-D14BAB4A9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39200" y="3873668"/>
              <a:ext cx="2524796" cy="239855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Lê Thùy Vân – THCS Nguyễn Bỉnh Khiêm – Long Biên, HN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9AF02-B0A5-4E95-AABE-1E7AADF08240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600200" y="4774222"/>
            <a:ext cx="950150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0100F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GV: Lê</a:t>
            </a:r>
            <a:r>
              <a:rPr lang="en-US" sz="2000" b="1" cap="none" spc="0" baseline="0">
                <a:ln w="0"/>
                <a:solidFill>
                  <a:srgbClr val="0100F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Thùy Vân</a:t>
            </a:r>
          </a:p>
          <a:p>
            <a:pPr algn="ctr"/>
            <a:r>
              <a:rPr lang="en-US" sz="2000" b="1" cap="none" spc="0" baseline="0">
                <a:ln w="0"/>
                <a:solidFill>
                  <a:srgbClr val="0100F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Trường THCS Nguyễn Bỉnh Khiêm</a:t>
            </a:r>
          </a:p>
          <a:p>
            <a:pPr algn="ctr"/>
            <a:r>
              <a:rPr lang="en-US" sz="2000" b="1" cap="none" spc="0" baseline="0">
                <a:ln w="0"/>
                <a:solidFill>
                  <a:srgbClr val="0100F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Quận Long Biên – Hà Nội</a:t>
            </a:r>
            <a:endParaRPr lang="en-US" sz="2000" b="1" cap="none" spc="0">
              <a:ln w="0"/>
              <a:solidFill>
                <a:srgbClr val="0100F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9495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0953D-07D4-4E2E-9C82-1A4FFF2D7248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99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47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90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32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72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87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11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948D-6D16-4FF8-86DD-0B8AC9E4CD14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55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AB7BB-4129-4D58-A5C5-B2C16125F986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65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E3AAC11-D570-4EA9-AFC0-30FB72BA45EB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2022/8/27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5ECCFAA-F4FB-487C-9F1E-C8836D0C3D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56045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4">
            <a:extLst>
              <a:ext uri="{FF2B5EF4-FFF2-40B4-BE49-F238E27FC236}">
                <a16:creationId xmlns:a16="http://schemas.microsoft.com/office/drawing/2014/main" id="{6DF045FC-4C1A-4965-A9AA-6FEDB98B6529}"/>
              </a:ext>
            </a:extLst>
          </p:cNvPr>
          <p:cNvGrpSpPr/>
          <p:nvPr userDrawn="1"/>
        </p:nvGrpSpPr>
        <p:grpSpPr>
          <a:xfrm>
            <a:off x="0" y="28575"/>
            <a:ext cx="12192000" cy="6834554"/>
            <a:chOff x="0" y="11723"/>
            <a:chExt cx="12192000" cy="6834554"/>
          </a:xfrm>
        </p:grpSpPr>
        <p:pic>
          <p:nvPicPr>
            <p:cNvPr id="19" name="图片 5">
              <a:extLst>
                <a:ext uri="{FF2B5EF4-FFF2-40B4-BE49-F238E27FC236}">
                  <a16:creationId xmlns:a16="http://schemas.microsoft.com/office/drawing/2014/main" id="{8F0A0266-18A7-420B-B477-7299D3601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1723"/>
              <a:ext cx="12192000" cy="6834554"/>
            </a:xfrm>
            <a:prstGeom prst="rect">
              <a:avLst/>
            </a:prstGeom>
          </p:spPr>
        </p:pic>
        <p:pic>
          <p:nvPicPr>
            <p:cNvPr id="20" name="图片 12">
              <a:extLst>
                <a:ext uri="{FF2B5EF4-FFF2-40B4-BE49-F238E27FC236}">
                  <a16:creationId xmlns:a16="http://schemas.microsoft.com/office/drawing/2014/main" id="{93CD0523-A16B-458E-8489-D14BAB4A9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39200" y="3873668"/>
              <a:ext cx="2524796" cy="2398556"/>
            </a:xfrm>
            <a:prstGeom prst="rect">
              <a:avLst/>
            </a:prstGeom>
          </p:spPr>
        </p:pic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0E3B21A8-B7D5-4E6C-9285-AE7AA6071253}"/>
              </a:ext>
            </a:extLst>
          </p:cNvPr>
          <p:cNvSpPr txBox="1">
            <a:spLocks/>
          </p:cNvSpPr>
          <p:nvPr userDrawn="1"/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7466AEF0-D46C-450F-9ED4-1D8E0CB4B55B}"/>
              </a:ext>
            </a:extLst>
          </p:cNvPr>
          <p:cNvSpPr txBox="1">
            <a:spLocks/>
          </p:cNvSpPr>
          <p:nvPr userDrawn="1"/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A2CAF93E-960B-4FAF-A468-A68077D3CEFE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EDFF2B0A-5382-4354-A3EB-51533FEAE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723"/>
            <a:ext cx="12192000" cy="6834554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5FCE386B-1FAC-44EC-8E1D-CB5D38A8B1CE}"/>
              </a:ext>
            </a:extLst>
          </p:cNvPr>
          <p:cNvGrpSpPr/>
          <p:nvPr userDrawn="1"/>
        </p:nvGrpSpPr>
        <p:grpSpPr>
          <a:xfrm>
            <a:off x="0" y="-401833"/>
            <a:ext cx="12192000" cy="7266039"/>
            <a:chOff x="0" y="-381000"/>
            <a:chExt cx="12192000" cy="7266039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314C49E8-1874-47A0-B5DB-BA4FAC97BC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191000"/>
              <a:ext cx="12192000" cy="2667000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5AC7AF6B-C913-4DA8-872C-B217ED1492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381000"/>
              <a:ext cx="12192000" cy="7266039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879E008D-37A5-4605-AD1E-F812FF73A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DD32D411-E8EB-4A68-87E7-72F6A146E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7" y="5883275"/>
            <a:ext cx="2743200" cy="365125"/>
          </a:xfrm>
        </p:spPr>
        <p:txBody>
          <a:bodyPr/>
          <a:lstStyle/>
          <a:p>
            <a:endParaRPr lang="en-US" altLang="zh-CN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3B194C-9EFB-4280-95D7-B7FDD3EBF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481152"/>
            <a:ext cx="6672887" cy="365125"/>
          </a:xfrm>
        </p:spPr>
        <p:txBody>
          <a:bodyPr/>
          <a:lstStyle/>
          <a:p>
            <a:r>
              <a:rPr lang="en-US" altLang="zh-CN"/>
              <a:t>GV: Lê Thùy Vân – THCS Nguyễn Bỉnh Khiêm – Long Biên, HN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5BCFBEEA-59E5-4BE4-B0B1-CD571677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64215" cy="365125"/>
          </a:xfrm>
        </p:spPr>
        <p:txBody>
          <a:bodyPr/>
          <a:lstStyle/>
          <a:p>
            <a:fld id="{A2CAF93E-960B-4FAF-A468-A68077D3CEFE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2"/>
            <a:ext cx="1030227" cy="99407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7732059" y="6606468"/>
            <a:ext cx="464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/>
              <a:t>GV: Lê Thùy Vân – THCS Nguyễn Bỉnh Khiêm – Long Biên, HN</a:t>
            </a:r>
          </a:p>
        </p:txBody>
      </p:sp>
    </p:spTree>
    <p:extLst>
      <p:ext uri="{BB962C8B-B14F-4D97-AF65-F5344CB8AC3E}">
        <p14:creationId xmlns:p14="http://schemas.microsoft.com/office/powerpoint/2010/main" val="3866431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E3AAC11-D570-4EA9-AFC0-30FB72BA45EB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2022/8/27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5ECCFAA-F4FB-487C-9F1E-C8836D0C3D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44954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4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2F34B-3E97-4B23-B22C-6807E9BDC0B8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41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24D59-E065-4AAE-AE0A-7C36D5AF9DE4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50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B517-A810-4C93-B3CF-AC412A0B2CFC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48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B517-A810-4C93-B3CF-AC412A0B2CFC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67545" y="6717477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92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F93E-960B-4FAF-A468-A68077D3CEFE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1C4090E-4338-4431-A6EE-58104CD9DA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723"/>
            <a:ext cx="12192000" cy="683455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9C893ECA-C03C-4593-A769-0F04FDB834D8}"/>
              </a:ext>
            </a:extLst>
          </p:cNvPr>
          <p:cNvGrpSpPr/>
          <p:nvPr userDrawn="1"/>
        </p:nvGrpSpPr>
        <p:grpSpPr>
          <a:xfrm>
            <a:off x="0" y="-408039"/>
            <a:ext cx="12192000" cy="7266039"/>
            <a:chOff x="0" y="-381000"/>
            <a:chExt cx="12192000" cy="726603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4567546-1F91-4026-AC36-D9C8FB739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191000"/>
              <a:ext cx="12192000" cy="2667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3687C00-7638-40B2-8738-E16B17433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381000"/>
              <a:ext cx="12192000" cy="726603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-76200" y="6323057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GV: Lê</a:t>
            </a:r>
            <a:r>
              <a:rPr lang="en-US" sz="1400" baseline="0"/>
              <a:t> Thùy Vân </a:t>
            </a:r>
          </a:p>
          <a:p>
            <a:r>
              <a:rPr lang="en-US" sz="1400" baseline="0"/>
              <a:t> THCS Nguyễn Bỉnh Khiêm – Long Biên – Hà Nội</a:t>
            </a:r>
            <a:endParaRPr lang="vi-VN" sz="1400"/>
          </a:p>
        </p:txBody>
      </p:sp>
    </p:spTree>
    <p:extLst>
      <p:ext uri="{BB962C8B-B14F-4D97-AF65-F5344CB8AC3E}">
        <p14:creationId xmlns:p14="http://schemas.microsoft.com/office/powerpoint/2010/main" val="3013354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AC8E4-2A5D-440A-9D37-6072B219FB4E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8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3EF7-3217-41A5-9700-108637017CB7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9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600200" y="4774222"/>
            <a:ext cx="950150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0100F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GV: Lê</a:t>
            </a:r>
            <a:r>
              <a:rPr lang="en-US" sz="2000" b="1" cap="none" spc="0" baseline="0">
                <a:ln w="0"/>
                <a:solidFill>
                  <a:srgbClr val="0100F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Thùy Vân</a:t>
            </a:r>
          </a:p>
          <a:p>
            <a:pPr algn="ctr"/>
            <a:r>
              <a:rPr lang="en-US" sz="2000" b="1" cap="none" spc="0" baseline="0">
                <a:ln w="0"/>
                <a:solidFill>
                  <a:srgbClr val="0100F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Trường THCS Nguyễn Bỉnh Khiêm</a:t>
            </a:r>
          </a:p>
          <a:p>
            <a:pPr algn="ctr"/>
            <a:r>
              <a:rPr lang="en-US" sz="2000" b="1" cap="none" spc="0" baseline="0">
                <a:ln w="0"/>
                <a:solidFill>
                  <a:srgbClr val="0100F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Quận Long Biên – Hà Nội</a:t>
            </a:r>
            <a:endParaRPr lang="en-US" sz="2000" b="1" cap="none" spc="0">
              <a:ln w="0"/>
              <a:solidFill>
                <a:srgbClr val="0100F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891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33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5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1.png"/><Relationship Id="rId10" Type="http://schemas.microsoft.com/office/2007/relationships/diagramDrawing" Target="../diagrams/drawing1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5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D24D631D-7B27-430C-B6E2-BBC21B489FEA}"/>
              </a:ext>
            </a:extLst>
          </p:cNvPr>
          <p:cNvGrpSpPr/>
          <p:nvPr/>
        </p:nvGrpSpPr>
        <p:grpSpPr>
          <a:xfrm>
            <a:off x="152400" y="3490247"/>
            <a:ext cx="12192000" cy="3367753"/>
            <a:chOff x="0" y="791103"/>
            <a:chExt cx="12192000" cy="609393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AE8FB5-AE94-4D14-8A64-AD6A4E7DD6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191000"/>
              <a:ext cx="12192000" cy="2667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F6D6B7-04D4-401F-B35A-0ACD084EF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91103"/>
              <a:ext cx="12192000" cy="6093936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B65FD180-29F9-46A2-85A9-9E4491A3C5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0478" y="409322"/>
            <a:ext cx="6912548" cy="2330975"/>
          </a:xfrm>
          <a:prstGeom prst="rect">
            <a:avLst/>
          </a:prstGeom>
        </p:spPr>
      </p:pic>
      <p:pic>
        <p:nvPicPr>
          <p:cNvPr id="30721" name="图片 30720">
            <a:extLst>
              <a:ext uri="{FF2B5EF4-FFF2-40B4-BE49-F238E27FC236}">
                <a16:creationId xmlns:a16="http://schemas.microsoft.com/office/drawing/2014/main" id="{4EECE297-39E7-45F4-B187-A45F0616DE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117" y="463892"/>
            <a:ext cx="2328294" cy="2328294"/>
          </a:xfrm>
          <a:prstGeom prst="rect">
            <a:avLst/>
          </a:prstGeom>
        </p:spPr>
      </p:pic>
      <p:grpSp>
        <p:nvGrpSpPr>
          <p:cNvPr id="30722" name="组合 30721">
            <a:extLst>
              <a:ext uri="{FF2B5EF4-FFF2-40B4-BE49-F238E27FC236}">
                <a16:creationId xmlns:a16="http://schemas.microsoft.com/office/drawing/2014/main" id="{7A31190E-C60F-4948-ACF4-757E4F7A0951}"/>
              </a:ext>
            </a:extLst>
          </p:cNvPr>
          <p:cNvGrpSpPr/>
          <p:nvPr/>
        </p:nvGrpSpPr>
        <p:grpSpPr>
          <a:xfrm>
            <a:off x="1919564" y="0"/>
            <a:ext cx="8903400" cy="846195"/>
            <a:chOff x="2902715" y="2001125"/>
            <a:chExt cx="8903400" cy="846195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4DCB135-7E5C-4FCD-9D2D-21CFD3CED947}"/>
                </a:ext>
              </a:extLst>
            </p:cNvPr>
            <p:cNvSpPr/>
            <p:nvPr/>
          </p:nvSpPr>
          <p:spPr>
            <a:xfrm>
              <a:off x="2902716" y="2016323"/>
              <a:ext cx="89033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汉仪中圆简" panose="02010609000101010101" pitchFamily="49" charset="-122"/>
                  <a:cs typeface="Arial" panose="020B0604020202020204" pitchFamily="34" charset="0"/>
                  <a:sym typeface="+mn-lt"/>
                </a:rPr>
                <a:t>BÀI 2: KHÚC NHẠC TÂM HỒN</a:t>
              </a:r>
              <a:endParaRPr lang="zh-CN" altLang="en-US" sz="48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汉仪中圆简" panose="0201060900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09CB506A-F5F1-493D-B5DB-4689E14FB57E}"/>
                </a:ext>
              </a:extLst>
            </p:cNvPr>
            <p:cNvSpPr/>
            <p:nvPr/>
          </p:nvSpPr>
          <p:spPr>
            <a:xfrm>
              <a:off x="2902715" y="2001125"/>
              <a:ext cx="89033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>
                  <a:solidFill>
                    <a:srgbClr val="2AA114"/>
                  </a:solidFill>
                  <a:ea typeface="汉仪中圆简" panose="02010609000101010101" pitchFamily="49" charset="-122"/>
                  <a:cs typeface="Arial" panose="020B0604020202020204" pitchFamily="34" charset="0"/>
                  <a:sym typeface="+mn-lt"/>
                </a:rPr>
                <a:t>BÀI 2: KHÚC NHẠC TÂM HỒN</a:t>
              </a:r>
              <a:endParaRPr lang="zh-CN" altLang="en-US" sz="4800" b="1" dirty="0">
                <a:solidFill>
                  <a:srgbClr val="2AA114"/>
                </a:solidFill>
                <a:ea typeface="汉仪中圆简" panose="0201060900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4047B385-138C-445F-A481-2E14678270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3869" y="707772"/>
            <a:ext cx="1688832" cy="160439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C9A14F5A-ECA7-4F8E-8441-A348E49190D0}"/>
              </a:ext>
            </a:extLst>
          </p:cNvPr>
          <p:cNvSpPr/>
          <p:nvPr/>
        </p:nvSpPr>
        <p:spPr>
          <a:xfrm>
            <a:off x="272701" y="3400744"/>
            <a:ext cx="116465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Trình</a:t>
            </a:r>
            <a:r>
              <a:rPr lang="en-US" altLang="zh-CN" sz="4000" b="1" dirty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bày</a:t>
            </a:r>
            <a:r>
              <a:rPr lang="en-US" altLang="zh-CN" sz="4000" b="1" dirty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suy</a:t>
            </a:r>
            <a:r>
              <a:rPr lang="en-US" altLang="zh-CN" sz="4000" b="1" dirty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nghĩ</a:t>
            </a:r>
            <a:r>
              <a:rPr lang="en-US" altLang="zh-CN" sz="4000" b="1" dirty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về</a:t>
            </a:r>
            <a:r>
              <a:rPr lang="en-US" altLang="zh-CN" sz="4000" b="1" dirty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4000" b="1" dirty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vấn</a:t>
            </a:r>
            <a:r>
              <a:rPr lang="en-US" altLang="zh-CN" sz="4000" b="1" dirty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đề</a:t>
            </a:r>
            <a:r>
              <a:rPr lang="en-US" altLang="zh-CN" sz="4000" b="1" dirty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đời</a:t>
            </a:r>
            <a:r>
              <a:rPr lang="en-US" altLang="zh-CN" sz="4000" b="1" dirty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sống</a:t>
            </a:r>
            <a:r>
              <a:rPr lang="en-US" altLang="zh-CN" sz="4000" b="1" dirty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(</a:t>
            </a:r>
            <a:r>
              <a:rPr lang="en-US" altLang="zh-CN" sz="4000" b="1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được</a:t>
            </a:r>
            <a:r>
              <a:rPr lang="en-US" altLang="zh-CN" sz="4000" b="1" dirty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gợi</a:t>
            </a:r>
            <a:r>
              <a:rPr lang="en-US" altLang="zh-CN" sz="4000" b="1" dirty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ra</a:t>
            </a:r>
            <a:r>
              <a:rPr lang="en-US" altLang="zh-CN" sz="4000" b="1" dirty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4000" b="1" dirty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tác</a:t>
            </a:r>
            <a:r>
              <a:rPr lang="en-US" altLang="zh-CN" sz="4000" b="1" dirty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phẩm</a:t>
            </a:r>
            <a:r>
              <a:rPr lang="en-US" altLang="zh-CN" sz="4000" b="1" dirty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văn</a:t>
            </a:r>
            <a:r>
              <a:rPr lang="en-US" altLang="zh-CN" sz="4000" b="1" dirty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4000" b="1" dirty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đã</a:t>
            </a:r>
            <a:r>
              <a:rPr lang="en-US" altLang="zh-CN" sz="4000" b="1" dirty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đọc</a:t>
            </a:r>
            <a:r>
              <a:rPr lang="en-US" altLang="zh-CN" sz="4000" b="1" dirty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)</a:t>
            </a:r>
            <a:endParaRPr lang="zh-CN" altLang="en-US" sz="4000" b="1" dirty="0">
              <a:solidFill>
                <a:srgbClr val="C00000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5" name="图片 18" descr="88888888882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2136690" y="415413"/>
            <a:ext cx="2597785" cy="2287270"/>
          </a:xfrm>
          <a:prstGeom prst="rect">
            <a:avLst/>
          </a:prstGeom>
        </p:spPr>
      </p:pic>
      <p:pic>
        <p:nvPicPr>
          <p:cNvPr id="16" name="图片 29" descr="51miz-E819463-5977504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3585" y="867992"/>
            <a:ext cx="2056130" cy="1082040"/>
          </a:xfrm>
          <a:prstGeom prst="rect">
            <a:avLst/>
          </a:prstGeom>
        </p:spPr>
      </p:pic>
      <p:sp>
        <p:nvSpPr>
          <p:cNvPr id="17" name="矩形: 圆角 1">
            <a:extLst>
              <a:ext uri="{FF2B5EF4-FFF2-40B4-BE49-F238E27FC236}">
                <a16:creationId xmlns:a16="http://schemas.microsoft.com/office/drawing/2014/main" id="{51AC3BC6-EA12-40E2-901D-291B33986DB8}"/>
              </a:ext>
            </a:extLst>
          </p:cNvPr>
          <p:cNvSpPr/>
          <p:nvPr/>
        </p:nvSpPr>
        <p:spPr>
          <a:xfrm>
            <a:off x="4812960" y="2612948"/>
            <a:ext cx="3950040" cy="649188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Tiết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 25:NÓI VÀ NGHE</a:t>
            </a:r>
            <a:endParaRPr lang="zh-CN" altLang="en-US" sz="2400" b="1" dirty="0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9C39D11-7590-B7E2-80E0-B5C0CF758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sp>
        <p:nvSpPr>
          <p:cNvPr id="32" name="Freeform 31"/>
          <p:cNvSpPr/>
          <p:nvPr/>
        </p:nvSpPr>
        <p:spPr>
          <a:xfrm>
            <a:off x="1094315" y="44405"/>
            <a:ext cx="1229986" cy="122998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>
                <a:latin typeface="Arial" panose="020B0604020202020204" pitchFamily="34" charset="0"/>
                <a:cs typeface="Arial" panose="020B0604020202020204" pitchFamily="34" charset="0"/>
              </a:rPr>
              <a:t>Xác định đối tượng nghe</a:t>
            </a:r>
            <a:r>
              <a:rPr lang="en-US" sz="1100" kern="12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1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2438401" y="176275"/>
            <a:ext cx="5715000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>
                <a:latin typeface="Arial" panose="020B0604020202020204" pitchFamily="34" charset="0"/>
                <a:cs typeface="Arial" panose="020B0604020202020204" pitchFamily="34" charset="0"/>
              </a:rPr>
              <a:t>Thầy cô, bạn bè, người thân…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2971800"/>
            <a:ext cx="4066384" cy="4066384"/>
          </a:xfrm>
          <a:prstGeom prst="rect">
            <a:avLst/>
          </a:prstGeom>
        </p:spPr>
      </p:pic>
      <p:sp>
        <p:nvSpPr>
          <p:cNvPr id="24" name="Rectangular Callout 23"/>
          <p:cNvSpPr/>
          <p:nvPr/>
        </p:nvSpPr>
        <p:spPr>
          <a:xfrm>
            <a:off x="2417480" y="1292332"/>
            <a:ext cx="9412357" cy="1285744"/>
          </a:xfrm>
          <a:prstGeom prst="wedgeRectCallout">
            <a:avLst>
              <a:gd name="adj1" fmla="val -65501"/>
              <a:gd name="adj2" fmla="val 10095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xưng hô như thế nào khi đối tượng nghe khác nhau hoặc cùng lúc nhiều đối tượng nghe?</a:t>
            </a:r>
            <a:endParaRPr lang="vi-VN" sz="2800" b="1">
              <a:solidFill>
                <a:srgbClr val="FF7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761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sp>
        <p:nvSpPr>
          <p:cNvPr id="24" name="Rectangular Callout 23"/>
          <p:cNvSpPr/>
          <p:nvPr/>
        </p:nvSpPr>
        <p:spPr>
          <a:xfrm>
            <a:off x="175161" y="1248452"/>
            <a:ext cx="3330039" cy="1584195"/>
          </a:xfrm>
          <a:prstGeom prst="wedgeRectCallout">
            <a:avLst>
              <a:gd name="adj1" fmla="val -34778"/>
              <a:gd name="adj2" fmla="val 7332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lập đề cương bài nói như thế nào cho phù hợp?</a:t>
            </a:r>
            <a:endParaRPr lang="vi-VN" sz="2800" b="1">
              <a:solidFill>
                <a:srgbClr val="FF7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126120" y="59356"/>
            <a:ext cx="1232976" cy="123297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>
                <a:latin typeface="Arial" panose="020B0604020202020204" pitchFamily="34" charset="0"/>
                <a:cs typeface="Arial" panose="020B0604020202020204" pitchFamily="34" charset="0"/>
              </a:rPr>
              <a:t>Xây dựng nội dung nói: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505420" y="47689"/>
            <a:ext cx="9229380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>
                <a:latin typeface="Arial" panose="020B0604020202020204" pitchFamily="34" charset="0"/>
                <a:cs typeface="Arial" panose="020B0604020202020204" pitchFamily="34" charset="0"/>
              </a:rPr>
              <a:t>Dựa vào tác phẩm văn học đã học kết hợp trải nghiệm chọn nội dung, lập đề cương cho bài nói.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54309"/>
              </p:ext>
            </p:extLst>
          </p:nvPr>
        </p:nvGraphicFramePr>
        <p:xfrm>
          <a:off x="3737677" y="1459858"/>
          <a:ext cx="8454323" cy="3931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00576">
                  <a:extLst>
                    <a:ext uri="{9D8B030D-6E8A-4147-A177-3AD203B41FA5}">
                      <a16:colId xmlns:a16="http://schemas.microsoft.com/office/drawing/2014/main" val="1605396356"/>
                    </a:ext>
                  </a:extLst>
                </a:gridCol>
                <a:gridCol w="6653747">
                  <a:extLst>
                    <a:ext uri="{9D8B030D-6E8A-4147-A177-3AD203B41FA5}">
                      <a16:colId xmlns:a16="http://schemas.microsoft.com/office/drawing/2014/main" val="4389249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đề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chính bài nói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7457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Suy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nghĩ về hình ảnh người lính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Khái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quát về vẻ đẹp của người lính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 hiện cụ thể về vẻ đẹp ấy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Tình cảm của em dành cho người lính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8654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Giới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thiệu về người lính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AutoNum type="arabicPeriod"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Ấn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tượng về người lính (nói chung hoặc cụ thể )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 hình thức, hành động, tính cách, của người lính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 học về thái độ sống và  tinh thần xả thân của người lính 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9470447"/>
                  </a:ext>
                </a:extLst>
              </a:tr>
            </a:tbl>
          </a:graphicData>
        </a:graphic>
      </p:graphicFrame>
      <p:pic>
        <p:nvPicPr>
          <p:cNvPr id="2" name="图片 5">
            <a:extLst>
              <a:ext uri="{FF2B5EF4-FFF2-40B4-BE49-F238E27FC236}">
                <a16:creationId xmlns:a16="http://schemas.microsoft.com/office/drawing/2014/main" id="{55B735A6-9110-5906-F7C3-CE716FD0E4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490247"/>
            <a:ext cx="12192000" cy="33677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2971800"/>
            <a:ext cx="4066384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32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8057" y="-474309"/>
            <a:ext cx="6912548" cy="233097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01A8D40B-8F0F-4250-8D0D-8F21106E2435}"/>
              </a:ext>
            </a:extLst>
          </p:cNvPr>
          <p:cNvGrpSpPr/>
          <p:nvPr/>
        </p:nvGrpSpPr>
        <p:grpSpPr>
          <a:xfrm>
            <a:off x="2681066" y="360310"/>
            <a:ext cx="4581704" cy="775826"/>
            <a:chOff x="2924664" y="2297995"/>
            <a:chExt cx="4581704" cy="77582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081D110-8430-41F6-AD56-8DCF8E4DD95E}"/>
                </a:ext>
              </a:extLst>
            </p:cNvPr>
            <p:cNvSpPr/>
            <p:nvPr/>
          </p:nvSpPr>
          <p:spPr>
            <a:xfrm>
              <a:off x="2924664" y="2297995"/>
              <a:ext cx="458170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  <a:endParaRPr lang="zh-CN" altLang="en-US" sz="44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1262374-0B03-45EC-8ED2-D513E05B73D8}"/>
                </a:ext>
              </a:extLst>
            </p:cNvPr>
            <p:cNvSpPr/>
            <p:nvPr/>
          </p:nvSpPr>
          <p:spPr>
            <a:xfrm>
              <a:off x="2924665" y="2304380"/>
              <a:ext cx="458170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4400" b="1">
                  <a:solidFill>
                    <a:srgbClr val="FF0000"/>
                  </a:solidFill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51AC3BC6-EA12-40E2-901D-291B33986DB8}"/>
              </a:ext>
            </a:extLst>
          </p:cNvPr>
          <p:cNvSpPr/>
          <p:nvPr/>
        </p:nvSpPr>
        <p:spPr>
          <a:xfrm>
            <a:off x="1143000" y="99985"/>
            <a:ext cx="1371600" cy="108198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b="1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1.</a:t>
            </a:r>
            <a:endParaRPr lang="zh-CN" altLang="en-US" sz="4400" b="1" dirty="0">
              <a:solidFill>
                <a:schemeClr val="bg1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 rot="3682403">
            <a:off x="2585889" y="4796861"/>
            <a:ext cx="924777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924777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reeform 25"/>
          <p:cNvSpPr/>
          <p:nvPr/>
        </p:nvSpPr>
        <p:spPr>
          <a:xfrm rot="1312265">
            <a:off x="3093884" y="4130716"/>
            <a:ext cx="661215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661215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 26"/>
          <p:cNvSpPr/>
          <p:nvPr/>
        </p:nvSpPr>
        <p:spPr>
          <a:xfrm rot="20287735">
            <a:off x="3093884" y="3370138"/>
            <a:ext cx="661215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661215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 rot="17917597">
            <a:off x="2585889" y="2703993"/>
            <a:ext cx="924777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924777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Oval 28"/>
          <p:cNvSpPr/>
          <p:nvPr/>
        </p:nvSpPr>
        <p:spPr>
          <a:xfrm>
            <a:off x="1562015" y="2850645"/>
            <a:ext cx="1830193" cy="183019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2983802" y="1142521"/>
            <a:ext cx="1238037" cy="1238037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>
                <a:latin typeface="Arial" panose="020B0604020202020204" pitchFamily="34" charset="0"/>
                <a:cs typeface="Arial" panose="020B0604020202020204" pitchFamily="34" charset="0"/>
              </a:rPr>
              <a:t>Phương pháp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490356" y="1121908"/>
            <a:ext cx="6939643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defTabSz="48895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Nên đứng trước gương 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669727" y="2421424"/>
            <a:ext cx="1229986" cy="122998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Ngữ điệu</a:t>
            </a:r>
            <a:r>
              <a:rPr lang="en-US" sz="1100" kern="12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1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5177232" y="2511478"/>
            <a:ext cx="6835087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defTabSz="48895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Giọng điệu (cao, thấp) tốc độ (nhanh, chậm) cường độ (to, nhỏ…) phù hợp với nội dung bài nói</a:t>
            </a:r>
            <a:endParaRPr lang="vi-VN" sz="24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701873" y="3861580"/>
            <a:ext cx="1232976" cy="123297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>
                <a:latin typeface="Arial" panose="020B0604020202020204" pitchFamily="34" charset="0"/>
                <a:cs typeface="Arial" panose="020B0604020202020204" pitchFamily="34" charset="0"/>
              </a:rPr>
              <a:t>Dáng điệu: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5081173" y="3849913"/>
            <a:ext cx="7027203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defTabSz="488950">
              <a:lnSpc>
                <a:spcPct val="90000"/>
              </a:lnSpc>
              <a:spcAft>
                <a:spcPct val="15000"/>
              </a:spcAft>
            </a:pPr>
            <a:r>
              <a:rPr lang="en-US" sz="2400" kern="1200">
                <a:latin typeface="Arial" panose="020B0604020202020204" pitchFamily="34" charset="0"/>
                <a:cs typeface="Arial" panose="020B0604020202020204" pitchFamily="34" charset="0"/>
              </a:rPr>
              <a:t>Kết hợp điều chỉnh ngôn ngữ cơ thể (cử chỉ, nét mặt) tạo hấp dẫn cho bài nói</a:t>
            </a:r>
            <a:endParaRPr lang="vi-VN" sz="24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3027394" y="5146646"/>
            <a:ext cx="1217699" cy="1183199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>
                <a:latin typeface="Arial" panose="020B0604020202020204" pitchFamily="34" charset="0"/>
                <a:cs typeface="Arial" panose="020B0604020202020204" pitchFamily="34" charset="0"/>
              </a:rPr>
              <a:t>Dung lượng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534540" y="5228526"/>
            <a:ext cx="7390669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Điều chỉnh dung lượng sao cho phù hợp với thời gian quy định</a:t>
            </a:r>
            <a:endParaRPr lang="vi-VN" sz="24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40714" y="3169082"/>
            <a:ext cx="1917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effectLst>
                  <a:outerShdw dist="38100" dir="2700000" algn="tl">
                    <a:schemeClr val="bg1">
                      <a:alpha val="97000"/>
                    </a:schemeClr>
                  </a:outerShdw>
                </a:effectLst>
              </a:rPr>
              <a:t>b.Tập </a:t>
            </a:r>
          </a:p>
          <a:p>
            <a:pPr algn="ctr"/>
            <a:r>
              <a:rPr lang="en-US" sz="2800" b="1">
                <a:effectLst>
                  <a:outerShdw dist="38100" dir="2700000" algn="tl">
                    <a:schemeClr val="bg1">
                      <a:alpha val="97000"/>
                    </a:schemeClr>
                  </a:outerShdw>
                </a:effectLst>
              </a:rPr>
              <a:t>Luyện</a:t>
            </a:r>
            <a:endParaRPr lang="vi-VN" sz="2800" b="1">
              <a:effectLst>
                <a:outerShdw dist="38100" dir="2700000" algn="tl">
                  <a:schemeClr val="bg1">
                    <a:alpha val="97000"/>
                  </a:schemeClr>
                </a:outerShdw>
              </a:effectLst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3691A6DB-106F-9667-A86F-7751EE0B89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490247"/>
            <a:ext cx="12192000" cy="33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76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0061317-A20E-4A22-AAF0-4047C0C2432D}"/>
              </a:ext>
            </a:extLst>
          </p:cNvPr>
          <p:cNvGrpSpPr/>
          <p:nvPr/>
        </p:nvGrpSpPr>
        <p:grpSpPr>
          <a:xfrm>
            <a:off x="9939" y="720355"/>
            <a:ext cx="12192000" cy="6093936"/>
            <a:chOff x="0" y="777156"/>
            <a:chExt cx="12192000" cy="609393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9A12AA4-8019-4741-9341-EDABD4B08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876800"/>
              <a:ext cx="12192000" cy="19812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37193D8-7C78-4014-8D8B-6D03324EA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77156"/>
              <a:ext cx="12192000" cy="609393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309" y="-144399"/>
            <a:ext cx="6912548" cy="233097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01A8D40B-8F0F-4250-8D0D-8F21106E2435}"/>
              </a:ext>
            </a:extLst>
          </p:cNvPr>
          <p:cNvGrpSpPr/>
          <p:nvPr/>
        </p:nvGrpSpPr>
        <p:grpSpPr>
          <a:xfrm>
            <a:off x="2664851" y="347218"/>
            <a:ext cx="4686981" cy="782533"/>
            <a:chOff x="2908449" y="2284903"/>
            <a:chExt cx="4686981" cy="782533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081D110-8430-41F6-AD56-8DCF8E4DD95E}"/>
                </a:ext>
              </a:extLst>
            </p:cNvPr>
            <p:cNvSpPr/>
            <p:nvPr/>
          </p:nvSpPr>
          <p:spPr>
            <a:xfrm>
              <a:off x="2924664" y="2297995"/>
              <a:ext cx="467076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rPr>
                <a:t>Trình bày bài nói</a:t>
              </a:r>
              <a:endParaRPr lang="zh-CN" altLang="en-US" sz="44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1262374-0B03-45EC-8ED2-D513E05B73D8}"/>
                </a:ext>
              </a:extLst>
            </p:cNvPr>
            <p:cNvSpPr/>
            <p:nvPr/>
          </p:nvSpPr>
          <p:spPr>
            <a:xfrm>
              <a:off x="2908449" y="2284903"/>
              <a:ext cx="467076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4400" b="1">
                  <a:solidFill>
                    <a:srgbClr val="FF0000"/>
                  </a:solidFill>
                  <a:ea typeface="+mn-ea"/>
                  <a:cs typeface="Arial" panose="020B0604020202020204" pitchFamily="34" charset="0"/>
                  <a:sym typeface="+mn-lt"/>
                </a:rPr>
                <a:t>Trình bày bài nói</a:t>
              </a: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51AC3BC6-EA12-40E2-901D-291B33986DB8}"/>
              </a:ext>
            </a:extLst>
          </p:cNvPr>
          <p:cNvSpPr/>
          <p:nvPr/>
        </p:nvSpPr>
        <p:spPr>
          <a:xfrm>
            <a:off x="1143000" y="99985"/>
            <a:ext cx="1371600" cy="108198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2.</a:t>
            </a:r>
            <a:endParaRPr lang="zh-CN" altLang="en-US" sz="4400" b="1" dirty="0">
              <a:solidFill>
                <a:schemeClr val="bg1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4191000"/>
            <a:ext cx="1596793" cy="2808019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863196"/>
              </p:ext>
            </p:extLst>
          </p:nvPr>
        </p:nvGraphicFramePr>
        <p:xfrm>
          <a:off x="1525693" y="1198659"/>
          <a:ext cx="10134600" cy="4572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484707">
                  <a:extLst>
                    <a:ext uri="{9D8B030D-6E8A-4147-A177-3AD203B41FA5}">
                      <a16:colId xmlns:a16="http://schemas.microsoft.com/office/drawing/2014/main" val="3245774090"/>
                    </a:ext>
                  </a:extLst>
                </a:gridCol>
                <a:gridCol w="4649893">
                  <a:extLst>
                    <a:ext uri="{9D8B030D-6E8A-4147-A177-3AD203B41FA5}">
                      <a16:colId xmlns:a16="http://schemas.microsoft.com/office/drawing/2014/main" val="13367482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vi-VN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người nói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vi-VN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người nghe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18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vi-VN" sz="24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 cầu về hình thức:</a:t>
                      </a:r>
                    </a:p>
                    <a:p>
                      <a:pPr marL="60325" lvl="1" indent="228600"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Lên bảng trình bày nội dung bài nói</a:t>
                      </a:r>
                    </a:p>
                    <a:p>
                      <a:pPr marL="60325" lvl="1" indent="228600"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gian: 3 phút/1HS</a:t>
                      </a:r>
                    </a:p>
                    <a:p>
                      <a:pPr marL="60325" lvl="1" indent="228600"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 sử dụng phương tiện hỗ trợ (tranh ảnh, thơ, powerpoint, phim...)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vi-VN" sz="24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 cầu về nội dung: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 bày đúng chủ đề, nội dung rõ ràng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 hiện rõ thái độ, suy nghĩ về vấn đề trình bày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 dung thuyết phục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vi-VN" sz="24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 bạn</a:t>
                      </a:r>
                      <a:r>
                        <a:rPr lang="vi-VN" sz="2400" b="1" baseline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trình bày</a:t>
                      </a:r>
                      <a:r>
                        <a:rPr lang="vi-VN" sz="24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60325" lvl="1" indent="228600"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Lắng</a:t>
                      </a:r>
                      <a:r>
                        <a:rPr lang="vi-VN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nghe, phản hỏi ý kiến vào phiếu nhận xét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vi-VN" sz="2400" b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 bạn</a:t>
                      </a:r>
                      <a:r>
                        <a:rPr lang="vi-VN" sz="2400" b="1" baseline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trình bày xong</a:t>
                      </a:r>
                      <a:endParaRPr lang="vi-VN" sz="2400" b="1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vi-VN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xét bài trình bày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vi-VN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Đặt câu hỏi với nội dung còn chưa rõ trong bài nói của bạn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953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9433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0061317-A20E-4A22-AAF0-4047C0C2432D}"/>
              </a:ext>
            </a:extLst>
          </p:cNvPr>
          <p:cNvGrpSpPr/>
          <p:nvPr/>
        </p:nvGrpSpPr>
        <p:grpSpPr>
          <a:xfrm>
            <a:off x="9939" y="720355"/>
            <a:ext cx="12192000" cy="6093936"/>
            <a:chOff x="0" y="777156"/>
            <a:chExt cx="12192000" cy="609393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9A12AA4-8019-4741-9341-EDABD4B08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876800"/>
              <a:ext cx="12192000" cy="19812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37193D8-7C78-4014-8D8B-6D03324EA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77156"/>
              <a:ext cx="12192000" cy="609393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309" y="-144399"/>
            <a:ext cx="6912548" cy="233097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01A8D40B-8F0F-4250-8D0D-8F21106E2435}"/>
              </a:ext>
            </a:extLst>
          </p:cNvPr>
          <p:cNvGrpSpPr/>
          <p:nvPr/>
        </p:nvGrpSpPr>
        <p:grpSpPr>
          <a:xfrm>
            <a:off x="2613182" y="168807"/>
            <a:ext cx="5155301" cy="790701"/>
            <a:chOff x="2856780" y="2088591"/>
            <a:chExt cx="5155301" cy="81599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081D110-8430-41F6-AD56-8DCF8E4DD95E}"/>
                </a:ext>
              </a:extLst>
            </p:cNvPr>
            <p:cNvSpPr/>
            <p:nvPr/>
          </p:nvSpPr>
          <p:spPr>
            <a:xfrm>
              <a:off x="2870032" y="2088591"/>
              <a:ext cx="514204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rPr>
                <a:t>Trao đổi về bài nói</a:t>
              </a:r>
              <a:endParaRPr lang="zh-CN" altLang="en-US" sz="44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1262374-0B03-45EC-8ED2-D513E05B73D8}"/>
                </a:ext>
              </a:extLst>
            </p:cNvPr>
            <p:cNvSpPr/>
            <p:nvPr/>
          </p:nvSpPr>
          <p:spPr>
            <a:xfrm>
              <a:off x="2856780" y="2110531"/>
              <a:ext cx="5142049" cy="7940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4400" b="1">
                  <a:solidFill>
                    <a:srgbClr val="FF0000"/>
                  </a:solidFill>
                  <a:ea typeface="+mn-ea"/>
                  <a:cs typeface="Arial" panose="020B0604020202020204" pitchFamily="34" charset="0"/>
                  <a:sym typeface="+mn-lt"/>
                </a:rPr>
                <a:t>Trao đổi về bài nói</a:t>
              </a: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51AC3BC6-EA12-40E2-901D-291B33986DB8}"/>
              </a:ext>
            </a:extLst>
          </p:cNvPr>
          <p:cNvSpPr/>
          <p:nvPr/>
        </p:nvSpPr>
        <p:spPr>
          <a:xfrm>
            <a:off x="1143000" y="99985"/>
            <a:ext cx="1371600" cy="108198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b="1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3.</a:t>
            </a:r>
            <a:endParaRPr lang="zh-CN" altLang="en-US" sz="4400" b="1" dirty="0">
              <a:solidFill>
                <a:schemeClr val="bg1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04384"/>
              </p:ext>
            </p:extLst>
          </p:nvPr>
        </p:nvGraphicFramePr>
        <p:xfrm>
          <a:off x="174576" y="1196642"/>
          <a:ext cx="11865024" cy="4846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44824">
                  <a:extLst>
                    <a:ext uri="{9D8B030D-6E8A-4147-A177-3AD203B41FA5}">
                      <a16:colId xmlns:a16="http://schemas.microsoft.com/office/drawing/2014/main" val="1133863442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1307877616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39625944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0231993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vi-VN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nội dung nhận xét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vi-VN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yêu cầu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239622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vi-VN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bài nói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Giới</a:t>
                      </a:r>
                      <a:r>
                        <a:rPr lang="vi-VN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thiệu chung về vấn đề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74686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vi-VN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những suy nghĩ về các khía cạnh khác nhau của vấn đề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73561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Khái</a:t>
                      </a:r>
                      <a:r>
                        <a:rPr lang="vi-VN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quát lại suy nghĩ về vấn đề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474643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vi-VN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thức trình bày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Tốc</a:t>
                      </a:r>
                      <a:r>
                        <a:rPr lang="vi-VN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độ nói vừa phải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26264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vi-VN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lượng vừa đủ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739578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Giọng</a:t>
                      </a:r>
                      <a:r>
                        <a:rPr lang="vi-VN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nói truyền cảm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9615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Cử</a:t>
                      </a:r>
                      <a:r>
                        <a:rPr lang="vi-VN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chỉ, dáng điệu đúng mực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0136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Tương</a:t>
                      </a:r>
                      <a:r>
                        <a:rPr lang="vi-VN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tác với người nghe phù hợp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2028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4975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12">
            <a:extLst>
              <a:ext uri="{FF2B5EF4-FFF2-40B4-BE49-F238E27FC236}">
                <a16:creationId xmlns:a16="http://schemas.microsoft.com/office/drawing/2014/main" id="{0F14F46C-7801-4F20-9F04-77A0DFD59D13}"/>
              </a:ext>
            </a:extLst>
          </p:cNvPr>
          <p:cNvSpPr/>
          <p:nvPr/>
        </p:nvSpPr>
        <p:spPr>
          <a:xfrm rot="150597">
            <a:off x="1585464" y="364664"/>
            <a:ext cx="9810959" cy="5338778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14" y="102911"/>
            <a:ext cx="1947094" cy="1829562"/>
          </a:xfrm>
          <a:prstGeom prst="rect">
            <a:avLst/>
          </a:prstGeom>
        </p:spPr>
      </p:pic>
      <p:grpSp>
        <p:nvGrpSpPr>
          <p:cNvPr id="5" name="组合 38">
            <a:extLst>
              <a:ext uri="{FF2B5EF4-FFF2-40B4-BE49-F238E27FC236}">
                <a16:creationId xmlns:a16="http://schemas.microsoft.com/office/drawing/2014/main" id="{B9D1BFA2-F802-441B-8E59-E3A5C766C667}"/>
              </a:ext>
            </a:extLst>
          </p:cNvPr>
          <p:cNvGrpSpPr/>
          <p:nvPr/>
        </p:nvGrpSpPr>
        <p:grpSpPr>
          <a:xfrm>
            <a:off x="1905000" y="304800"/>
            <a:ext cx="7022496" cy="2824851"/>
            <a:chOff x="2342755" y="2195884"/>
            <a:chExt cx="2317326" cy="1617689"/>
          </a:xfrm>
        </p:grpSpPr>
        <p:sp>
          <p:nvSpPr>
            <p:cNvPr id="6" name="MH_Other_1">
              <a:extLst>
                <a:ext uri="{FF2B5EF4-FFF2-40B4-BE49-F238E27FC236}">
                  <a16:creationId xmlns:a16="http://schemas.microsoft.com/office/drawing/2014/main" id="{07BCD987-29E0-4026-8D32-95F671D18C7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" fmla="*/ 0 w 1098550"/>
                <a:gd name="connsiteY0" fmla="*/ 815975 h 1136650"/>
                <a:gd name="connsiteX1" fmla="*/ 482600 w 1098550"/>
                <a:gd name="connsiteY1" fmla="*/ 0 h 1136650"/>
                <a:gd name="connsiteX2" fmla="*/ 584200 w 1098550"/>
                <a:gd name="connsiteY2" fmla="*/ 28575 h 1136650"/>
                <a:gd name="connsiteX3" fmla="*/ 1098550 w 1098550"/>
                <a:gd name="connsiteY3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>
              <a:solidFill>
                <a:srgbClr val="5E1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MH_Other_2">
              <a:extLst>
                <a:ext uri="{FF2B5EF4-FFF2-40B4-BE49-F238E27FC236}">
                  <a16:creationId xmlns:a16="http://schemas.microsoft.com/office/drawing/2014/main" id="{F210D5D8-1FB3-494A-8779-4FD81842A01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486021" y="2195884"/>
              <a:ext cx="370032" cy="547537"/>
            </a:xfrm>
            <a:prstGeom prst="ellipse">
              <a:avLst/>
            </a:prstGeom>
            <a:solidFill>
              <a:srgbClr val="5E1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  <p:sp>
          <p:nvSpPr>
            <p:cNvPr id="9" name="文本框 42">
              <a:extLst>
                <a:ext uri="{FF2B5EF4-FFF2-40B4-BE49-F238E27FC236}">
                  <a16:creationId xmlns:a16="http://schemas.microsoft.com/office/drawing/2014/main" id="{C0B2EBE9-DD42-4EBC-9F98-D72D9BE12746}"/>
                </a:ext>
              </a:extLst>
            </p:cNvPr>
            <p:cNvSpPr txBox="1"/>
            <p:nvPr/>
          </p:nvSpPr>
          <p:spPr>
            <a:xfrm rot="605681">
              <a:off x="2342755" y="3299760"/>
              <a:ext cx="2317326" cy="513813"/>
            </a:xfrm>
            <a:prstGeom prst="rect">
              <a:avLst/>
            </a:prstGeom>
            <a:solidFill>
              <a:srgbClr val="FFA72C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kumimoji="0" lang="en-US" altLang="zh-CN" sz="48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dụng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图片 5">
            <a:extLst>
              <a:ext uri="{FF2B5EF4-FFF2-40B4-BE49-F238E27FC236}">
                <a16:creationId xmlns:a16="http://schemas.microsoft.com/office/drawing/2014/main" id="{8A9B2E03-ECBF-7BC6-7640-19D5AD33C9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490247"/>
            <a:ext cx="12192000" cy="33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5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2133600" y="4570164"/>
            <a:ext cx="71628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altLang="zh-CN" sz="1400" dirty="0">
              <a:cs typeface="+mn-ea"/>
              <a:sym typeface="+mn-lt"/>
            </a:endParaRPr>
          </a:p>
        </p:txBody>
      </p:sp>
      <p:sp>
        <p:nvSpPr>
          <p:cNvPr id="9" name="Rectangle 3"/>
          <p:cNvSpPr txBox="1">
            <a:spLocks noRot="1" noChangeArrowheads="1"/>
          </p:cNvSpPr>
          <p:nvPr/>
        </p:nvSpPr>
        <p:spPr>
          <a:xfrm>
            <a:off x="2057400" y="5865564"/>
            <a:ext cx="61722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US" altLang="zh-CN" sz="1400" dirty="0">
              <a:solidFill>
                <a:srgbClr val="5E1C27"/>
              </a:solidFill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9FE1725-8316-437C-A715-5448594F642F}"/>
              </a:ext>
            </a:extLst>
          </p:cNvPr>
          <p:cNvGrpSpPr/>
          <p:nvPr/>
        </p:nvGrpSpPr>
        <p:grpSpPr>
          <a:xfrm>
            <a:off x="685800" y="-28575"/>
            <a:ext cx="4592194" cy="1094775"/>
            <a:chOff x="533400" y="628948"/>
            <a:chExt cx="4592194" cy="109477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34E8C3-601D-41F3-B0BA-BFF882D6C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303" y="710636"/>
              <a:ext cx="3004328" cy="101308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AE252B87-BF7E-45B0-9E5E-865E901EF53B}"/>
                </a:ext>
              </a:extLst>
            </p:cNvPr>
            <p:cNvGrpSpPr/>
            <p:nvPr/>
          </p:nvGrpSpPr>
          <p:grpSpPr>
            <a:xfrm>
              <a:off x="1219200" y="1106152"/>
              <a:ext cx="3906394" cy="523220"/>
              <a:chOff x="2924768" y="1991584"/>
              <a:chExt cx="3906394" cy="523220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8BA74D64-F8DD-4F6E-8AC0-FE4E5E427A03}"/>
                  </a:ext>
                </a:extLst>
              </p:cNvPr>
              <p:cNvSpPr/>
              <p:nvPr/>
            </p:nvSpPr>
            <p:spPr>
              <a:xfrm>
                <a:off x="3004576" y="2015983"/>
                <a:ext cx="146546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altLang="zh-CN" sz="2400" b="1">
                    <a:ln w="13017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outerShdw blurRad="50800" dist="25400" dir="5400000" algn="ctr" rotWithShape="0">
                        <a:srgbClr val="000000">
                          <a:alpha val="43137"/>
                        </a:srgbClr>
                      </a:outerShdw>
                    </a:effectLst>
                    <a:ea typeface="+mn-ea"/>
                    <a:cs typeface="Arial" panose="020B0604020202020204" pitchFamily="34" charset="0"/>
                    <a:sym typeface="+mn-lt"/>
                  </a:rPr>
                  <a:t>Bài  tập  </a:t>
                </a:r>
                <a:endParaRPr lang="zh-CN" altLang="en-US" sz="2400" b="1" dirty="0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7FC3580A-D4CE-4144-8B6F-C63EC17D2EE9}"/>
                  </a:ext>
                </a:extLst>
              </p:cNvPr>
              <p:cNvSpPr/>
              <p:nvPr/>
            </p:nvSpPr>
            <p:spPr>
              <a:xfrm>
                <a:off x="2924768" y="1991584"/>
                <a:ext cx="390639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altLang="zh-CN" sz="2800" b="1">
                    <a:solidFill>
                      <a:srgbClr val="C00000"/>
                    </a:solidFill>
                    <a:ea typeface="+mn-ea"/>
                    <a:cs typeface="Arial" panose="020B0604020202020204" pitchFamily="34" charset="0"/>
                    <a:sym typeface="+mn-lt"/>
                  </a:rPr>
                  <a:t>Bài tập</a:t>
                </a:r>
                <a:endParaRPr lang="zh-CN" altLang="en-US" sz="2800" b="1" dirty="0">
                  <a:solidFill>
                    <a:srgbClr val="C00000"/>
                  </a:solidFill>
                  <a:ea typeface="+mn-ea"/>
                  <a:cs typeface="Arial" panose="020B0604020202020204" pitchFamily="34" charset="0"/>
                  <a:sym typeface="+mn-lt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B13DE9E-F4D7-4B2A-8F86-7B4CF2F48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400" y="628948"/>
              <a:ext cx="1090257" cy="1035744"/>
            </a:xfrm>
            <a:prstGeom prst="rect">
              <a:avLst/>
            </a:prstGeom>
          </p:spPr>
        </p:pic>
      </p:grpSp>
      <p:grpSp>
        <p:nvGrpSpPr>
          <p:cNvPr id="23" name="组合 13">
            <a:extLst>
              <a:ext uri="{FF2B5EF4-FFF2-40B4-BE49-F238E27FC236}">
                <a16:creationId xmlns:a16="http://schemas.microsoft.com/office/drawing/2014/main" id="{E646A585-44BF-45E7-A9E8-6C827F9BE74D}"/>
              </a:ext>
            </a:extLst>
          </p:cNvPr>
          <p:cNvGrpSpPr/>
          <p:nvPr/>
        </p:nvGrpSpPr>
        <p:grpSpPr>
          <a:xfrm>
            <a:off x="304800" y="1295400"/>
            <a:ext cx="11582400" cy="3180413"/>
            <a:chOff x="1676400" y="2209800"/>
            <a:chExt cx="8839200" cy="1977143"/>
          </a:xfrm>
        </p:grpSpPr>
        <p:sp>
          <p:nvSpPr>
            <p:cNvPr id="24" name="矩形: 圆角 9">
              <a:extLst>
                <a:ext uri="{FF2B5EF4-FFF2-40B4-BE49-F238E27FC236}">
                  <a16:creationId xmlns:a16="http://schemas.microsoft.com/office/drawing/2014/main" id="{73F5A346-F4B1-43E7-A824-B87A0C38367E}"/>
                </a:ext>
              </a:extLst>
            </p:cNvPr>
            <p:cNvSpPr/>
            <p:nvPr/>
          </p:nvSpPr>
          <p:spPr>
            <a:xfrm>
              <a:off x="1676400" y="2209800"/>
              <a:ext cx="8839200" cy="1977143"/>
            </a:xfrm>
            <a:prstGeom prst="roundRect">
              <a:avLst>
                <a:gd name="adj" fmla="val 44053"/>
              </a:avLst>
            </a:prstGeom>
            <a:solidFill>
              <a:srgbClr val="2AA114"/>
            </a:solidFill>
            <a:ln>
              <a:solidFill>
                <a:srgbClr val="2AA1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矩形: 圆角 14">
              <a:extLst>
                <a:ext uri="{FF2B5EF4-FFF2-40B4-BE49-F238E27FC236}">
                  <a16:creationId xmlns:a16="http://schemas.microsoft.com/office/drawing/2014/main" id="{B05C4B95-10DC-4354-8BA1-388DE1CF2E4E}"/>
                </a:ext>
              </a:extLst>
            </p:cNvPr>
            <p:cNvSpPr/>
            <p:nvPr/>
          </p:nvSpPr>
          <p:spPr>
            <a:xfrm>
              <a:off x="1828800" y="2286000"/>
              <a:ext cx="8534400" cy="1828800"/>
            </a:xfrm>
            <a:prstGeom prst="roundRect">
              <a:avLst>
                <a:gd name="adj" fmla="val 44053"/>
              </a:avLst>
            </a:prstGeom>
            <a:solidFill>
              <a:schemeClr val="bg1"/>
            </a:solidFill>
            <a:ln>
              <a:solidFill>
                <a:srgbClr val="2AA1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71600" y="1948234"/>
            <a:ext cx="98261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3200"/>
              <a:t>Tìm và xác định vấn đề đời sống được gợi ra từ bài thơ “Gặp lá cơm nếp”</a:t>
            </a:r>
          </a:p>
          <a:p>
            <a:pPr marL="342900" indent="-342900">
              <a:buAutoNum type="arabicPeriod"/>
            </a:pPr>
            <a:r>
              <a:rPr lang="vi-VN" sz="3200"/>
              <a:t> Lựa chọn một vấn đề, xây dựng nội dung và đề cương bài nói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657" y="295691"/>
            <a:ext cx="769795" cy="1422955"/>
          </a:xfrm>
          <a:prstGeom prst="rect">
            <a:avLst/>
          </a:prstGeom>
        </p:spPr>
      </p:pic>
      <p:pic>
        <p:nvPicPr>
          <p:cNvPr id="2" name="图片 5">
            <a:extLst>
              <a:ext uri="{FF2B5EF4-FFF2-40B4-BE49-F238E27FC236}">
                <a16:creationId xmlns:a16="http://schemas.microsoft.com/office/drawing/2014/main" id="{A7CE2ED3-88B5-1C5A-C386-4CE27B0427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490247"/>
            <a:ext cx="12192000" cy="33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4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8">
            <a:extLst>
              <a:ext uri="{FF2B5EF4-FFF2-40B4-BE49-F238E27FC236}">
                <a16:creationId xmlns:a16="http://schemas.microsoft.com/office/drawing/2014/main" id="{B9D1BFA2-F802-441B-8E59-E3A5C766C667}"/>
              </a:ext>
            </a:extLst>
          </p:cNvPr>
          <p:cNvGrpSpPr/>
          <p:nvPr/>
        </p:nvGrpSpPr>
        <p:grpSpPr>
          <a:xfrm>
            <a:off x="6883439" y="29497"/>
            <a:ext cx="4660296" cy="2166369"/>
            <a:chOff x="2431185" y="2195884"/>
            <a:chExt cx="2317326" cy="1585895"/>
          </a:xfrm>
        </p:grpSpPr>
        <p:sp>
          <p:nvSpPr>
            <p:cNvPr id="4" name="MH_Other_1">
              <a:extLst>
                <a:ext uri="{FF2B5EF4-FFF2-40B4-BE49-F238E27FC236}">
                  <a16:creationId xmlns:a16="http://schemas.microsoft.com/office/drawing/2014/main" id="{07BCD987-29E0-4026-8D32-95F671D18C7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" fmla="*/ 0 w 1098550"/>
                <a:gd name="connsiteY0" fmla="*/ 815975 h 1136650"/>
                <a:gd name="connsiteX1" fmla="*/ 482600 w 1098550"/>
                <a:gd name="connsiteY1" fmla="*/ 0 h 1136650"/>
                <a:gd name="connsiteX2" fmla="*/ 584200 w 1098550"/>
                <a:gd name="connsiteY2" fmla="*/ 28575 h 1136650"/>
                <a:gd name="connsiteX3" fmla="*/ 1098550 w 1098550"/>
                <a:gd name="connsiteY3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>
              <a:solidFill>
                <a:srgbClr val="5E1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MH_Other_2">
              <a:extLst>
                <a:ext uri="{FF2B5EF4-FFF2-40B4-BE49-F238E27FC236}">
                  <a16:creationId xmlns:a16="http://schemas.microsoft.com/office/drawing/2014/main" id="{F210D5D8-1FB3-494A-8779-4FD81842A01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486021" y="2195884"/>
              <a:ext cx="370032" cy="547537"/>
            </a:xfrm>
            <a:prstGeom prst="ellipse">
              <a:avLst/>
            </a:prstGeom>
            <a:solidFill>
              <a:srgbClr val="5E1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  <p:sp>
          <p:nvSpPr>
            <p:cNvPr id="6" name="文本框 42">
              <a:extLst>
                <a:ext uri="{FF2B5EF4-FFF2-40B4-BE49-F238E27FC236}">
                  <a16:creationId xmlns:a16="http://schemas.microsoft.com/office/drawing/2014/main" id="{C0B2EBE9-DD42-4EBC-9F98-D72D9BE12746}"/>
                </a:ext>
              </a:extLst>
            </p:cNvPr>
            <p:cNvSpPr txBox="1"/>
            <p:nvPr/>
          </p:nvSpPr>
          <p:spPr>
            <a:xfrm rot="605681">
              <a:off x="2431185" y="3272253"/>
              <a:ext cx="2317326" cy="509526"/>
            </a:xfrm>
            <a:prstGeom prst="rect">
              <a:avLst/>
            </a:prstGeom>
            <a:solidFill>
              <a:srgbClr val="FFA72C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kumimoji="0" lang="en-US" altLang="zh-CN" sz="36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dẫn về nhà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111" y="29497"/>
            <a:ext cx="1933147" cy="1600020"/>
          </a:xfrm>
          <a:prstGeom prst="rect">
            <a:avLst/>
          </a:prstGeom>
        </p:spPr>
      </p:pic>
      <p:sp>
        <p:nvSpPr>
          <p:cNvPr id="10" name="矩形: 圆角 14">
            <a:extLst>
              <a:ext uri="{FF2B5EF4-FFF2-40B4-BE49-F238E27FC236}">
                <a16:creationId xmlns:a16="http://schemas.microsoft.com/office/drawing/2014/main" id="{B05C4B95-10DC-4354-8BA1-388DE1CF2E4E}"/>
              </a:ext>
            </a:extLst>
          </p:cNvPr>
          <p:cNvSpPr/>
          <p:nvPr/>
        </p:nvSpPr>
        <p:spPr>
          <a:xfrm>
            <a:off x="1371600" y="2714037"/>
            <a:ext cx="10005848" cy="2452870"/>
          </a:xfrm>
          <a:prstGeom prst="roundRect">
            <a:avLst>
              <a:gd name="adj" fmla="val 44053"/>
            </a:avLst>
          </a:prstGeom>
          <a:solidFill>
            <a:srgbClr val="FFFFFF">
              <a:alpha val="72941"/>
            </a:srgbClr>
          </a:solidFill>
          <a:ln w="76200">
            <a:solidFill>
              <a:srgbClr val="2AA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7884" y="3048000"/>
            <a:ext cx="8572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/>
              <a:t>Quay lại video bài nói về vấn đề đời sống được rút ra từ bài “Đồng dao mùa xuân” và “Gặp lá cơm nếp”</a:t>
            </a:r>
          </a:p>
          <a:p>
            <a:pPr marL="342900" indent="-342900">
              <a:buAutoNum type="arabicPeriod"/>
            </a:pPr>
            <a:r>
              <a:rPr lang="en-US" sz="2400"/>
              <a:t>Ôn lại kiến thức đã học</a:t>
            </a:r>
          </a:p>
          <a:p>
            <a:pPr marL="342900" indent="-342900">
              <a:buFontTx/>
              <a:buAutoNum type="arabicPeriod"/>
            </a:pPr>
            <a:r>
              <a:rPr lang="en-US" sz="2400"/>
              <a:t>Chuẩn bị </a:t>
            </a:r>
            <a:r>
              <a:rPr lang="en-US" sz="2400" b="1"/>
              <a:t>bài 3 Cội nguồn yêu thương: Soạn văn bản : “</a:t>
            </a:r>
            <a:r>
              <a:rPr lang="en-US" sz="2400"/>
              <a:t>Vừa nhắm mắt vừa mở cửa sổ”</a:t>
            </a:r>
            <a:endParaRPr lang="vi-VN" sz="2400"/>
          </a:p>
        </p:txBody>
      </p:sp>
      <p:pic>
        <p:nvPicPr>
          <p:cNvPr id="2" name="图片 5">
            <a:extLst>
              <a:ext uri="{FF2B5EF4-FFF2-40B4-BE49-F238E27FC236}">
                <a16:creationId xmlns:a16="http://schemas.microsoft.com/office/drawing/2014/main" id="{820CFB9A-CA11-87FE-9403-76415DB8FC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490247"/>
            <a:ext cx="12192000" cy="33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7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12">
            <a:extLst>
              <a:ext uri="{FF2B5EF4-FFF2-40B4-BE49-F238E27FC236}">
                <a16:creationId xmlns:a16="http://schemas.microsoft.com/office/drawing/2014/main" id="{0F14F46C-7801-4F20-9F04-77A0DFD59D13}"/>
              </a:ext>
            </a:extLst>
          </p:cNvPr>
          <p:cNvSpPr/>
          <p:nvPr/>
        </p:nvSpPr>
        <p:spPr>
          <a:xfrm rot="150597">
            <a:off x="1395935" y="375552"/>
            <a:ext cx="9810959" cy="5338778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14" y="102911"/>
            <a:ext cx="1947094" cy="1829562"/>
          </a:xfrm>
          <a:prstGeom prst="rect">
            <a:avLst/>
          </a:prstGeom>
        </p:spPr>
      </p:pic>
      <p:grpSp>
        <p:nvGrpSpPr>
          <p:cNvPr id="5" name="组合 38">
            <a:extLst>
              <a:ext uri="{FF2B5EF4-FFF2-40B4-BE49-F238E27FC236}">
                <a16:creationId xmlns:a16="http://schemas.microsoft.com/office/drawing/2014/main" id="{B9D1BFA2-F802-441B-8E59-E3A5C766C667}"/>
              </a:ext>
            </a:extLst>
          </p:cNvPr>
          <p:cNvGrpSpPr/>
          <p:nvPr/>
        </p:nvGrpSpPr>
        <p:grpSpPr>
          <a:xfrm>
            <a:off x="1905000" y="304800"/>
            <a:ext cx="7022496" cy="3020507"/>
            <a:chOff x="2342755" y="2195884"/>
            <a:chExt cx="2317326" cy="1729734"/>
          </a:xfrm>
        </p:grpSpPr>
        <p:sp>
          <p:nvSpPr>
            <p:cNvPr id="6" name="MH_Other_1">
              <a:extLst>
                <a:ext uri="{FF2B5EF4-FFF2-40B4-BE49-F238E27FC236}">
                  <a16:creationId xmlns:a16="http://schemas.microsoft.com/office/drawing/2014/main" id="{07BCD987-29E0-4026-8D32-95F671D18C7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" fmla="*/ 0 w 1098550"/>
                <a:gd name="connsiteY0" fmla="*/ 815975 h 1136650"/>
                <a:gd name="connsiteX1" fmla="*/ 482600 w 1098550"/>
                <a:gd name="connsiteY1" fmla="*/ 0 h 1136650"/>
                <a:gd name="connsiteX2" fmla="*/ 584200 w 1098550"/>
                <a:gd name="connsiteY2" fmla="*/ 28575 h 1136650"/>
                <a:gd name="connsiteX3" fmla="*/ 1098550 w 1098550"/>
                <a:gd name="connsiteY3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>
              <a:solidFill>
                <a:srgbClr val="5E1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MH_SubTitle_1">
              <a:extLst>
                <a:ext uri="{FF2B5EF4-FFF2-40B4-BE49-F238E27FC236}">
                  <a16:creationId xmlns:a16="http://schemas.microsoft.com/office/drawing/2014/main" id="{2C00D235-4842-408F-9E48-F26E4402B24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75CAE7"/>
            </a:solidFill>
            <a:ln w="31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MH_Other_2">
              <a:extLst>
                <a:ext uri="{FF2B5EF4-FFF2-40B4-BE49-F238E27FC236}">
                  <a16:creationId xmlns:a16="http://schemas.microsoft.com/office/drawing/2014/main" id="{F210D5D8-1FB3-494A-8779-4FD81842A01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486021" y="2195884"/>
              <a:ext cx="370032" cy="547537"/>
            </a:xfrm>
            <a:prstGeom prst="ellipse">
              <a:avLst/>
            </a:prstGeom>
            <a:solidFill>
              <a:srgbClr val="5E1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  <p:sp>
          <p:nvSpPr>
            <p:cNvPr id="9" name="文本框 42">
              <a:extLst>
                <a:ext uri="{FF2B5EF4-FFF2-40B4-BE49-F238E27FC236}">
                  <a16:creationId xmlns:a16="http://schemas.microsoft.com/office/drawing/2014/main" id="{C0B2EBE9-DD42-4EBC-9F98-D72D9BE12746}"/>
                </a:ext>
              </a:extLst>
            </p:cNvPr>
            <p:cNvSpPr txBox="1"/>
            <p:nvPr/>
          </p:nvSpPr>
          <p:spPr>
            <a:xfrm rot="605681">
              <a:off x="2342755" y="3242129"/>
              <a:ext cx="2317326" cy="629074"/>
            </a:xfrm>
            <a:prstGeom prst="rect">
              <a:avLst/>
            </a:prstGeom>
            <a:solidFill>
              <a:srgbClr val="FFA72C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kumimoji="0" lang="en-US" altLang="zh-CN" sz="60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ĐỘNG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25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12">
            <a:extLst>
              <a:ext uri="{FF2B5EF4-FFF2-40B4-BE49-F238E27FC236}">
                <a16:creationId xmlns:a16="http://schemas.microsoft.com/office/drawing/2014/main" id="{0F14F46C-7801-4F20-9F04-77A0DFD59D13}"/>
              </a:ext>
            </a:extLst>
          </p:cNvPr>
          <p:cNvSpPr/>
          <p:nvPr/>
        </p:nvSpPr>
        <p:spPr>
          <a:xfrm rot="150597">
            <a:off x="1395935" y="375552"/>
            <a:ext cx="9810959" cy="5338778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14600"/>
            <a:ext cx="4066384" cy="4066384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3733800" y="76200"/>
            <a:ext cx="8305800" cy="5486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xem và cho biết: video sau gợi cho em nhớ tới bài thơ nào vừa mới học? Em hãy nêu cảm nhận về bài thơ đó.</a:t>
            </a:r>
            <a:endParaRPr lang="vi-VN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150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u hoa 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7" y="-16565"/>
            <a:ext cx="12158133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12">
            <a:extLst>
              <a:ext uri="{FF2B5EF4-FFF2-40B4-BE49-F238E27FC236}">
                <a16:creationId xmlns:a16="http://schemas.microsoft.com/office/drawing/2014/main" id="{0F14F46C-7801-4F20-9F04-77A0DFD59D13}"/>
              </a:ext>
            </a:extLst>
          </p:cNvPr>
          <p:cNvSpPr/>
          <p:nvPr/>
        </p:nvSpPr>
        <p:spPr>
          <a:xfrm rot="150597">
            <a:off x="1585464" y="364664"/>
            <a:ext cx="9810959" cy="5338778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14" y="102911"/>
            <a:ext cx="1947094" cy="1829562"/>
          </a:xfrm>
          <a:prstGeom prst="rect">
            <a:avLst/>
          </a:prstGeom>
        </p:spPr>
      </p:pic>
      <p:grpSp>
        <p:nvGrpSpPr>
          <p:cNvPr id="5" name="组合 38">
            <a:extLst>
              <a:ext uri="{FF2B5EF4-FFF2-40B4-BE49-F238E27FC236}">
                <a16:creationId xmlns:a16="http://schemas.microsoft.com/office/drawing/2014/main" id="{B9D1BFA2-F802-441B-8E59-E3A5C766C667}"/>
              </a:ext>
            </a:extLst>
          </p:cNvPr>
          <p:cNvGrpSpPr/>
          <p:nvPr/>
        </p:nvGrpSpPr>
        <p:grpSpPr>
          <a:xfrm>
            <a:off x="1905000" y="304800"/>
            <a:ext cx="7022496" cy="2824851"/>
            <a:chOff x="2342755" y="2195884"/>
            <a:chExt cx="2317326" cy="1617689"/>
          </a:xfrm>
        </p:grpSpPr>
        <p:sp>
          <p:nvSpPr>
            <p:cNvPr id="6" name="MH_Other_1">
              <a:extLst>
                <a:ext uri="{FF2B5EF4-FFF2-40B4-BE49-F238E27FC236}">
                  <a16:creationId xmlns:a16="http://schemas.microsoft.com/office/drawing/2014/main" id="{07BCD987-29E0-4026-8D32-95F671D18C7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" fmla="*/ 0 w 1098550"/>
                <a:gd name="connsiteY0" fmla="*/ 815975 h 1136650"/>
                <a:gd name="connsiteX1" fmla="*/ 482600 w 1098550"/>
                <a:gd name="connsiteY1" fmla="*/ 0 h 1136650"/>
                <a:gd name="connsiteX2" fmla="*/ 584200 w 1098550"/>
                <a:gd name="connsiteY2" fmla="*/ 28575 h 1136650"/>
                <a:gd name="connsiteX3" fmla="*/ 1098550 w 1098550"/>
                <a:gd name="connsiteY3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>
              <a:solidFill>
                <a:srgbClr val="5E1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MH_Other_2">
              <a:extLst>
                <a:ext uri="{FF2B5EF4-FFF2-40B4-BE49-F238E27FC236}">
                  <a16:creationId xmlns:a16="http://schemas.microsoft.com/office/drawing/2014/main" id="{F210D5D8-1FB3-494A-8779-4FD81842A01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486021" y="2195884"/>
              <a:ext cx="370032" cy="547537"/>
            </a:xfrm>
            <a:prstGeom prst="ellipse">
              <a:avLst/>
            </a:prstGeom>
            <a:solidFill>
              <a:srgbClr val="5E1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  <p:sp>
          <p:nvSpPr>
            <p:cNvPr id="9" name="文本框 42">
              <a:extLst>
                <a:ext uri="{FF2B5EF4-FFF2-40B4-BE49-F238E27FC236}">
                  <a16:creationId xmlns:a16="http://schemas.microsoft.com/office/drawing/2014/main" id="{C0B2EBE9-DD42-4EBC-9F98-D72D9BE12746}"/>
                </a:ext>
              </a:extLst>
            </p:cNvPr>
            <p:cNvSpPr txBox="1"/>
            <p:nvPr/>
          </p:nvSpPr>
          <p:spPr>
            <a:xfrm rot="605681">
              <a:off x="2342755" y="3299760"/>
              <a:ext cx="2317326" cy="513813"/>
            </a:xfrm>
            <a:prstGeom prst="rect">
              <a:avLst/>
            </a:prstGeom>
            <a:solidFill>
              <a:srgbClr val="FFA72C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altLang="zh-CN" sz="48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thành kiến thức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图片 5">
            <a:extLst>
              <a:ext uri="{FF2B5EF4-FFF2-40B4-BE49-F238E27FC236}">
                <a16:creationId xmlns:a16="http://schemas.microsoft.com/office/drawing/2014/main" id="{05964C99-71EA-F954-8E66-81D5519FC5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490247"/>
            <a:ext cx="12192000" cy="33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0061317-A20E-4A22-AAF0-4047C0C2432D}"/>
              </a:ext>
            </a:extLst>
          </p:cNvPr>
          <p:cNvGrpSpPr/>
          <p:nvPr/>
        </p:nvGrpSpPr>
        <p:grpSpPr>
          <a:xfrm>
            <a:off x="0" y="799415"/>
            <a:ext cx="12192000" cy="6093936"/>
            <a:chOff x="0" y="826700"/>
            <a:chExt cx="12192000" cy="609393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9A12AA4-8019-4741-9341-EDABD4B08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901274"/>
              <a:ext cx="12192000" cy="1956726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37193D8-7C78-4014-8D8B-6D03324EA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26700"/>
              <a:ext cx="12192000" cy="609393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0" y="-314737"/>
            <a:ext cx="6912548" cy="2330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3C94303-B391-48FB-915A-5713A831F4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723746"/>
            <a:ext cx="1688832" cy="1604390"/>
          </a:xfrm>
          <a:prstGeom prst="rect">
            <a:avLst/>
          </a:prstGeom>
        </p:spPr>
      </p:pic>
      <p:pic>
        <p:nvPicPr>
          <p:cNvPr id="14" name="图片 18" descr="88888888882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52799" y="591536"/>
            <a:ext cx="2597785" cy="2287270"/>
          </a:xfrm>
          <a:prstGeom prst="rect">
            <a:avLst/>
          </a:prstGeom>
        </p:spPr>
      </p:pic>
      <p:sp>
        <p:nvSpPr>
          <p:cNvPr id="16" name="Chevron 15"/>
          <p:cNvSpPr/>
          <p:nvPr/>
        </p:nvSpPr>
        <p:spPr>
          <a:xfrm>
            <a:off x="3221786" y="2697387"/>
            <a:ext cx="2561027" cy="988556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Freeform 16"/>
          <p:cNvSpPr/>
          <p:nvPr/>
        </p:nvSpPr>
        <p:spPr>
          <a:xfrm>
            <a:off x="3706270" y="2944526"/>
            <a:ext cx="2694530" cy="988556"/>
          </a:xfrm>
          <a:custGeom>
            <a:avLst/>
            <a:gdLst>
              <a:gd name="connsiteX0" fmla="*/ 0 w 2162645"/>
              <a:gd name="connsiteY0" fmla="*/ 98856 h 988556"/>
              <a:gd name="connsiteX1" fmla="*/ 98856 w 2162645"/>
              <a:gd name="connsiteY1" fmla="*/ 0 h 988556"/>
              <a:gd name="connsiteX2" fmla="*/ 2063789 w 2162645"/>
              <a:gd name="connsiteY2" fmla="*/ 0 h 988556"/>
              <a:gd name="connsiteX3" fmla="*/ 2162645 w 2162645"/>
              <a:gd name="connsiteY3" fmla="*/ 98856 h 988556"/>
              <a:gd name="connsiteX4" fmla="*/ 2162645 w 2162645"/>
              <a:gd name="connsiteY4" fmla="*/ 889700 h 988556"/>
              <a:gd name="connsiteX5" fmla="*/ 2063789 w 2162645"/>
              <a:gd name="connsiteY5" fmla="*/ 988556 h 988556"/>
              <a:gd name="connsiteX6" fmla="*/ 98856 w 2162645"/>
              <a:gd name="connsiteY6" fmla="*/ 988556 h 988556"/>
              <a:gd name="connsiteX7" fmla="*/ 0 w 2162645"/>
              <a:gd name="connsiteY7" fmla="*/ 889700 h 988556"/>
              <a:gd name="connsiteX8" fmla="*/ 0 w 2162645"/>
              <a:gd name="connsiteY8" fmla="*/ 98856 h 98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2645" h="988556">
                <a:moveTo>
                  <a:pt x="0" y="98856"/>
                </a:moveTo>
                <a:cubicBezTo>
                  <a:pt x="0" y="44259"/>
                  <a:pt x="44259" y="0"/>
                  <a:pt x="98856" y="0"/>
                </a:cubicBezTo>
                <a:lnTo>
                  <a:pt x="2063789" y="0"/>
                </a:lnTo>
                <a:cubicBezTo>
                  <a:pt x="2118386" y="0"/>
                  <a:pt x="2162645" y="44259"/>
                  <a:pt x="2162645" y="98856"/>
                </a:cubicBezTo>
                <a:lnTo>
                  <a:pt x="2162645" y="889700"/>
                </a:lnTo>
                <a:cubicBezTo>
                  <a:pt x="2162645" y="944297"/>
                  <a:pt x="2118386" y="988556"/>
                  <a:pt x="2063789" y="988556"/>
                </a:cubicBezTo>
                <a:lnTo>
                  <a:pt x="98856" y="988556"/>
                </a:lnTo>
                <a:cubicBezTo>
                  <a:pt x="44259" y="988556"/>
                  <a:pt x="0" y="944297"/>
                  <a:pt x="0" y="889700"/>
                </a:cubicBezTo>
                <a:lnTo>
                  <a:pt x="0" y="98856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090" tIns="228090" rIns="228090" bIns="22809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>
                <a:latin typeface="Arial" panose="020B0604020202020204" pitchFamily="34" charset="0"/>
                <a:cs typeface="Arial" panose="020B0604020202020204" pitchFamily="34" charset="0"/>
              </a:rPr>
              <a:t>1.Trước khi nói</a:t>
            </a:r>
            <a:endParaRPr lang="vi-VN" sz="28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6147048" y="2697387"/>
            <a:ext cx="2561027" cy="988556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Freeform 18"/>
          <p:cNvSpPr/>
          <p:nvPr/>
        </p:nvSpPr>
        <p:spPr>
          <a:xfrm>
            <a:off x="6829989" y="2944526"/>
            <a:ext cx="2162645" cy="988556"/>
          </a:xfrm>
          <a:custGeom>
            <a:avLst/>
            <a:gdLst>
              <a:gd name="connsiteX0" fmla="*/ 0 w 2162645"/>
              <a:gd name="connsiteY0" fmla="*/ 98856 h 988556"/>
              <a:gd name="connsiteX1" fmla="*/ 98856 w 2162645"/>
              <a:gd name="connsiteY1" fmla="*/ 0 h 988556"/>
              <a:gd name="connsiteX2" fmla="*/ 2063789 w 2162645"/>
              <a:gd name="connsiteY2" fmla="*/ 0 h 988556"/>
              <a:gd name="connsiteX3" fmla="*/ 2162645 w 2162645"/>
              <a:gd name="connsiteY3" fmla="*/ 98856 h 988556"/>
              <a:gd name="connsiteX4" fmla="*/ 2162645 w 2162645"/>
              <a:gd name="connsiteY4" fmla="*/ 889700 h 988556"/>
              <a:gd name="connsiteX5" fmla="*/ 2063789 w 2162645"/>
              <a:gd name="connsiteY5" fmla="*/ 988556 h 988556"/>
              <a:gd name="connsiteX6" fmla="*/ 98856 w 2162645"/>
              <a:gd name="connsiteY6" fmla="*/ 988556 h 988556"/>
              <a:gd name="connsiteX7" fmla="*/ 0 w 2162645"/>
              <a:gd name="connsiteY7" fmla="*/ 889700 h 988556"/>
              <a:gd name="connsiteX8" fmla="*/ 0 w 2162645"/>
              <a:gd name="connsiteY8" fmla="*/ 98856 h 98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2645" h="988556">
                <a:moveTo>
                  <a:pt x="0" y="98856"/>
                </a:moveTo>
                <a:cubicBezTo>
                  <a:pt x="0" y="44259"/>
                  <a:pt x="44259" y="0"/>
                  <a:pt x="98856" y="0"/>
                </a:cubicBezTo>
                <a:lnTo>
                  <a:pt x="2063789" y="0"/>
                </a:lnTo>
                <a:cubicBezTo>
                  <a:pt x="2118386" y="0"/>
                  <a:pt x="2162645" y="44259"/>
                  <a:pt x="2162645" y="98856"/>
                </a:cubicBezTo>
                <a:lnTo>
                  <a:pt x="2162645" y="889700"/>
                </a:lnTo>
                <a:cubicBezTo>
                  <a:pt x="2162645" y="944297"/>
                  <a:pt x="2118386" y="988556"/>
                  <a:pt x="2063789" y="988556"/>
                </a:cubicBezTo>
                <a:lnTo>
                  <a:pt x="98856" y="988556"/>
                </a:lnTo>
                <a:cubicBezTo>
                  <a:pt x="44259" y="988556"/>
                  <a:pt x="0" y="944297"/>
                  <a:pt x="0" y="889700"/>
                </a:cubicBezTo>
                <a:lnTo>
                  <a:pt x="0" y="98856"/>
                </a:ln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090" tIns="228090" rIns="228090" bIns="22809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>
                <a:latin typeface="Arial" panose="020B0604020202020204" pitchFamily="34" charset="0"/>
                <a:cs typeface="Arial" panose="020B0604020202020204" pitchFamily="34" charset="0"/>
              </a:rPr>
              <a:t>2.Trình bày bài nói</a:t>
            </a:r>
            <a:endParaRPr lang="vi-VN" sz="28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9072310" y="2697387"/>
            <a:ext cx="2561027" cy="988556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Freeform 20"/>
          <p:cNvSpPr/>
          <p:nvPr/>
        </p:nvSpPr>
        <p:spPr>
          <a:xfrm>
            <a:off x="9755251" y="2944526"/>
            <a:ext cx="2162645" cy="988556"/>
          </a:xfrm>
          <a:custGeom>
            <a:avLst/>
            <a:gdLst>
              <a:gd name="connsiteX0" fmla="*/ 0 w 2162645"/>
              <a:gd name="connsiteY0" fmla="*/ 98856 h 988556"/>
              <a:gd name="connsiteX1" fmla="*/ 98856 w 2162645"/>
              <a:gd name="connsiteY1" fmla="*/ 0 h 988556"/>
              <a:gd name="connsiteX2" fmla="*/ 2063789 w 2162645"/>
              <a:gd name="connsiteY2" fmla="*/ 0 h 988556"/>
              <a:gd name="connsiteX3" fmla="*/ 2162645 w 2162645"/>
              <a:gd name="connsiteY3" fmla="*/ 98856 h 988556"/>
              <a:gd name="connsiteX4" fmla="*/ 2162645 w 2162645"/>
              <a:gd name="connsiteY4" fmla="*/ 889700 h 988556"/>
              <a:gd name="connsiteX5" fmla="*/ 2063789 w 2162645"/>
              <a:gd name="connsiteY5" fmla="*/ 988556 h 988556"/>
              <a:gd name="connsiteX6" fmla="*/ 98856 w 2162645"/>
              <a:gd name="connsiteY6" fmla="*/ 988556 h 988556"/>
              <a:gd name="connsiteX7" fmla="*/ 0 w 2162645"/>
              <a:gd name="connsiteY7" fmla="*/ 889700 h 988556"/>
              <a:gd name="connsiteX8" fmla="*/ 0 w 2162645"/>
              <a:gd name="connsiteY8" fmla="*/ 98856 h 98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2645" h="988556">
                <a:moveTo>
                  <a:pt x="0" y="98856"/>
                </a:moveTo>
                <a:cubicBezTo>
                  <a:pt x="0" y="44259"/>
                  <a:pt x="44259" y="0"/>
                  <a:pt x="98856" y="0"/>
                </a:cubicBezTo>
                <a:lnTo>
                  <a:pt x="2063789" y="0"/>
                </a:lnTo>
                <a:cubicBezTo>
                  <a:pt x="2118386" y="0"/>
                  <a:pt x="2162645" y="44259"/>
                  <a:pt x="2162645" y="98856"/>
                </a:cubicBezTo>
                <a:lnTo>
                  <a:pt x="2162645" y="889700"/>
                </a:lnTo>
                <a:cubicBezTo>
                  <a:pt x="2162645" y="944297"/>
                  <a:pt x="2118386" y="988556"/>
                  <a:pt x="2063789" y="988556"/>
                </a:cubicBezTo>
                <a:lnTo>
                  <a:pt x="98856" y="988556"/>
                </a:lnTo>
                <a:cubicBezTo>
                  <a:pt x="44259" y="988556"/>
                  <a:pt x="0" y="944297"/>
                  <a:pt x="0" y="889700"/>
                </a:cubicBezTo>
                <a:lnTo>
                  <a:pt x="0" y="98856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090" tIns="228090" rIns="228090" bIns="22809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>
                <a:latin typeface="Arial" panose="020B0604020202020204" pitchFamily="34" charset="0"/>
                <a:cs typeface="Arial" panose="020B0604020202020204" pitchFamily="34" charset="0"/>
              </a:rPr>
              <a:t>3.Sau khi nói</a:t>
            </a:r>
            <a:endParaRPr lang="vi-VN" sz="28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4831" y="2697387"/>
            <a:ext cx="3376779" cy="4160613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51AC3BC6-EA12-40E2-901D-291B33986DB8}"/>
              </a:ext>
            </a:extLst>
          </p:cNvPr>
          <p:cNvSpPr/>
          <p:nvPr/>
        </p:nvSpPr>
        <p:spPr>
          <a:xfrm>
            <a:off x="1219200" y="2406192"/>
            <a:ext cx="1804128" cy="168789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NỘI</a:t>
            </a:r>
          </a:p>
          <a:p>
            <a:pPr algn="ctr"/>
            <a:r>
              <a:rPr lang="en-US" altLang="zh-CN" sz="2400" b="1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DUNG</a:t>
            </a:r>
          </a:p>
          <a:p>
            <a:pPr algn="ctr"/>
            <a:r>
              <a:rPr lang="en-US" altLang="zh-CN" sz="2400" b="1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CHÍNH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0061317-A20E-4A22-AAF0-4047C0C2432D}"/>
              </a:ext>
            </a:extLst>
          </p:cNvPr>
          <p:cNvGrpSpPr/>
          <p:nvPr/>
        </p:nvGrpSpPr>
        <p:grpSpPr>
          <a:xfrm>
            <a:off x="76200" y="725980"/>
            <a:ext cx="12192000" cy="6093936"/>
            <a:chOff x="0" y="777156"/>
            <a:chExt cx="12192000" cy="609393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9A12AA4-8019-4741-9341-EDABD4B08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876800"/>
              <a:ext cx="12192000" cy="19812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37193D8-7C78-4014-8D8B-6D03324EA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77156"/>
              <a:ext cx="12192000" cy="609393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309" y="-144399"/>
            <a:ext cx="6912548" cy="233097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01A8D40B-8F0F-4250-8D0D-8F21106E2435}"/>
              </a:ext>
            </a:extLst>
          </p:cNvPr>
          <p:cNvGrpSpPr/>
          <p:nvPr/>
        </p:nvGrpSpPr>
        <p:grpSpPr>
          <a:xfrm>
            <a:off x="2681066" y="360310"/>
            <a:ext cx="4581704" cy="775826"/>
            <a:chOff x="2924664" y="2297995"/>
            <a:chExt cx="4581704" cy="77582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081D110-8430-41F6-AD56-8DCF8E4DD95E}"/>
                </a:ext>
              </a:extLst>
            </p:cNvPr>
            <p:cNvSpPr/>
            <p:nvPr/>
          </p:nvSpPr>
          <p:spPr>
            <a:xfrm>
              <a:off x="2924664" y="2297995"/>
              <a:ext cx="458170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  <a:endParaRPr lang="zh-CN" altLang="en-US" sz="44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1262374-0B03-45EC-8ED2-D513E05B73D8}"/>
                </a:ext>
              </a:extLst>
            </p:cNvPr>
            <p:cNvSpPr/>
            <p:nvPr/>
          </p:nvSpPr>
          <p:spPr>
            <a:xfrm>
              <a:off x="2924665" y="2304380"/>
              <a:ext cx="458170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4400" b="1">
                  <a:solidFill>
                    <a:srgbClr val="FF0000"/>
                  </a:solidFill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51AC3BC6-EA12-40E2-901D-291B33986DB8}"/>
              </a:ext>
            </a:extLst>
          </p:cNvPr>
          <p:cNvSpPr/>
          <p:nvPr/>
        </p:nvSpPr>
        <p:spPr>
          <a:xfrm>
            <a:off x="1143000" y="99985"/>
            <a:ext cx="1371600" cy="108198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b="1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1.</a:t>
            </a:r>
            <a:endParaRPr lang="zh-CN" altLang="en-US" sz="4400" b="1" dirty="0">
              <a:solidFill>
                <a:schemeClr val="bg1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87845292"/>
              </p:ext>
            </p:extLst>
          </p:nvPr>
        </p:nvGraphicFramePr>
        <p:xfrm>
          <a:off x="1447800" y="1892807"/>
          <a:ext cx="9829800" cy="2430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59042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8057" y="-474309"/>
            <a:ext cx="6912548" cy="233097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01A8D40B-8F0F-4250-8D0D-8F21106E2435}"/>
              </a:ext>
            </a:extLst>
          </p:cNvPr>
          <p:cNvGrpSpPr/>
          <p:nvPr/>
        </p:nvGrpSpPr>
        <p:grpSpPr>
          <a:xfrm>
            <a:off x="2681066" y="360310"/>
            <a:ext cx="4581704" cy="775826"/>
            <a:chOff x="2924664" y="2297995"/>
            <a:chExt cx="4581704" cy="77582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081D110-8430-41F6-AD56-8DCF8E4DD95E}"/>
                </a:ext>
              </a:extLst>
            </p:cNvPr>
            <p:cNvSpPr/>
            <p:nvPr/>
          </p:nvSpPr>
          <p:spPr>
            <a:xfrm>
              <a:off x="2924664" y="2297995"/>
              <a:ext cx="458170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  <a:endParaRPr lang="zh-CN" altLang="en-US" sz="44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1262374-0B03-45EC-8ED2-D513E05B73D8}"/>
                </a:ext>
              </a:extLst>
            </p:cNvPr>
            <p:cNvSpPr/>
            <p:nvPr/>
          </p:nvSpPr>
          <p:spPr>
            <a:xfrm>
              <a:off x="2924665" y="2304380"/>
              <a:ext cx="458170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4400" b="1">
                  <a:solidFill>
                    <a:srgbClr val="FF0000"/>
                  </a:solidFill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51AC3BC6-EA12-40E2-901D-291B33986DB8}"/>
              </a:ext>
            </a:extLst>
          </p:cNvPr>
          <p:cNvSpPr/>
          <p:nvPr/>
        </p:nvSpPr>
        <p:spPr>
          <a:xfrm>
            <a:off x="1143000" y="99985"/>
            <a:ext cx="1371600" cy="108198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b="1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1.</a:t>
            </a:r>
            <a:endParaRPr lang="zh-CN" altLang="en-US" sz="4400" b="1" dirty="0">
              <a:solidFill>
                <a:schemeClr val="bg1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 rot="3682403">
            <a:off x="2585889" y="4796861"/>
            <a:ext cx="924777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924777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reeform 25"/>
          <p:cNvSpPr/>
          <p:nvPr/>
        </p:nvSpPr>
        <p:spPr>
          <a:xfrm rot="1312265">
            <a:off x="3093884" y="4130716"/>
            <a:ext cx="661215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661215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 26"/>
          <p:cNvSpPr/>
          <p:nvPr/>
        </p:nvSpPr>
        <p:spPr>
          <a:xfrm rot="20287735">
            <a:off x="3093884" y="3370138"/>
            <a:ext cx="661215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661215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 rot="17917597">
            <a:off x="2585889" y="2703993"/>
            <a:ext cx="924777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924777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Oval 28"/>
          <p:cNvSpPr/>
          <p:nvPr/>
        </p:nvSpPr>
        <p:spPr>
          <a:xfrm>
            <a:off x="1562015" y="2850645"/>
            <a:ext cx="1830193" cy="183019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2983802" y="1142521"/>
            <a:ext cx="1238037" cy="1238037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>
                <a:latin typeface="Arial" panose="020B0604020202020204" pitchFamily="34" charset="0"/>
                <a:cs typeface="Arial" panose="020B0604020202020204" pitchFamily="34" charset="0"/>
              </a:rPr>
              <a:t>Xác định mục đích nói: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490356" y="1121908"/>
            <a:ext cx="6939643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>
                <a:latin typeface="Arial" panose="020B0604020202020204" pitchFamily="34" charset="0"/>
                <a:cs typeface="Arial" panose="020B0604020202020204" pitchFamily="34" charset="0"/>
              </a:rPr>
              <a:t>Chia sẻ suy nghĩ về vấn đề đời sống từ tác phẩm văn học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669727" y="2421424"/>
            <a:ext cx="1229986" cy="122998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>
                <a:latin typeface="Arial" panose="020B0604020202020204" pitchFamily="34" charset="0"/>
                <a:cs typeface="Arial" panose="020B0604020202020204" pitchFamily="34" charset="0"/>
              </a:rPr>
              <a:t>Xác định đối tượng nghe</a:t>
            </a:r>
            <a:r>
              <a:rPr lang="en-US" sz="1100" kern="12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1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5177232" y="2511478"/>
            <a:ext cx="6835087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>
                <a:latin typeface="Arial" panose="020B0604020202020204" pitchFamily="34" charset="0"/>
                <a:cs typeface="Arial" panose="020B0604020202020204" pitchFamily="34" charset="0"/>
              </a:rPr>
              <a:t>Thầy cô, bạn bè, người thân…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701873" y="3861580"/>
            <a:ext cx="1232976" cy="123297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>
                <a:latin typeface="Arial" panose="020B0604020202020204" pitchFamily="34" charset="0"/>
                <a:cs typeface="Arial" panose="020B0604020202020204" pitchFamily="34" charset="0"/>
              </a:rPr>
              <a:t>Xây dựng nội dung nói: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5081173" y="3849913"/>
            <a:ext cx="7027203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>
                <a:latin typeface="Arial" panose="020B0604020202020204" pitchFamily="34" charset="0"/>
                <a:cs typeface="Arial" panose="020B0604020202020204" pitchFamily="34" charset="0"/>
              </a:rPr>
              <a:t>Dựa vào tác phẩm văn học đã học kết hợp trải nghiệm chọn nội dung, lập đề cương cho bài nói.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3027394" y="5146646"/>
            <a:ext cx="1217699" cy="1183199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>
                <a:latin typeface="Arial" panose="020B0604020202020204" pitchFamily="34" charset="0"/>
                <a:cs typeface="Arial" panose="020B0604020202020204" pitchFamily="34" charset="0"/>
              </a:rPr>
              <a:t>Xác định phương tiện hỗ trợ: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534540" y="5228526"/>
            <a:ext cx="7390669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>
                <a:latin typeface="Arial" panose="020B0604020202020204" pitchFamily="34" charset="0"/>
                <a:cs typeface="Arial" panose="020B0604020202020204" pitchFamily="34" charset="0"/>
              </a:rPr>
              <a:t>Tranh ảnh, thơ, bài hát, đoạn phim minh họa cho bài nói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40714" y="3169082"/>
            <a:ext cx="1917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effectLst>
                  <a:outerShdw dist="38100" dir="2700000" algn="tl">
                    <a:schemeClr val="bg1">
                      <a:alpha val="97000"/>
                    </a:schemeClr>
                  </a:outerShdw>
                </a:effectLst>
              </a:rPr>
              <a:t>a.Chuẩn bị nội dung nói</a:t>
            </a:r>
            <a:endParaRPr lang="vi-VN" sz="2800" b="1">
              <a:effectLst>
                <a:outerShdw dist="38100" dir="2700000" algn="tl">
                  <a:schemeClr val="bg1">
                    <a:alpha val="97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4411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9621" y="2578076"/>
            <a:ext cx="6912548" cy="23309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1143000" y="36867"/>
            <a:ext cx="1238037" cy="1238037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>
                <a:latin typeface="Arial" panose="020B0604020202020204" pitchFamily="34" charset="0"/>
                <a:cs typeface="Arial" panose="020B0604020202020204" pitchFamily="34" charset="0"/>
              </a:rPr>
              <a:t>Xác định mục đích nói: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381037" y="83924"/>
            <a:ext cx="9448800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>
                <a:latin typeface="Arial" panose="020B0604020202020204" pitchFamily="34" charset="0"/>
                <a:cs typeface="Arial" panose="020B0604020202020204" pitchFamily="34" charset="0"/>
              </a:rPr>
              <a:t>Chia sẻ suy nghĩ về vấn đề đời sống từ tác phẩm văn học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2971800"/>
            <a:ext cx="4066384" cy="4066384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2417480" y="1292332"/>
            <a:ext cx="9412357" cy="1285744"/>
          </a:xfrm>
          <a:prstGeom prst="wedgeRectCallout">
            <a:avLst>
              <a:gd name="adj1" fmla="val -65501"/>
              <a:gd name="adj2" fmla="val 10095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bài thơ “Đồng dao mùa xuân” gợi cho em suy nghĩ về những vấn đề nào của đời sống ?</a:t>
            </a:r>
            <a:endParaRPr lang="vi-VN" sz="2800" b="1">
              <a:solidFill>
                <a:srgbClr val="FF7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641463244"/>
              </p:ext>
            </p:extLst>
          </p:nvPr>
        </p:nvGraphicFramePr>
        <p:xfrm>
          <a:off x="3697595" y="2908753"/>
          <a:ext cx="8132242" cy="2965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08193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第一PPT，www.1ppt.com">
  <a:themeElements>
    <a:clrScheme name="水滴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3uacw0w2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水滴</Template>
  <TotalTime>2990</TotalTime>
  <Words>869</Words>
  <Application>Microsoft Office PowerPoint</Application>
  <PresentationFormat>Widescreen</PresentationFormat>
  <Paragraphs>113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微软雅黑</vt:lpstr>
      <vt:lpstr>Arial</vt:lpstr>
      <vt:lpstr>Calibri</vt:lpstr>
      <vt:lpstr>汉仪小麦体简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亲子沟通</dc:title>
  <dc:creator>第一PPT</dc:creator>
  <cp:keywords>www.1ppt.com</cp:keywords>
  <dc:description>www.1ppt.com</dc:description>
  <cp:lastModifiedBy>hongdiep423@gmail.com</cp:lastModifiedBy>
  <cp:revision>183</cp:revision>
  <cp:lastPrinted>1601-01-01T00:00:00Z</cp:lastPrinted>
  <dcterms:created xsi:type="dcterms:W3CDTF">1601-01-01T00:00:00Z</dcterms:created>
  <dcterms:modified xsi:type="dcterms:W3CDTF">2022-08-27T14:47:04Z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