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90" r:id="rId2"/>
    <p:sldMasterId id="2147483704" r:id="rId3"/>
    <p:sldMasterId id="2147483718" r:id="rId4"/>
  </p:sldMasterIdLst>
  <p:notesMasterIdLst>
    <p:notesMasterId r:id="rId23"/>
  </p:notesMasterIdLst>
  <p:handoutMasterIdLst>
    <p:handoutMasterId r:id="rId24"/>
  </p:handoutMasterIdLst>
  <p:sldIdLst>
    <p:sldId id="1278" r:id="rId5"/>
    <p:sldId id="1279" r:id="rId6"/>
    <p:sldId id="1277" r:id="rId7"/>
    <p:sldId id="1249" r:id="rId8"/>
    <p:sldId id="1261" r:id="rId9"/>
    <p:sldId id="1254" r:id="rId10"/>
    <p:sldId id="1255" r:id="rId11"/>
    <p:sldId id="1256" r:id="rId12"/>
    <p:sldId id="1276" r:id="rId13"/>
    <p:sldId id="1258" r:id="rId14"/>
    <p:sldId id="1259" r:id="rId15"/>
    <p:sldId id="1260" r:id="rId16"/>
    <p:sldId id="1262" r:id="rId17"/>
    <p:sldId id="1263" r:id="rId18"/>
    <p:sldId id="1280" r:id="rId19"/>
    <p:sldId id="1282" r:id="rId20"/>
    <p:sldId id="1243" r:id="rId21"/>
    <p:sldId id="1275" r:id="rId22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48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698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547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396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247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093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940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788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6" pos="528" userDrawn="1">
          <p15:clr>
            <a:srgbClr val="A4A3A4"/>
          </p15:clr>
        </p15:guide>
        <p15:guide id="7" pos="7152" userDrawn="1">
          <p15:clr>
            <a:srgbClr val="A4A3A4"/>
          </p15:clr>
        </p15:guide>
        <p15:guide id="8" orient="horz" pos="1620">
          <p15:clr>
            <a:srgbClr val="A4A3A4"/>
          </p15:clr>
        </p15:guide>
        <p15:guide id="9" pos="2880">
          <p15:clr>
            <a:srgbClr val="A4A3A4"/>
          </p15:clr>
        </p15:guide>
        <p15:guide id="10" pos="396">
          <p15:clr>
            <a:srgbClr val="A4A3A4"/>
          </p15:clr>
        </p15:guide>
        <p15:guide id="11" pos="53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0001"/>
    <a:srgbClr val="BCBCBC"/>
    <a:srgbClr val="58B46E"/>
    <a:srgbClr val="00DAD0"/>
    <a:srgbClr val="980001"/>
    <a:srgbClr val="C4C4C4"/>
    <a:srgbClr val="82D6E1"/>
    <a:srgbClr val="A3EFE8"/>
    <a:srgbClr val="AACD4C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75" autoAdjust="0"/>
    <p:restoredTop sz="94434" autoAdjust="0"/>
  </p:normalViewPr>
  <p:slideViewPr>
    <p:cSldViewPr snapToGrid="0">
      <p:cViewPr varScale="1">
        <p:scale>
          <a:sx n="93" d="100"/>
          <a:sy n="93" d="100"/>
        </p:scale>
        <p:origin x="102" y="150"/>
      </p:cViewPr>
      <p:guideLst>
        <p:guide orient="horz" pos="2160"/>
        <p:guide pos="3840"/>
        <p:guide pos="528"/>
        <p:guide pos="7152"/>
        <p:guide orient="horz" pos="1620"/>
        <p:guide pos="2880"/>
        <p:guide pos="396"/>
        <p:guide pos="53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382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2253F-1DC1-44AB-85F9-14DB9D873A3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8A4E4-7001-4196-8720-A0FCB0AEB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81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4D076-05C0-4F10-BAEB-F2DA581BE89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7B7F8-81FA-46DC-8926-8D6B124E5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55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48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698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547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396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247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093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940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788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76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33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33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57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33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33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33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33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33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33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33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33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33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27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0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28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486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862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11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03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19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14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49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9247" y="273844"/>
            <a:ext cx="7886700" cy="422042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9200" cy="11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08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18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94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97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85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850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25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401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841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7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98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58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239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400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9247" y="273844"/>
            <a:ext cx="7886700" cy="422042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9200" cy="11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82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595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403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2702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3457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97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321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66E3-9758-456C-9BFD-DFD1F62261D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5FBF-7775-440A-9914-AC05FDA4B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29692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66E3-9758-456C-9BFD-DFD1F62261D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5FBF-7775-440A-9914-AC05FDA4B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206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480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66E3-9758-456C-9BFD-DFD1F62261D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5FBF-7775-440A-9914-AC05FDA4B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95864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66E3-9758-456C-9BFD-DFD1F62261D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5FBF-7775-440A-9914-AC05FDA4B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28841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66E3-9758-456C-9BFD-DFD1F62261D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5FBF-7775-440A-9914-AC05FDA4B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53002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66E3-9758-456C-9BFD-DFD1F62261D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5FBF-7775-440A-9914-AC05FDA4B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83258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66E3-9758-456C-9BFD-DFD1F62261D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5FBF-7775-440A-9914-AC05FDA4B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6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66E3-9758-456C-9BFD-DFD1F62261D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5FBF-7775-440A-9914-AC05FDA4B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05385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66E3-9758-456C-9BFD-DFD1F62261D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5FBF-7775-440A-9914-AC05FDA4B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2322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66E3-9758-456C-9BFD-DFD1F62261D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5FBF-7775-440A-9914-AC05FDA4B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72496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66E3-9758-456C-9BFD-DFD1F62261D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5FBF-7775-440A-9914-AC05FDA4B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9685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3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7871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0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30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86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60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47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25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6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84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8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9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9247" y="273844"/>
            <a:ext cx="7886700" cy="422042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9200" cy="11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32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8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97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97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48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97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97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48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48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158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24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80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17"/>
            <a:ext cx="9144001" cy="51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4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68571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15"/>
              <a:t>2024/12/4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685715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68571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15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17"/>
            <a:ext cx="9144001" cy="51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7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68574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2024/12/4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68574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68574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17"/>
            <a:ext cx="9144001" cy="51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0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966E3-9758-456C-9BFD-DFD1F62261D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45FBF-7775-440A-9914-AC05FDA4B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8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649" r:id="rId13"/>
    <p:sldLayoutId id="2147483650" r:id="rId14"/>
    <p:sldLayoutId id="2147483651" r:id="rId15"/>
    <p:sldLayoutId id="2147483652" r:id="rId16"/>
    <p:sldLayoutId id="2147483653" r:id="rId17"/>
    <p:sldLayoutId id="2147483667" r:id="rId18"/>
    <p:sldLayoutId id="2147483666" r:id="rId19"/>
    <p:sldLayoutId id="2147483656" r:id="rId20"/>
    <p:sldLayoutId id="2147483657" r:id="rId21"/>
    <p:sldLayoutId id="2147483658" r:id="rId22"/>
    <p:sldLayoutId id="2147483659" r:id="rId23"/>
    <p:sldLayoutId id="2147483668" r:id="rId24"/>
    <p:sldLayoutId id="2147483669" r:id="rId25"/>
    <p:sldLayoutId id="2147483670" r:id="rId26"/>
    <p:sldLayoutId id="2147483671" r:id="rId27"/>
    <p:sldLayoutId id="2147483672" r:id="rId28"/>
    <p:sldLayoutId id="2147483673" r:id="rId29"/>
    <p:sldLayoutId id="2147483674" r:id="rId3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2.xml"/><Relationship Id="rId3" Type="http://schemas.openxmlformats.org/officeDocument/2006/relationships/slideLayout" Target="../slideLayouts/slideLayout49.xml"/><Relationship Id="rId7" Type="http://schemas.openxmlformats.org/officeDocument/2006/relationships/slide" Target="slide7.xml"/><Relationship Id="rId12" Type="http://schemas.openxmlformats.org/officeDocument/2006/relationships/slide" Target="slide11.xml"/><Relationship Id="rId2" Type="http://schemas.openxmlformats.org/officeDocument/2006/relationships/audio" Target="../media/media2.wav"/><Relationship Id="rId16" Type="http://schemas.openxmlformats.org/officeDocument/2006/relationships/image" Target="../media/image8.png"/><Relationship Id="rId1" Type="http://schemas.microsoft.com/office/2007/relationships/media" Target="../media/media2.wav"/><Relationship Id="rId6" Type="http://schemas.openxmlformats.org/officeDocument/2006/relationships/slide" Target="slide6.xml"/><Relationship Id="rId11" Type="http://schemas.openxmlformats.org/officeDocument/2006/relationships/slide" Target="slide10.xml"/><Relationship Id="rId5" Type="http://schemas.openxmlformats.org/officeDocument/2006/relationships/image" Target="../media/image5.jpg"/><Relationship Id="rId15" Type="http://schemas.openxmlformats.org/officeDocument/2006/relationships/slide" Target="slide15.xml"/><Relationship Id="rId10" Type="http://schemas.openxmlformats.org/officeDocument/2006/relationships/slide" Target="slide13.xml"/><Relationship Id="rId4" Type="http://schemas.openxmlformats.org/officeDocument/2006/relationships/notesSlide" Target="../notesSlides/notesSlide3.xml"/><Relationship Id="rId9" Type="http://schemas.openxmlformats.org/officeDocument/2006/relationships/slide" Target="slide9.xml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9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slide" Target="slide5.xml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4618" y="257637"/>
            <a:ext cx="1904280" cy="70787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  <a:scene3d>
              <a:camera prst="obliqueTopLeft"/>
              <a:lightRig rig="threePt" dir="t"/>
            </a:scene3d>
          </a:bodyPr>
          <a:lstStyle/>
          <a:p>
            <a:r>
              <a:rPr lang="en-US" sz="40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52: </a:t>
            </a:r>
            <a:endParaRPr lang="en-US" sz="4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609" y="1181268"/>
            <a:ext cx="7295616" cy="206824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  <a:scene3d>
              <a:camera prst="obliqueTopRight"/>
              <a:lightRig rig="threePt" dir="t"/>
            </a:scene3d>
          </a:bodyPr>
          <a:lstStyle/>
          <a:p>
            <a:pPr algn="ctr">
              <a:lnSpc>
                <a:spcPct val="107000"/>
              </a:lnSpc>
            </a:pPr>
            <a:r>
              <a:rPr lang="en-US" sz="4000" b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NÓI VÀ NGHE</a:t>
            </a:r>
            <a:endParaRPr lang="en-US" sz="3200" dirty="0">
              <a:solidFill>
                <a:srgbClr val="00B0F0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 err="1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Trình</a:t>
            </a:r>
            <a:r>
              <a:rPr lang="en-US" sz="4000" b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bày</a:t>
            </a:r>
            <a:r>
              <a:rPr lang="en-US" sz="4000" b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suy</a:t>
            </a:r>
            <a:r>
              <a:rPr lang="en-US" sz="4000" b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nghĩ</a:t>
            </a:r>
            <a:r>
              <a:rPr lang="en-US" sz="4000" b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4000" b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4000" b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4000" b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4000" b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con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4000" b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4000" b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quê</a:t>
            </a:r>
            <a:r>
              <a:rPr lang="en-US" sz="4000" b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hương</a:t>
            </a:r>
            <a:endParaRPr lang="en-US" sz="3200" dirty="0">
              <a:solidFill>
                <a:srgbClr val="00B0F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486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085469" y="574553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5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628394" y="534338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5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180844" y="534338"/>
            <a:ext cx="453513" cy="45351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5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752344" y="540266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5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527910" y="561824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5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8" name="Snip Diagonal Corner Rectangle 27"/>
          <p:cNvSpPr/>
          <p:nvPr/>
        </p:nvSpPr>
        <p:spPr>
          <a:xfrm>
            <a:off x="686834" y="1300259"/>
            <a:ext cx="7895046" cy="1616949"/>
          </a:xfrm>
          <a:prstGeom prst="snip2DiagRect">
            <a:avLst/>
          </a:prstGeom>
          <a:solidFill>
            <a:sysClr val="window" lastClr="FFFFFF"/>
          </a:solidFill>
          <a:ln w="12700" cap="flat" cmpd="sng" algn="ctr">
            <a:solidFill>
              <a:srgbClr val="FFAA91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just" defTabSz="685732">
              <a:lnSpc>
                <a:spcPct val="150000"/>
              </a:lnSpc>
              <a:spcAft>
                <a:spcPts val="600"/>
              </a:spcAft>
            </a:pPr>
            <a:r>
              <a:rPr lang="en-US" sz="2800" b="1" kern="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5: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Điền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thích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vào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chỗ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chấm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 “……</a:t>
            </a:r>
            <a:r>
              <a:rPr lang="vi-VN" sz="28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 </a:t>
            </a:r>
            <a:r>
              <a:rPr lang="vi-VN" sz="28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nguồn dinh dưỡng chính cho trẻ sơ </a:t>
            </a:r>
            <a:r>
              <a:rPr lang="vi-VN" sz="28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sinh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”.</a:t>
            </a:r>
            <a:endParaRPr lang="en-US" sz="2800" b="1" kern="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9" name="Cloud 28">
            <a:hlinkClick r:id="rId4" action="ppaction://hlinksldjump"/>
          </p:cNvPr>
          <p:cNvSpPr/>
          <p:nvPr/>
        </p:nvSpPr>
        <p:spPr>
          <a:xfrm>
            <a:off x="3071183" y="3415130"/>
            <a:ext cx="2219325" cy="828675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>
              <a:defRPr/>
            </a:pPr>
            <a:r>
              <a:rPr lang="en-US" sz="27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4" action="ppaction://hlinksldjump"/>
              </a:rPr>
              <a:t>QUAY VỀ</a:t>
            </a:r>
            <a:endParaRPr lang="vi-VN" sz="27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501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5196332" y="575127"/>
            <a:ext cx="561975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16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11</a:t>
            </a:r>
            <a:endParaRPr lang="vi-VN" sz="16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9" name="Cloud 28">
            <a:hlinkClick r:id="rId4" action="ppaction://hlinksldjump"/>
          </p:cNvPr>
          <p:cNvSpPr/>
          <p:nvPr/>
        </p:nvSpPr>
        <p:spPr>
          <a:xfrm>
            <a:off x="535341" y="4006145"/>
            <a:ext cx="2219325" cy="828675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>
              <a:defRPr/>
            </a:pPr>
            <a:r>
              <a:rPr lang="en-US" sz="27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4" action="ppaction://hlinksldjump"/>
              </a:rPr>
              <a:t>QUAY VỀ</a:t>
            </a:r>
            <a:endParaRPr lang="vi-VN" sz="27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050" name="Picture 2" descr="Thanh Hóa: Học sinh lội suối trong giá lạnh dưới 10 độ để đến trường -  DKN.New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57" y="2428875"/>
            <a:ext cx="3483732" cy="213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039" y="1315844"/>
            <a:ext cx="3061755" cy="242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634357" y="575127"/>
            <a:ext cx="561975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16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11</a:t>
            </a:r>
            <a:endParaRPr lang="vi-VN" sz="16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072382" y="575127"/>
            <a:ext cx="561975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16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11</a:t>
            </a:r>
            <a:endParaRPr lang="vi-VN" sz="16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510407" y="575127"/>
            <a:ext cx="561975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16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11</a:t>
            </a:r>
            <a:endParaRPr lang="vi-VN" sz="16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948432" y="575127"/>
            <a:ext cx="561975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16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11</a:t>
            </a:r>
            <a:endParaRPr lang="vi-VN" sz="16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386457" y="575127"/>
            <a:ext cx="561975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16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11</a:t>
            </a:r>
            <a:endParaRPr lang="vi-VN" sz="16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6882257" y="575126"/>
            <a:ext cx="561975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16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11</a:t>
            </a:r>
            <a:endParaRPr lang="vi-VN" sz="16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6320282" y="575126"/>
            <a:ext cx="561975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16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11</a:t>
            </a:r>
            <a:endParaRPr lang="vi-VN" sz="16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5758307" y="575126"/>
            <a:ext cx="561975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16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11</a:t>
            </a:r>
            <a:endParaRPr lang="vi-VN" sz="16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401189" y="575125"/>
            <a:ext cx="561975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16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11</a:t>
            </a:r>
            <a:endParaRPr lang="vi-VN" sz="16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1824482" y="575129"/>
            <a:ext cx="561975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16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11</a:t>
            </a:r>
            <a:endParaRPr lang="vi-VN" sz="16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1277239" y="575127"/>
            <a:ext cx="561975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16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11</a:t>
            </a:r>
            <a:endParaRPr lang="vi-VN" sz="16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0" y="64061"/>
            <a:ext cx="5084875" cy="1929161"/>
          </a:xfrm>
          <a:prstGeom prst="wedgeRoundRectCallout">
            <a:avLst>
              <a:gd name="adj1" fmla="val 51408"/>
              <a:gd name="adj2" fmla="val 65111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685732">
              <a:lnSpc>
                <a:spcPct val="150000"/>
              </a:lnSpc>
              <a:spcAft>
                <a:spcPts val="600"/>
              </a:spcAft>
            </a:pPr>
            <a:r>
              <a:rPr lang="en-US" sz="2700" b="1" kern="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7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6: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ô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gồm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11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kí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hãy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sát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ảnh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đoán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ô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ấy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28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sz="2700" b="1" kern="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501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  <p:bldP spid="18" grpId="0" animBg="1"/>
      <p:bldP spid="19" grpId="0" animBg="1"/>
      <p:bldP spid="20" grpId="0" animBg="1"/>
      <p:bldP spid="21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085469" y="574553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8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628394" y="534338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8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180844" y="534338"/>
            <a:ext cx="453513" cy="45351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8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5845163" y="594236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8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6397613" y="613919"/>
            <a:ext cx="453513" cy="45351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8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527910" y="561824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8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8" name="Snip Diagonal Corner Rectangle 27"/>
          <p:cNvSpPr/>
          <p:nvPr/>
        </p:nvSpPr>
        <p:spPr>
          <a:xfrm>
            <a:off x="686834" y="1334546"/>
            <a:ext cx="7895046" cy="1616949"/>
          </a:xfrm>
          <a:prstGeom prst="snip2DiagRect">
            <a:avLst/>
          </a:prstGeom>
          <a:solidFill>
            <a:sysClr val="window" lastClr="FFFFFF"/>
          </a:solidFill>
          <a:ln w="12700" cap="flat" cmpd="sng" algn="ctr">
            <a:solidFill>
              <a:srgbClr val="FFAA91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just" defTabSz="685732">
              <a:lnSpc>
                <a:spcPct val="150000"/>
              </a:lnSpc>
              <a:spcAft>
                <a:spcPts val="600"/>
              </a:spcAft>
            </a:pPr>
            <a:r>
              <a:rPr lang="en-US" sz="2700" b="1" kern="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7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7</a:t>
            </a:r>
            <a:r>
              <a:rPr lang="en-US" sz="27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Điền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thích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vào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chỗ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trống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 "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ai</a:t>
            </a:r>
            <a:r>
              <a:rPr lang="en-US" sz="27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tắm</a:t>
            </a:r>
            <a:r>
              <a:rPr lang="en-US" sz="27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27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lần</a:t>
            </a:r>
            <a:r>
              <a:rPr lang="en-US" sz="27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27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27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….."</a:t>
            </a:r>
            <a:endParaRPr lang="en-US" sz="2700" b="1" kern="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9" name="Cloud 28">
            <a:hlinkClick r:id="rId4" action="ppaction://hlinksldjump"/>
          </p:cNvPr>
          <p:cNvSpPr/>
          <p:nvPr/>
        </p:nvSpPr>
        <p:spPr>
          <a:xfrm>
            <a:off x="3071183" y="3415130"/>
            <a:ext cx="2219325" cy="828675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>
              <a:defRPr/>
            </a:pPr>
            <a:r>
              <a:rPr lang="en-US" sz="27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4" action="ppaction://hlinksldjump"/>
              </a:rPr>
              <a:t>QUAY VỀ</a:t>
            </a:r>
            <a:endParaRPr lang="vi-VN" sz="27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774217" y="570603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8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5326667" y="590286"/>
            <a:ext cx="453513" cy="45351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8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501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085469" y="574553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8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628394" y="534338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8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180844" y="534338"/>
            <a:ext cx="453513" cy="45351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8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5758307" y="540266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8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6310757" y="559949"/>
            <a:ext cx="453513" cy="45351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8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527910" y="561824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8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9" name="Cloud 28">
            <a:hlinkClick r:id="rId4" action="ppaction://hlinksldjump"/>
          </p:cNvPr>
          <p:cNvSpPr/>
          <p:nvPr/>
        </p:nvSpPr>
        <p:spPr>
          <a:xfrm>
            <a:off x="2491473" y="4044197"/>
            <a:ext cx="2219325" cy="828675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>
              <a:defRPr/>
            </a:pPr>
            <a:r>
              <a:rPr lang="en-US" sz="27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4" action="ppaction://hlinksldjump"/>
              </a:rPr>
              <a:t>QUAY VỀ</a:t>
            </a:r>
            <a:endParaRPr lang="vi-VN" sz="27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752344" y="540266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8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5304794" y="559949"/>
            <a:ext cx="453513" cy="45351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8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43" y="1614905"/>
            <a:ext cx="4389863" cy="246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36" y="1369113"/>
            <a:ext cx="4078268" cy="271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0" y="23270"/>
            <a:ext cx="5084875" cy="1929161"/>
          </a:xfrm>
          <a:prstGeom prst="wedgeRoundRectCallout">
            <a:avLst>
              <a:gd name="adj1" fmla="val 63885"/>
              <a:gd name="adj2" fmla="val 88955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685732">
              <a:lnSpc>
                <a:spcPct val="150000"/>
              </a:lnSpc>
              <a:spcAft>
                <a:spcPts val="600"/>
              </a:spcAft>
            </a:pPr>
            <a:endParaRPr lang="en-US" sz="2700" b="1" kern="0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lvl="0" algn="just" defTabSz="685732">
              <a:lnSpc>
                <a:spcPct val="150000"/>
              </a:lnSpc>
              <a:spcAft>
                <a:spcPts val="600"/>
              </a:spcAft>
            </a:pP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8: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ô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gồm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8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cái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hãy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sát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ảnh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đoán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ô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ấy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28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(8 </a:t>
            </a:r>
            <a:r>
              <a:rPr lang="en-US" sz="2800" b="1" kern="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kí</a:t>
            </a:r>
            <a:r>
              <a:rPr lang="en-US" sz="28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sz="28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)</a:t>
            </a:r>
            <a:endParaRPr lang="en-US" sz="2700" b="1" kern="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lvl="0" algn="just" defTabSz="685732">
              <a:lnSpc>
                <a:spcPct val="150000"/>
              </a:lnSpc>
              <a:spcAft>
                <a:spcPts val="600"/>
              </a:spcAft>
            </a:pPr>
            <a:endParaRPr lang="en-US" sz="2700" b="1" kern="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74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10" grpId="0" animBg="1"/>
      <p:bldP spid="11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uê Hương Là Chùm Khế Ngọt ... (1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194.592" end="177025.16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935" y="249149"/>
            <a:ext cx="8763856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8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5FBF-7775-440A-9914-AC05FDA4B0D1}" type="slidenum">
              <a:rPr lang="en-US" smtClean="0"/>
              <a:t>15</a:t>
            </a:fld>
            <a:endParaRPr lang="en-US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6579" y="754647"/>
            <a:ext cx="862173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10">
            <a:extLst>
              <a:ext uri="{FF2B5EF4-FFF2-40B4-BE49-F238E27FC236}">
                <a16:creationId xmlns:a16="http://schemas.microsoft.com/office/drawing/2014/main" id="{4462C58E-E8DC-4EFB-A158-12DAF2F41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79" y="175835"/>
            <a:ext cx="4685017" cy="64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3" rIns="68562" bIns="3428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Chuẩn</a:t>
            </a:r>
            <a:r>
              <a:rPr lang="en-US" sz="28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dung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nói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800" dirty="0">
              <a:solidFill>
                <a:srgbClr val="262626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681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5FBF-7775-440A-9914-AC05FDA4B0D1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2" descr="Những kỷ vật tuổi đời ngót nghét 50 năm lừng lẫy một thời với các cặp vợ  chồng mới cưới, ai có 3 thứ chắc chắn là đại gia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452567"/>
            <a:ext cx="2514600" cy="331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60" y="1598280"/>
            <a:ext cx="2619375" cy="316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492" y="1511008"/>
            <a:ext cx="2660642" cy="325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2775" y="645252"/>
            <a:ext cx="2514600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2400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/>
            <a:r>
              <a:rPr lang="en-US" sz="24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kỉ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vật</a:t>
            </a:r>
            <a:endParaRPr lang="en-US" sz="2400" dirty="0" smtClean="0">
              <a:solidFill>
                <a:srgbClr val="000000"/>
              </a:solidFill>
              <a:latin typeface="Times New Roman"/>
              <a:ea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09360" y="682924"/>
            <a:ext cx="261937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p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hong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cảnh</a:t>
            </a:r>
            <a:endParaRPr lang="en-US" sz="2400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/>
            <a:r>
              <a:rPr lang="en-US" sz="24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quê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hương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27492" y="685713"/>
            <a:ext cx="278695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món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ăn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quê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hương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42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38" y="1728788"/>
            <a:ext cx="7500135" cy="29767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058238" y="458203"/>
            <a:ext cx="7500135" cy="1126273"/>
          </a:xfrm>
          <a:prstGeom prst="roundRect">
            <a:avLst/>
          </a:prstGeom>
          <a:solidFill>
            <a:srgbClr val="BCB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Tự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tin,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thoải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mái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Chú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chào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hỏi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khi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bắt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đầu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cảm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ơn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khi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thúc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nói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6940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32" y="0"/>
            <a:ext cx="6063488" cy="435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81200" y="168765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Sưu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tầm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thuyết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trình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hay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quê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hương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lang="en-US" sz="36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5FBF-7775-440A-9914-AC05FDA4B0D1}" type="slidenum">
              <a:rPr lang="en-US" smtClean="0"/>
              <a:t>2</a:t>
            </a:fld>
            <a:endParaRPr lang="en-US"/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id="{658C3150-061A-4777-A0C7-C90FC0E9C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6" y="205483"/>
            <a:ext cx="8465906" cy="4664468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E58B3AC2-C2BF-46E9-A39F-C3937F970537}"/>
              </a:ext>
            </a:extLst>
          </p:cNvPr>
          <p:cNvSpPr txBox="1"/>
          <p:nvPr/>
        </p:nvSpPr>
        <p:spPr>
          <a:xfrm>
            <a:off x="2921306" y="2537717"/>
            <a:ext cx="3536644" cy="769429"/>
          </a:xfrm>
          <a:prstGeom prst="rect">
            <a:avLst/>
          </a:prstGeom>
          <a:noFill/>
        </p:spPr>
        <p:txBody>
          <a:bodyPr vert="horz" wrap="square" lIns="91428" tIns="45714" rIns="91428" bIns="45714" rtlCol="0">
            <a:spAutoFit/>
          </a:bodyPr>
          <a:lstStyle/>
          <a:p>
            <a:pPr algn="dist"/>
            <a:r>
              <a:rPr lang="en-US" altLang="zh-CN" sz="44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KHỞI ĐỘNG</a:t>
            </a:r>
            <a:endParaRPr lang="zh-CN" altLang="en-US" sz="4400" b="1" dirty="0"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苏新诗爨宝子简" panose="03000909000000000000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89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9965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5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757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5922" y="960477"/>
            <a:ext cx="7650171" cy="761747"/>
          </a:xfrm>
          <a:prstGeom prst="rect">
            <a:avLst/>
          </a:prstGeom>
          <a:noFill/>
        </p:spPr>
        <p:txBody>
          <a:bodyPr wrap="none" lIns="68567" tIns="34289" rIns="68567" bIns="34289">
            <a:spAutoFit/>
            <a:scene3d>
              <a:camera prst="obliqueTopRight"/>
              <a:lightRig rig="threePt" dir="t"/>
            </a:scene3d>
          </a:bodyPr>
          <a:lstStyle/>
          <a:p>
            <a:pPr algn="ctr" defTabSz="685647"/>
            <a:r>
              <a:rPr lang="en-US" sz="4500" b="1" dirty="0">
                <a:ln w="12700">
                  <a:solidFill>
                    <a:srgbClr val="E54919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VƯỢT CHƯỚNG NGẠI VẬT</a:t>
            </a:r>
          </a:p>
        </p:txBody>
      </p:sp>
      <p:sp>
        <p:nvSpPr>
          <p:cNvPr id="5" name="Oval 4"/>
          <p:cNvSpPr/>
          <p:nvPr/>
        </p:nvSpPr>
        <p:spPr>
          <a:xfrm>
            <a:off x="1656110" y="2199596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4501B"/>
            </a:solidFill>
            <a:prstDash val="solid"/>
            <a:miter lim="800000"/>
          </a:ln>
          <a:effectLst/>
        </p:spPr>
        <p:txBody>
          <a:bodyPr lIns="91422" tIns="45711" rIns="91422" bIns="45711" rtlCol="0" anchor="ctr"/>
          <a:lstStyle/>
          <a:p>
            <a:pPr algn="ctr" defTabSz="685647">
              <a:defRPr/>
            </a:pPr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G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2123701" y="2220377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4501B"/>
            </a:solidFill>
            <a:prstDash val="solid"/>
            <a:miter lim="800000"/>
          </a:ln>
          <a:effectLst/>
        </p:spPr>
        <p:txBody>
          <a:bodyPr lIns="91422" tIns="45711" rIns="91422" bIns="45711" rtlCol="0" anchor="ctr"/>
          <a:lstStyle/>
          <a:p>
            <a:pPr algn="ctr" defTabSz="685647">
              <a:defRPr/>
            </a:pPr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Ồ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577215" y="2220377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4501B"/>
            </a:solidFill>
            <a:prstDash val="solid"/>
            <a:miter lim="800000"/>
          </a:ln>
          <a:effectLst/>
        </p:spPr>
        <p:txBody>
          <a:bodyPr lIns="91422" tIns="45711" rIns="91422" bIns="45711" rtlCol="0" anchor="ctr"/>
          <a:lstStyle/>
          <a:p>
            <a:pPr algn="ctr" defTabSz="685647">
              <a:defRPr/>
            </a:pPr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M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3030728" y="2199596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4501B"/>
            </a:solidFill>
            <a:prstDash val="solid"/>
            <a:miter lim="800000"/>
          </a:ln>
          <a:effectLst/>
        </p:spPr>
        <p:txBody>
          <a:bodyPr lIns="91422" tIns="45711" rIns="91422" bIns="45711" rtlCol="0" anchor="ctr"/>
          <a:lstStyle/>
          <a:p>
            <a:pPr algn="ctr" defTabSz="685647">
              <a:defRPr/>
            </a:pPr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C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84241" y="2199596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4501B"/>
            </a:solidFill>
            <a:prstDash val="solid"/>
            <a:miter lim="800000"/>
          </a:ln>
          <a:effectLst/>
        </p:spPr>
        <p:txBody>
          <a:bodyPr lIns="91422" tIns="45711" rIns="91422" bIns="45711" rtlCol="0" anchor="ctr"/>
          <a:lstStyle/>
          <a:p>
            <a:pPr algn="ctr" defTabSz="685647">
              <a:defRPr/>
            </a:pPr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Ó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44723" y="2199596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4501B"/>
            </a:solidFill>
            <a:prstDash val="solid"/>
            <a:miter lim="800000"/>
          </a:ln>
          <a:effectLst/>
        </p:spPr>
        <p:txBody>
          <a:bodyPr lIns="91422" tIns="45711" rIns="91422" bIns="45711" rtlCol="0" anchor="ctr"/>
          <a:lstStyle/>
          <a:p>
            <a:pPr algn="ctr" defTabSz="685647">
              <a:defRPr/>
            </a:pPr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0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98236" y="2178812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4501B"/>
            </a:solidFill>
            <a:prstDash val="solid"/>
            <a:miter lim="800000"/>
          </a:ln>
          <a:effectLst/>
        </p:spPr>
        <p:txBody>
          <a:bodyPr lIns="91422" tIns="45711" rIns="91422" bIns="45711" rtlCol="0" anchor="ctr"/>
          <a:lstStyle/>
          <a:p>
            <a:pPr algn="ctr" defTabSz="685647">
              <a:defRPr/>
            </a:pPr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8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65828" y="2199596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4501B"/>
            </a:solidFill>
            <a:prstDash val="solid"/>
            <a:miter lim="800000"/>
          </a:ln>
          <a:effectLst/>
        </p:spPr>
        <p:txBody>
          <a:bodyPr lIns="91422" tIns="45711" rIns="91422" bIns="45711" rtlCol="0" anchor="ctr"/>
          <a:lstStyle/>
          <a:p>
            <a:pPr algn="ctr" defTabSz="685647">
              <a:defRPr/>
            </a:pPr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C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19341" y="2199596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4501B"/>
            </a:solidFill>
            <a:prstDash val="solid"/>
            <a:miter lim="800000"/>
          </a:ln>
          <a:effectLst/>
        </p:spPr>
        <p:txBody>
          <a:bodyPr lIns="91422" tIns="45711" rIns="91422" bIns="45711" rtlCol="0" anchor="ctr"/>
          <a:lstStyle/>
          <a:p>
            <a:pPr algn="ctr" defTabSz="685647">
              <a:defRPr/>
            </a:pPr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H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772854" y="2178812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4501B"/>
            </a:solidFill>
            <a:prstDash val="solid"/>
            <a:miter lim="800000"/>
          </a:ln>
          <a:effectLst/>
        </p:spPr>
        <p:txBody>
          <a:bodyPr lIns="91422" tIns="45711" rIns="91422" bIns="45711" rtlCol="0" anchor="ctr"/>
          <a:lstStyle/>
          <a:p>
            <a:pPr algn="ctr" defTabSz="685647">
              <a:defRPr/>
            </a:pPr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Ữ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226367" y="2178812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4501B"/>
            </a:solidFill>
            <a:prstDash val="solid"/>
            <a:miter lim="800000"/>
          </a:ln>
          <a:effectLst/>
        </p:spPr>
        <p:txBody>
          <a:bodyPr lIns="91422" tIns="45711" rIns="91422" bIns="45711" rtlCol="0" anchor="ctr"/>
          <a:lstStyle/>
          <a:p>
            <a:pPr algn="ctr" defTabSz="685647">
              <a:defRPr/>
            </a:pPr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C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679880" y="2154754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4501B"/>
            </a:solidFill>
            <a:prstDash val="solid"/>
            <a:miter lim="800000"/>
          </a:ln>
          <a:effectLst/>
        </p:spPr>
        <p:txBody>
          <a:bodyPr lIns="91422" tIns="45711" rIns="91422" bIns="45711" rtlCol="0" anchor="ctr"/>
          <a:lstStyle/>
          <a:p>
            <a:pPr algn="ctr" defTabSz="685647">
              <a:defRPr/>
            </a:pPr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Á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133393" y="2178810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4501B"/>
            </a:solidFill>
            <a:prstDash val="solid"/>
            <a:miter lim="800000"/>
          </a:ln>
          <a:effectLst/>
        </p:spPr>
        <p:txBody>
          <a:bodyPr lIns="91422" tIns="45711" rIns="91422" bIns="45711" rtlCol="0" anchor="ctr"/>
          <a:lstStyle/>
          <a:p>
            <a:pPr algn="ctr" defTabSz="685647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I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610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hlinkClick r:id="rId6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313785" y="736775"/>
            <a:ext cx="563632" cy="45351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r>
              <a:rPr lang="en-US" b="1" dirty="0">
                <a:solidFill>
                  <a:prstClr val="white"/>
                </a:solidFill>
                <a:latin typeface="Calibri"/>
              </a:rPr>
              <a:t>1</a:t>
            </a:r>
            <a:endParaRPr lang="vi-VN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hlinkClick r:id="rId7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329769" y="1294124"/>
            <a:ext cx="563632" cy="45351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r>
              <a:rPr lang="en-US" b="1" dirty="0">
                <a:solidFill>
                  <a:prstClr val="white"/>
                </a:solidFill>
                <a:latin typeface="Calibri"/>
              </a:rPr>
              <a:t>2</a:t>
            </a:r>
            <a:endParaRPr lang="vi-VN" b="1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hlinkClick r:id="rId8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297801" y="1851473"/>
            <a:ext cx="563632" cy="45351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r>
              <a:rPr lang="en-US" b="1" dirty="0">
                <a:solidFill>
                  <a:prstClr val="white"/>
                </a:solidFill>
                <a:latin typeface="Calibri"/>
              </a:rPr>
              <a:t>3</a:t>
            </a:r>
            <a:endParaRPr lang="vi-VN" b="1" dirty="0">
              <a:solidFill>
                <a:prstClr val="white"/>
              </a:solidFill>
            </a:endParaRPr>
          </a:p>
        </p:txBody>
      </p:sp>
      <p:sp>
        <p:nvSpPr>
          <p:cNvPr id="23" name="Oval 22">
            <a:hlinkClick r:id="rId9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313785" y="2408822"/>
            <a:ext cx="563632" cy="45351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r>
              <a:rPr lang="en-US" b="1" dirty="0">
                <a:solidFill>
                  <a:prstClr val="white"/>
                </a:solidFill>
                <a:latin typeface="Calibri"/>
              </a:rPr>
              <a:t>4</a:t>
            </a:r>
            <a:endParaRPr lang="vi-VN" b="1" dirty="0">
              <a:solidFill>
                <a:prstClr val="white"/>
              </a:solidFill>
            </a:endParaRPr>
          </a:p>
        </p:txBody>
      </p:sp>
      <p:sp>
        <p:nvSpPr>
          <p:cNvPr id="25" name="Oval 24">
            <a:hlinkClick r:id="rId10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242703" y="4531232"/>
            <a:ext cx="563632" cy="45351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r>
              <a:rPr lang="en-US" b="1" dirty="0">
                <a:solidFill>
                  <a:prstClr val="white"/>
                </a:solidFill>
                <a:latin typeface="Calibri"/>
              </a:rPr>
              <a:t>8</a:t>
            </a:r>
            <a:endParaRPr lang="vi-VN" b="1" dirty="0">
              <a:solidFill>
                <a:prstClr val="white"/>
              </a:solidFill>
            </a:endParaRPr>
          </a:p>
        </p:txBody>
      </p:sp>
      <p:sp>
        <p:nvSpPr>
          <p:cNvPr id="26" name="Oval 25">
            <a:hlinkClick r:id="rId11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297801" y="2911466"/>
            <a:ext cx="563632" cy="45351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r>
              <a:rPr lang="en-US" b="1" dirty="0">
                <a:solidFill>
                  <a:prstClr val="white"/>
                </a:solidFill>
                <a:latin typeface="Calibri"/>
              </a:rPr>
              <a:t>5</a:t>
            </a:r>
            <a:endParaRPr lang="vi-VN" b="1" dirty="0">
              <a:solidFill>
                <a:prstClr val="white"/>
              </a:solidFill>
            </a:endParaRPr>
          </a:p>
        </p:txBody>
      </p:sp>
      <p:sp>
        <p:nvSpPr>
          <p:cNvPr id="27" name="Oval 26">
            <a:hlinkClick r:id="rId12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313785" y="3468815"/>
            <a:ext cx="563632" cy="45351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r>
              <a:rPr lang="en-US" b="1" dirty="0">
                <a:solidFill>
                  <a:prstClr val="white"/>
                </a:solidFill>
                <a:latin typeface="Calibri"/>
              </a:rPr>
              <a:t>6</a:t>
            </a:r>
            <a:endParaRPr lang="vi-VN" b="1" dirty="0">
              <a:solidFill>
                <a:prstClr val="white"/>
              </a:solidFill>
            </a:endParaRPr>
          </a:p>
        </p:txBody>
      </p:sp>
      <p:sp>
        <p:nvSpPr>
          <p:cNvPr id="28" name="Oval 27">
            <a:hlinkClick r:id="rId13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329769" y="3975050"/>
            <a:ext cx="563632" cy="45351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r>
              <a:rPr lang="en-US" b="1" dirty="0">
                <a:solidFill>
                  <a:prstClr val="white"/>
                </a:solidFill>
                <a:latin typeface="Calibri"/>
              </a:rPr>
              <a:t>7</a:t>
            </a:r>
            <a:endParaRPr lang="vi-VN" b="1" dirty="0">
              <a:solidFill>
                <a:prstClr val="white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436252" y="682141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903638" y="683885"/>
            <a:ext cx="453513" cy="453513"/>
          </a:xfrm>
          <a:prstGeom prst="ellipse">
            <a:avLst/>
          </a:prstGeom>
          <a:gradFill rotWithShape="1">
            <a:gsLst>
              <a:gs pos="0">
                <a:srgbClr val="FF5622">
                  <a:satMod val="103000"/>
                  <a:lumMod val="102000"/>
                  <a:tint val="94000"/>
                </a:srgbClr>
              </a:gs>
              <a:gs pos="50000">
                <a:srgbClr val="FF5622">
                  <a:satMod val="110000"/>
                  <a:lumMod val="100000"/>
                  <a:shade val="100000"/>
                </a:srgbClr>
              </a:gs>
              <a:gs pos="100000">
                <a:srgbClr val="FF5622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953710" y="689390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970314" y="689390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461745" y="693161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461303" y="682139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912891" y="672862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srgbClr val="FF0000"/>
                </a:solidFill>
                <a:latin typeface="Calibri"/>
                <a:sym typeface="Arial"/>
              </a:rPr>
              <a:t>Q</a:t>
            </a:r>
            <a:endParaRPr lang="vi-VN" sz="24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903638" y="1190288"/>
            <a:ext cx="453513" cy="453513"/>
          </a:xfrm>
          <a:prstGeom prst="ellipse">
            <a:avLst/>
          </a:prstGeom>
          <a:gradFill rotWithShape="1">
            <a:gsLst>
              <a:gs pos="0">
                <a:srgbClr val="FF5622">
                  <a:satMod val="103000"/>
                  <a:lumMod val="102000"/>
                  <a:tint val="94000"/>
                </a:srgbClr>
              </a:gs>
              <a:gs pos="50000">
                <a:srgbClr val="FF5622">
                  <a:satMod val="110000"/>
                  <a:lumMod val="100000"/>
                  <a:shade val="100000"/>
                </a:srgbClr>
              </a:gs>
              <a:gs pos="100000">
                <a:srgbClr val="FF5622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450125" y="1221491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461745" y="1199564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431677" y="1222385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949135" y="1229632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2960633" y="1702130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931604" y="1678177"/>
            <a:ext cx="453513" cy="453513"/>
          </a:xfrm>
          <a:prstGeom prst="ellipse">
            <a:avLst/>
          </a:prstGeom>
          <a:gradFill rotWithShape="1">
            <a:gsLst>
              <a:gs pos="0">
                <a:srgbClr val="FF5622">
                  <a:satMod val="103000"/>
                  <a:lumMod val="102000"/>
                  <a:tint val="94000"/>
                </a:srgbClr>
              </a:gs>
              <a:gs pos="50000">
                <a:srgbClr val="FF5622">
                  <a:satMod val="110000"/>
                  <a:lumMod val="100000"/>
                  <a:shade val="100000"/>
                </a:srgbClr>
              </a:gs>
              <a:gs pos="100000">
                <a:srgbClr val="FF5622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478091" y="1709378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595599" y="1695061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2049112" y="1699317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459643" y="1710272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2502625" y="1707453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934469" y="2213435"/>
            <a:ext cx="453513" cy="453513"/>
          </a:xfrm>
          <a:prstGeom prst="ellipse">
            <a:avLst/>
          </a:prstGeom>
          <a:gradFill rotWithShape="1">
            <a:gsLst>
              <a:gs pos="0">
                <a:srgbClr val="FF5622">
                  <a:satMod val="103000"/>
                  <a:lumMod val="102000"/>
                  <a:tint val="94000"/>
                </a:srgbClr>
              </a:gs>
              <a:gs pos="50000">
                <a:srgbClr val="FF5622">
                  <a:satMod val="110000"/>
                  <a:lumMod val="100000"/>
                  <a:shade val="100000"/>
                </a:srgbClr>
              </a:gs>
              <a:gs pos="100000">
                <a:srgbClr val="FF5622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478091" y="2235362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2987805" y="2257306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2479236" y="2261077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459643" y="2236256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966626" y="2291146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906506" y="2744659"/>
            <a:ext cx="453513" cy="453513"/>
          </a:xfrm>
          <a:prstGeom prst="ellipse">
            <a:avLst/>
          </a:prstGeom>
          <a:gradFill rotWithShape="1">
            <a:gsLst>
              <a:gs pos="0">
                <a:srgbClr val="FF5622">
                  <a:satMod val="103000"/>
                  <a:lumMod val="102000"/>
                  <a:tint val="94000"/>
                </a:srgbClr>
              </a:gs>
              <a:gs pos="50000">
                <a:srgbClr val="FF5622">
                  <a:satMod val="110000"/>
                  <a:lumMod val="100000"/>
                  <a:shade val="100000"/>
                </a:srgbClr>
              </a:gs>
              <a:gs pos="100000">
                <a:srgbClr val="FF5622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450125" y="2766587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461745" y="2744659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431677" y="2767478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949135" y="2774729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2960633" y="3267158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931604" y="3243206"/>
            <a:ext cx="453513" cy="453513"/>
          </a:xfrm>
          <a:prstGeom prst="ellipse">
            <a:avLst/>
          </a:prstGeom>
          <a:gradFill rotWithShape="1">
            <a:gsLst>
              <a:gs pos="0">
                <a:srgbClr val="FF5622">
                  <a:satMod val="103000"/>
                  <a:lumMod val="102000"/>
                  <a:tint val="94000"/>
                </a:srgbClr>
              </a:gs>
              <a:gs pos="50000">
                <a:srgbClr val="FF5622">
                  <a:satMod val="110000"/>
                  <a:lumMod val="100000"/>
                  <a:shade val="100000"/>
                </a:srgbClr>
              </a:gs>
              <a:gs pos="100000">
                <a:srgbClr val="FF5622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478091" y="3274406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998280" y="3248708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004051" y="3252479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489711" y="3252479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489269" y="3241459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459643" y="3275300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031568" y="3286637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2906648" y="3861482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931604" y="3816536"/>
            <a:ext cx="453513" cy="453513"/>
          </a:xfrm>
          <a:prstGeom prst="ellipse">
            <a:avLst/>
          </a:prstGeom>
          <a:gradFill rotWithShape="1">
            <a:gsLst>
              <a:gs pos="0">
                <a:srgbClr val="FF5622">
                  <a:satMod val="103000"/>
                  <a:lumMod val="102000"/>
                  <a:tint val="94000"/>
                </a:srgbClr>
              </a:gs>
              <a:gs pos="50000">
                <a:srgbClr val="FF5622">
                  <a:satMod val="110000"/>
                  <a:lumMod val="100000"/>
                  <a:shade val="100000"/>
                </a:srgbClr>
              </a:gs>
              <a:gs pos="100000">
                <a:srgbClr val="FF5622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414146" y="3861482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940117" y="3907424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2393630" y="3907424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434545" y="3816539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071138" y="4516439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978164" y="4453553"/>
            <a:ext cx="453513" cy="453513"/>
          </a:xfrm>
          <a:prstGeom prst="ellipse">
            <a:avLst/>
          </a:prstGeom>
          <a:gradFill rotWithShape="1">
            <a:gsLst>
              <a:gs pos="0">
                <a:srgbClr val="FF5622">
                  <a:satMod val="103000"/>
                  <a:lumMod val="102000"/>
                  <a:tint val="94000"/>
                </a:srgbClr>
              </a:gs>
              <a:gs pos="50000">
                <a:srgbClr val="FF5622">
                  <a:satMod val="110000"/>
                  <a:lumMod val="100000"/>
                  <a:shade val="100000"/>
                </a:srgbClr>
              </a:gs>
              <a:gs pos="100000">
                <a:srgbClr val="FF5622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524651" y="4495916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259846" y="4495913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2154137" y="4511534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2620385" y="4495913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713359" y="4496741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806333" y="4496741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516685" y="3252479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033091" y="3907427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486604" y="3907427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122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14180" y="-1122841"/>
            <a:ext cx="457200" cy="457200"/>
          </a:xfrm>
          <a:prstGeom prst="rect">
            <a:avLst/>
          </a:prstGeom>
        </p:spPr>
      </p:pic>
      <p:sp>
        <p:nvSpPr>
          <p:cNvPr id="143" name="Oval 14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2960588" y="1190288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028345" y="1181483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998277" y="1204304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515735" y="1211552"/>
            <a:ext cx="453513" cy="453513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460913" y="682138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U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951458" y="682138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 smtClean="0">
                <a:solidFill>
                  <a:prstClr val="black"/>
                </a:solidFill>
                <a:latin typeface="Calibri"/>
                <a:sym typeface="Arial"/>
              </a:rPr>
              <a:t>E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470998" y="671113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979567" y="671116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 smtClean="0">
                <a:solidFill>
                  <a:prstClr val="black"/>
                </a:solidFill>
                <a:latin typeface="Calibri"/>
                <a:sym typeface="Arial"/>
              </a:rPr>
              <a:t>O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470556" y="671116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I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8505095" y="693160"/>
            <a:ext cx="453513" cy="453513"/>
          </a:xfrm>
          <a:prstGeom prst="ellipse">
            <a:avLst/>
          </a:prstGeom>
          <a:gradFill rotWithShape="1">
            <a:gsLst>
              <a:gs pos="0">
                <a:srgbClr val="FF5622">
                  <a:satMod val="103000"/>
                  <a:lumMod val="102000"/>
                  <a:tint val="94000"/>
                </a:srgbClr>
              </a:gs>
              <a:gs pos="50000">
                <a:srgbClr val="FF5622">
                  <a:satMod val="110000"/>
                  <a:lumMod val="100000"/>
                  <a:shade val="100000"/>
                </a:srgbClr>
              </a:gs>
              <a:gs pos="100000">
                <a:srgbClr val="FF5622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8534194" y="1212393"/>
            <a:ext cx="453513" cy="453513"/>
          </a:xfrm>
          <a:prstGeom prst="ellipse">
            <a:avLst/>
          </a:prstGeom>
          <a:gradFill rotWithShape="1">
            <a:gsLst>
              <a:gs pos="0">
                <a:srgbClr val="FF5622">
                  <a:satMod val="103000"/>
                  <a:lumMod val="102000"/>
                  <a:tint val="94000"/>
                </a:srgbClr>
              </a:gs>
              <a:gs pos="50000">
                <a:srgbClr val="FF5622">
                  <a:satMod val="110000"/>
                  <a:lumMod val="100000"/>
                  <a:shade val="100000"/>
                </a:srgbClr>
              </a:gs>
              <a:gs pos="100000">
                <a:srgbClr val="FF5622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8538555" y="1747637"/>
            <a:ext cx="453513" cy="453513"/>
          </a:xfrm>
          <a:prstGeom prst="ellipse">
            <a:avLst/>
          </a:prstGeom>
          <a:gradFill rotWithShape="1">
            <a:gsLst>
              <a:gs pos="0">
                <a:srgbClr val="FF5622">
                  <a:satMod val="103000"/>
                  <a:lumMod val="102000"/>
                  <a:tint val="94000"/>
                </a:srgbClr>
              </a:gs>
              <a:gs pos="50000">
                <a:srgbClr val="FF5622">
                  <a:satMod val="110000"/>
                  <a:lumMod val="100000"/>
                  <a:shade val="100000"/>
                </a:srgbClr>
              </a:gs>
              <a:gs pos="100000">
                <a:srgbClr val="FF5622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8546277" y="2243504"/>
            <a:ext cx="453513" cy="453513"/>
          </a:xfrm>
          <a:prstGeom prst="ellipse">
            <a:avLst/>
          </a:prstGeom>
          <a:gradFill rotWithShape="1">
            <a:gsLst>
              <a:gs pos="0">
                <a:srgbClr val="FF5622">
                  <a:satMod val="103000"/>
                  <a:lumMod val="102000"/>
                  <a:tint val="94000"/>
                </a:srgbClr>
              </a:gs>
              <a:gs pos="50000">
                <a:srgbClr val="FF5622">
                  <a:satMod val="110000"/>
                  <a:lumMod val="100000"/>
                  <a:shade val="100000"/>
                </a:srgbClr>
              </a:gs>
              <a:gs pos="100000">
                <a:srgbClr val="FF5622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8538554" y="2766587"/>
            <a:ext cx="453513" cy="453513"/>
          </a:xfrm>
          <a:prstGeom prst="ellipse">
            <a:avLst/>
          </a:prstGeom>
          <a:gradFill rotWithShape="1">
            <a:gsLst>
              <a:gs pos="0">
                <a:srgbClr val="FF5622">
                  <a:satMod val="103000"/>
                  <a:lumMod val="102000"/>
                  <a:tint val="94000"/>
                </a:srgbClr>
              </a:gs>
              <a:gs pos="50000">
                <a:srgbClr val="FF5622">
                  <a:satMod val="110000"/>
                  <a:lumMod val="100000"/>
                  <a:shade val="100000"/>
                </a:srgbClr>
              </a:gs>
              <a:gs pos="100000">
                <a:srgbClr val="FF5622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8549657" y="3267158"/>
            <a:ext cx="453513" cy="453513"/>
          </a:xfrm>
          <a:prstGeom prst="ellipse">
            <a:avLst/>
          </a:prstGeom>
          <a:gradFill rotWithShape="1">
            <a:gsLst>
              <a:gs pos="0">
                <a:srgbClr val="FF5622">
                  <a:satMod val="103000"/>
                  <a:lumMod val="102000"/>
                  <a:tint val="94000"/>
                </a:srgbClr>
              </a:gs>
              <a:gs pos="50000">
                <a:srgbClr val="FF5622">
                  <a:satMod val="110000"/>
                  <a:lumMod val="100000"/>
                  <a:shade val="100000"/>
                </a:srgbClr>
              </a:gs>
              <a:gs pos="100000">
                <a:srgbClr val="FF5622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8556211" y="3816539"/>
            <a:ext cx="453513" cy="453513"/>
          </a:xfrm>
          <a:prstGeom prst="ellipse">
            <a:avLst/>
          </a:prstGeom>
          <a:gradFill rotWithShape="1">
            <a:gsLst>
              <a:gs pos="0">
                <a:srgbClr val="FF5622">
                  <a:satMod val="103000"/>
                  <a:lumMod val="102000"/>
                  <a:tint val="94000"/>
                </a:srgbClr>
              </a:gs>
              <a:gs pos="50000">
                <a:srgbClr val="FF5622">
                  <a:satMod val="110000"/>
                  <a:lumMod val="100000"/>
                  <a:shade val="100000"/>
                </a:srgbClr>
              </a:gs>
              <a:gs pos="100000">
                <a:srgbClr val="FF5622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8552007" y="4310192"/>
            <a:ext cx="453513" cy="453513"/>
          </a:xfrm>
          <a:prstGeom prst="ellipse">
            <a:avLst/>
          </a:prstGeom>
          <a:gradFill rotWithShape="1">
            <a:gsLst>
              <a:gs pos="0">
                <a:srgbClr val="FF5622">
                  <a:satMod val="103000"/>
                  <a:lumMod val="102000"/>
                  <a:tint val="94000"/>
                </a:srgbClr>
              </a:gs>
              <a:gs pos="50000">
                <a:srgbClr val="FF5622">
                  <a:satMod val="110000"/>
                  <a:lumMod val="100000"/>
                  <a:shade val="100000"/>
                </a:srgbClr>
              </a:gs>
              <a:gs pos="100000">
                <a:srgbClr val="FF5622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?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8505095" y="689389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srgbClr val="FF0000"/>
                </a:solidFill>
                <a:latin typeface="Calibri"/>
                <a:sym typeface="Arial"/>
              </a:rPr>
              <a:t>Q</a:t>
            </a:r>
            <a:endParaRPr lang="vi-VN" sz="24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2956138" y="1205864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C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431656" y="1222919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 smtClean="0">
                <a:solidFill>
                  <a:prstClr val="black"/>
                </a:solidFill>
                <a:latin typeface="Calibri"/>
                <a:sym typeface="Arial"/>
              </a:rPr>
              <a:t>A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882502" y="1222919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srgbClr val="FF0000"/>
                </a:solidFill>
                <a:latin typeface="Calibri"/>
                <a:sym typeface="Arial"/>
              </a:rPr>
              <a:t>U</a:t>
            </a:r>
            <a:endParaRPr lang="vi-VN" sz="24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993782" y="1203791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511210" y="1242443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H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023850" y="1221956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 smtClean="0">
                <a:solidFill>
                  <a:prstClr val="black"/>
                </a:solidFill>
                <a:latin typeface="Calibri"/>
                <a:sym typeface="Arial"/>
              </a:rPr>
              <a:t>O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414942" y="1235933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937710" y="1254013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R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461894" y="1222916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E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8505094" y="1212393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srgbClr val="FF0000"/>
                </a:solidFill>
                <a:latin typeface="Calibri"/>
                <a:sym typeface="Arial"/>
              </a:rPr>
              <a:t>U</a:t>
            </a:r>
            <a:endParaRPr lang="vi-VN" sz="24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8532131" y="2778358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srgbClr val="FF0000"/>
                </a:solidFill>
                <a:latin typeface="Calibri"/>
                <a:sym typeface="Arial"/>
              </a:rPr>
              <a:t>Ư</a:t>
            </a:r>
            <a:endParaRPr lang="vi-VN" sz="24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8534194" y="3294780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srgbClr val="FF0000"/>
                </a:solidFill>
                <a:latin typeface="Calibri"/>
                <a:sym typeface="Arial"/>
              </a:rPr>
              <a:t>Ơ</a:t>
            </a:r>
            <a:endParaRPr lang="vi-VN" sz="24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8552007" y="4318688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srgbClr val="FF0000"/>
                </a:solidFill>
                <a:latin typeface="Calibri"/>
                <a:sym typeface="Arial"/>
              </a:rPr>
              <a:t>G</a:t>
            </a:r>
            <a:endParaRPr lang="vi-VN" sz="24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8526002" y="2245153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srgbClr val="FF0000"/>
                </a:solidFill>
                <a:latin typeface="Calibri"/>
                <a:sym typeface="Arial"/>
              </a:rPr>
              <a:t>H</a:t>
            </a:r>
            <a:endParaRPr lang="vi-VN" sz="24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595599" y="1675004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C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2049111" y="1705818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 smtClean="0">
                <a:solidFill>
                  <a:prstClr val="black"/>
                </a:solidFill>
                <a:latin typeface="Calibri"/>
                <a:sym typeface="Arial"/>
              </a:rPr>
              <a:t>O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2523072" y="1689171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 smtClean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2976586" y="1689170"/>
            <a:ext cx="483138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D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448233" y="1691838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I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938082" y="1691836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 smtClean="0">
                <a:solidFill>
                  <a:srgbClr val="FF0000"/>
                </a:solidFill>
                <a:latin typeface="Calibri"/>
                <a:sym typeface="Arial"/>
              </a:rPr>
              <a:t>E</a:t>
            </a:r>
            <a:endParaRPr lang="vi-VN" sz="24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445535" y="1691836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U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72" name="Oval 27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8534065" y="1750322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srgbClr val="FF0000"/>
                </a:solidFill>
                <a:latin typeface="Calibri"/>
                <a:sym typeface="Arial"/>
              </a:rPr>
              <a:t>Ê</a:t>
            </a:r>
            <a:endParaRPr lang="vi-VN" sz="24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2455914" y="2226189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U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2987805" y="2253786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 smtClean="0">
                <a:solidFill>
                  <a:prstClr val="black"/>
                </a:solidFill>
                <a:latin typeface="Calibri"/>
                <a:sym typeface="Arial"/>
              </a:rPr>
              <a:t>A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432202" y="2244952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K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930139" y="2212003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srgbClr val="FF0000"/>
                </a:solidFill>
                <a:latin typeface="Calibri"/>
                <a:sym typeface="Arial"/>
              </a:rPr>
              <a:t>H</a:t>
            </a:r>
            <a:endParaRPr lang="vi-VN" sz="24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443031" y="2223025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 smtClean="0">
                <a:solidFill>
                  <a:prstClr val="black"/>
                </a:solidFill>
                <a:latin typeface="Calibri"/>
                <a:sym typeface="Arial"/>
              </a:rPr>
              <a:t>E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966626" y="2271621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 smtClean="0">
                <a:solidFill>
                  <a:prstClr val="black"/>
                </a:solidFill>
                <a:latin typeface="Calibri"/>
                <a:sym typeface="Arial"/>
              </a:rPr>
              <a:t>Q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425297" y="2768102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 smtClean="0">
                <a:solidFill>
                  <a:prstClr val="black"/>
                </a:solidFill>
                <a:latin typeface="Calibri"/>
                <a:sym typeface="Arial"/>
              </a:rPr>
              <a:t>E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464323" y="2771777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S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906505" y="2766586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 smtClean="0">
                <a:solidFill>
                  <a:srgbClr val="FF0000"/>
                </a:solidFill>
                <a:latin typeface="Calibri"/>
                <a:sym typeface="Arial"/>
              </a:rPr>
              <a:t>U</a:t>
            </a:r>
            <a:endParaRPr lang="vi-VN" sz="24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419619" y="2788514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A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915138" y="2778359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M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96" name="Oval 29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977811" y="3271195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G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97" name="Oval 29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507377" y="3286585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Đ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98" name="Oval 29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993431" y="3249186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I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99" name="Oval 29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474966" y="3249186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H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300" name="Oval 29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2975476" y="3245500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Đ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301" name="Oval 30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428989" y="3245500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 smtClean="0">
                <a:solidFill>
                  <a:prstClr val="black"/>
                </a:solidFill>
                <a:latin typeface="Calibri"/>
                <a:sym typeface="Arial"/>
              </a:rPr>
              <a:t>U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918838" y="3245496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 smtClean="0">
                <a:solidFill>
                  <a:srgbClr val="FF0000"/>
                </a:solidFill>
                <a:latin typeface="Calibri"/>
                <a:sym typeface="Arial"/>
              </a:rPr>
              <a:t>O</a:t>
            </a:r>
            <a:endParaRPr lang="vi-VN" sz="24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3" name="Oval 30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434760" y="3279337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304" name="Oval 30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999754" y="3249190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 smtClean="0">
                <a:solidFill>
                  <a:prstClr val="black"/>
                </a:solidFill>
                <a:latin typeface="Calibri"/>
                <a:sym typeface="Arial"/>
              </a:rPr>
              <a:t>O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305" name="Oval 30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522159" y="3271195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C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312" name="Oval 31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2932734" y="3865175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S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313" name="Oval 31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459723" y="3865175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 smtClean="0">
                <a:solidFill>
                  <a:prstClr val="black"/>
                </a:solidFill>
                <a:latin typeface="Calibri"/>
                <a:sym typeface="Arial"/>
              </a:rPr>
              <a:t>O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314" name="Oval 31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953142" y="3811940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srgbClr val="FF0000"/>
                </a:solidFill>
                <a:latin typeface="Calibri"/>
                <a:sym typeface="Arial"/>
              </a:rPr>
              <a:t>N</a:t>
            </a:r>
            <a:endParaRPr lang="vi-VN" sz="24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5" name="Oval 31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485048" y="3811937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G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316" name="Oval 31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080462" y="3861485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D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317" name="Oval 31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533975" y="3861485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 smtClean="0">
                <a:solidFill>
                  <a:prstClr val="black"/>
                </a:solidFill>
                <a:latin typeface="Calibri"/>
                <a:sym typeface="Arial"/>
              </a:rPr>
              <a:t>O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318" name="Oval 31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973373" y="3861482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319" name="Oval 31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2458602" y="3891677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G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320" name="Oval 31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2590542" y="4518705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R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321" name="Oval 32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075864" y="4518705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 smtClean="0">
                <a:solidFill>
                  <a:prstClr val="black"/>
                </a:solidFill>
                <a:latin typeface="Calibri"/>
                <a:sym typeface="Arial"/>
              </a:rPr>
              <a:t>A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322" name="Oval 32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529377" y="4484220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323" name="Oval 32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991038" y="4480530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srgbClr val="FF0000"/>
                </a:solidFill>
                <a:latin typeface="Calibri"/>
                <a:sym typeface="Arial"/>
              </a:rPr>
              <a:t>G</a:t>
            </a:r>
            <a:endParaRPr lang="vi-VN" sz="24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4" name="Oval 32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94859" y="4491991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Đ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325" name="Oval 32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206615" y="4480533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 smtClean="0">
                <a:solidFill>
                  <a:prstClr val="black"/>
                </a:solidFill>
                <a:latin typeface="Calibri"/>
                <a:sym typeface="Arial"/>
              </a:rPr>
              <a:t>E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326" name="Oval 32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696464" y="4480530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M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327" name="Oval 32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2149977" y="4513005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24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328" name="Oval 32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8526001" y="3801568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20" tIns="45710" rIns="91420" bIns="45710" rtlCol="0" anchor="ctr"/>
          <a:lstStyle/>
          <a:p>
            <a:pPr algn="ctr" defTabSz="685630"/>
            <a:r>
              <a:rPr lang="en-US" sz="2400" b="1" kern="0" dirty="0">
                <a:solidFill>
                  <a:srgbClr val="FF0000"/>
                </a:solidFill>
                <a:latin typeface="Calibri"/>
                <a:sym typeface="Arial"/>
              </a:rPr>
              <a:t>N</a:t>
            </a:r>
            <a:endParaRPr lang="vi-VN" sz="2400" b="1" kern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4098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24" y="4118433"/>
            <a:ext cx="1554543" cy="10983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" name="5-Point Star 8">
            <a:extLst>
              <a:ext uri="{FF2B5EF4-FFF2-40B4-BE49-F238E27FC236}">
                <a16:creationId xmlns:a16="http://schemas.microsoft.com/office/drawing/2014/main" id="{7AA9CF7A-C72F-414D-B56F-661BE1DDEFC5}"/>
              </a:ext>
            </a:extLst>
          </p:cNvPr>
          <p:cNvSpPr/>
          <p:nvPr/>
        </p:nvSpPr>
        <p:spPr>
          <a:xfrm>
            <a:off x="7869697" y="599659"/>
            <a:ext cx="628288" cy="614125"/>
          </a:xfrm>
          <a:prstGeom prst="star5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5-Point Star 8">
            <a:extLst>
              <a:ext uri="{FF2B5EF4-FFF2-40B4-BE49-F238E27FC236}">
                <a16:creationId xmlns:a16="http://schemas.microsoft.com/office/drawing/2014/main" id="{7AA9CF7A-C72F-414D-B56F-661BE1DDEFC5}"/>
              </a:ext>
            </a:extLst>
          </p:cNvPr>
          <p:cNvSpPr/>
          <p:nvPr/>
        </p:nvSpPr>
        <p:spPr>
          <a:xfrm>
            <a:off x="7876806" y="1126375"/>
            <a:ext cx="628288" cy="614125"/>
          </a:xfrm>
          <a:prstGeom prst="star5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5-Point Star 8">
            <a:extLst>
              <a:ext uri="{FF2B5EF4-FFF2-40B4-BE49-F238E27FC236}">
                <a16:creationId xmlns:a16="http://schemas.microsoft.com/office/drawing/2014/main" id="{7AA9CF7A-C72F-414D-B56F-661BE1DDEFC5}"/>
              </a:ext>
            </a:extLst>
          </p:cNvPr>
          <p:cNvSpPr/>
          <p:nvPr/>
        </p:nvSpPr>
        <p:spPr>
          <a:xfrm>
            <a:off x="7897714" y="1699771"/>
            <a:ext cx="628288" cy="614125"/>
          </a:xfrm>
          <a:prstGeom prst="star5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5-Point Star 8">
            <a:extLst>
              <a:ext uri="{FF2B5EF4-FFF2-40B4-BE49-F238E27FC236}">
                <a16:creationId xmlns:a16="http://schemas.microsoft.com/office/drawing/2014/main" id="{7AA9CF7A-C72F-414D-B56F-661BE1DDEFC5}"/>
              </a:ext>
            </a:extLst>
          </p:cNvPr>
          <p:cNvSpPr/>
          <p:nvPr/>
        </p:nvSpPr>
        <p:spPr>
          <a:xfrm>
            <a:off x="7948546" y="2271621"/>
            <a:ext cx="628288" cy="614125"/>
          </a:xfrm>
          <a:prstGeom prst="star5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5-Point Star 8">
            <a:extLst>
              <a:ext uri="{FF2B5EF4-FFF2-40B4-BE49-F238E27FC236}">
                <a16:creationId xmlns:a16="http://schemas.microsoft.com/office/drawing/2014/main" id="{7AA9CF7A-C72F-414D-B56F-661BE1DDEFC5}"/>
              </a:ext>
            </a:extLst>
          </p:cNvPr>
          <p:cNvSpPr/>
          <p:nvPr/>
        </p:nvSpPr>
        <p:spPr>
          <a:xfrm>
            <a:off x="7938223" y="3413608"/>
            <a:ext cx="628288" cy="614125"/>
          </a:xfrm>
          <a:prstGeom prst="star5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5-Point Star 8">
            <a:extLst>
              <a:ext uri="{FF2B5EF4-FFF2-40B4-BE49-F238E27FC236}">
                <a16:creationId xmlns:a16="http://schemas.microsoft.com/office/drawing/2014/main" id="{7AA9CF7A-C72F-414D-B56F-661BE1DDEFC5}"/>
              </a:ext>
            </a:extLst>
          </p:cNvPr>
          <p:cNvSpPr/>
          <p:nvPr/>
        </p:nvSpPr>
        <p:spPr>
          <a:xfrm>
            <a:off x="7923719" y="2816873"/>
            <a:ext cx="628288" cy="614125"/>
          </a:xfrm>
          <a:prstGeom prst="star5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5-Point Star 8">
            <a:extLst>
              <a:ext uri="{FF2B5EF4-FFF2-40B4-BE49-F238E27FC236}">
                <a16:creationId xmlns:a16="http://schemas.microsoft.com/office/drawing/2014/main" id="{7AA9CF7A-C72F-414D-B56F-661BE1DDEFC5}"/>
              </a:ext>
            </a:extLst>
          </p:cNvPr>
          <p:cNvSpPr/>
          <p:nvPr/>
        </p:nvSpPr>
        <p:spPr>
          <a:xfrm>
            <a:off x="7905468" y="3922823"/>
            <a:ext cx="628288" cy="614125"/>
          </a:xfrm>
          <a:prstGeom prst="star5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5-Point Star 8">
            <a:extLst>
              <a:ext uri="{FF2B5EF4-FFF2-40B4-BE49-F238E27FC236}">
                <a16:creationId xmlns:a16="http://schemas.microsoft.com/office/drawing/2014/main" id="{7AA9CF7A-C72F-414D-B56F-661BE1DDEFC5}"/>
              </a:ext>
            </a:extLst>
          </p:cNvPr>
          <p:cNvSpPr/>
          <p:nvPr/>
        </p:nvSpPr>
        <p:spPr>
          <a:xfrm>
            <a:off x="7960224" y="4432698"/>
            <a:ext cx="628288" cy="614125"/>
          </a:xfrm>
          <a:prstGeom prst="star5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-227851" y="-66779"/>
            <a:ext cx="8674217" cy="748920"/>
          </a:xfrm>
          <a:prstGeom prst="rect">
            <a:avLst/>
          </a:prstGeom>
          <a:noFill/>
        </p:spPr>
        <p:txBody>
          <a:bodyPr wrap="square" lIns="91292" tIns="45718" rIns="91292" bIns="45718">
            <a:spAutoFit/>
          </a:bodyPr>
          <a:lstStyle/>
          <a:p>
            <a:pPr marL="0" marR="0" lvl="0" indent="0" algn="ctr" defTabSz="912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382878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406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29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30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audio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6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8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1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4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0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3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2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5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8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1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4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0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3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6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5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8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1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4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0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3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6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5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8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4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0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3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6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9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2" grpId="0" animBg="1"/>
      <p:bldP spid="44" grpId="0" animBg="1"/>
      <p:bldP spid="45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92" grpId="0" animBg="1"/>
      <p:bldP spid="93" grpId="0" animBg="1"/>
      <p:bldP spid="94" grpId="0" animBg="1"/>
      <p:bldP spid="95" grpId="0" animBg="1"/>
      <p:bldP spid="98" grpId="0" animBg="1"/>
      <p:bldP spid="99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17" grpId="0" animBg="1"/>
      <p:bldP spid="119" grpId="0" animBg="1"/>
      <p:bldP spid="120" grpId="0" animBg="1"/>
      <p:bldP spid="143" grpId="0" animBg="1"/>
      <p:bldP spid="144" grpId="0" animBg="1"/>
      <p:bldP spid="145" grpId="0" animBg="1"/>
      <p:bldP spid="146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201" grpId="0" animBg="1"/>
      <p:bldP spid="241" grpId="0" animBg="1"/>
      <p:bldP spid="258" grpId="0" animBg="1"/>
      <p:bldP spid="259" grpId="0" animBg="1"/>
      <p:bldP spid="261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6" grpId="0" animBg="1"/>
      <p:bldP spid="277" grpId="0" animBg="1"/>
      <p:bldP spid="278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60" grpId="0" animBg="1"/>
      <p:bldP spid="161" grpId="0" animBg="1"/>
      <p:bldP spid="162" grpId="0" animBg="1"/>
      <p:bldP spid="1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085469" y="574553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6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628394" y="534338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6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180844" y="534338"/>
            <a:ext cx="453513" cy="45351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6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752344" y="540266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6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5304794" y="559949"/>
            <a:ext cx="453513" cy="45351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6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617670" y="561824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6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8" name="Snip Diagonal Corner Rectangle 27"/>
          <p:cNvSpPr/>
          <p:nvPr/>
        </p:nvSpPr>
        <p:spPr>
          <a:xfrm>
            <a:off x="686834" y="1300259"/>
            <a:ext cx="7895046" cy="1616949"/>
          </a:xfrm>
          <a:prstGeom prst="snip2DiagRect">
            <a:avLst/>
          </a:prstGeom>
          <a:solidFill>
            <a:sysClr val="window" lastClr="FFFFFF"/>
          </a:solidFill>
          <a:ln w="12700" cap="flat" cmpd="sng" algn="ctr">
            <a:solidFill>
              <a:srgbClr val="FFAA91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just" defTabSz="685732">
              <a:lnSpc>
                <a:spcPct val="150000"/>
              </a:lnSpc>
              <a:spcAft>
                <a:spcPts val="600"/>
              </a:spcAft>
            </a:pPr>
            <a:r>
              <a:rPr lang="en-US" sz="2700" b="1" kern="0" dirty="0" err="1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700" b="1" kern="0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1: </a:t>
            </a:r>
            <a:r>
              <a:rPr lang="en-US" sz="2700" b="1" kern="0" dirty="0" err="1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2700" b="1" kern="0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2700" b="1" kern="0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giai</a:t>
            </a:r>
            <a:r>
              <a:rPr lang="en-US" sz="2700" b="1" kern="0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điệu</a:t>
            </a:r>
            <a:r>
              <a:rPr lang="en-US" sz="2700" b="1" kern="0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700" b="1" kern="0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700" b="1" kern="0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hát</a:t>
            </a:r>
            <a:r>
              <a:rPr lang="en-US" sz="2700" b="1" kern="0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2700" b="1" kern="0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? </a:t>
            </a:r>
            <a:endParaRPr lang="en-US" sz="2700" b="1" kern="0" dirty="0">
              <a:solidFill>
                <a:srgbClr val="00B0F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9" name="Cloud 28">
            <a:hlinkClick r:id="rId6" action="ppaction://hlinksldjump"/>
          </p:cNvPr>
          <p:cNvSpPr/>
          <p:nvPr/>
        </p:nvSpPr>
        <p:spPr>
          <a:xfrm>
            <a:off x="3071183" y="3415130"/>
            <a:ext cx="2219325" cy="828675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>
              <a:defRPr/>
            </a:pPr>
            <a:r>
              <a:rPr lang="en-US" sz="27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6" action="ppaction://hlinksldjump"/>
              </a:rPr>
              <a:t>QUAY VỀ</a:t>
            </a:r>
            <a:endParaRPr lang="vi-VN" sz="2700" b="1" kern="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" name="Quê Tôi - Thùy Ch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2459.232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0800000" flipH="1" flipV="1">
            <a:off x="5304793" y="3088885"/>
            <a:ext cx="2947108" cy="128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4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809977" y="356072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9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263490" y="356071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9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5104824" y="356070"/>
            <a:ext cx="453513" cy="45351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9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5558337" y="337381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9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6011850" y="347794"/>
            <a:ext cx="453513" cy="45351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9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356464" y="347796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9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9" name="Cloud 28">
            <a:hlinkClick r:id="rId4" action="ppaction://hlinksldjump"/>
          </p:cNvPr>
          <p:cNvSpPr/>
          <p:nvPr/>
        </p:nvSpPr>
        <p:spPr>
          <a:xfrm>
            <a:off x="3036733" y="3856155"/>
            <a:ext cx="2219325" cy="828675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>
              <a:defRPr/>
            </a:pPr>
            <a:r>
              <a:rPr lang="en-US" sz="27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4" action="ppaction://hlinksldjump"/>
              </a:rPr>
              <a:t>QUAY VỀ</a:t>
            </a:r>
            <a:endParaRPr lang="vi-VN" sz="27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719195" y="347795"/>
            <a:ext cx="453513" cy="45351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9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197798" y="337382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9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651311" y="356072"/>
            <a:ext cx="453513" cy="45351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9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90" y="801307"/>
            <a:ext cx="5238442" cy="2981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ounded Rectangular Callout 17"/>
          <p:cNvSpPr/>
          <p:nvPr/>
        </p:nvSpPr>
        <p:spPr>
          <a:xfrm>
            <a:off x="138373" y="2295564"/>
            <a:ext cx="4966451" cy="1543468"/>
          </a:xfrm>
          <a:prstGeom prst="wedgeRoundRectCallout">
            <a:avLst>
              <a:gd name="adj1" fmla="val 65324"/>
              <a:gd name="adj2" fmla="val -47994"/>
              <a:gd name="adj3" fmla="val 16667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685732">
              <a:lnSpc>
                <a:spcPct val="150000"/>
              </a:lnSpc>
              <a:spcAft>
                <a:spcPts val="600"/>
              </a:spcAft>
            </a:pPr>
            <a:r>
              <a:rPr lang="en-US" sz="2700" b="1" kern="0" dirty="0" err="1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700" b="1" kern="0" dirty="0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 2: </a:t>
            </a:r>
            <a:r>
              <a:rPr lang="en-US" sz="2700" b="1" kern="0" dirty="0" err="1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Tên</a:t>
            </a:r>
            <a:r>
              <a:rPr lang="en-US" sz="2700" b="1" kern="0" dirty="0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gọi</a:t>
            </a:r>
            <a:r>
              <a:rPr lang="en-US" sz="2700" b="1" kern="0" dirty="0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700" b="1" kern="0" dirty="0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2700" b="1" kern="0" dirty="0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2700" b="1" kern="0" dirty="0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700" b="1" kern="0" dirty="0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700" b="1" kern="0" dirty="0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ảnh</a:t>
            </a:r>
            <a:r>
              <a:rPr lang="en-US" sz="2700" b="1" kern="0" dirty="0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2700" b="1" kern="0" dirty="0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err="1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2700" b="1" kern="0" dirty="0" smtClean="0">
                <a:solidFill>
                  <a:srgbClr val="CA0001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700" b="1" kern="0" dirty="0">
              <a:solidFill>
                <a:srgbClr val="CA0001"/>
              </a:solidFill>
              <a:latin typeface="Calibri"/>
              <a:ea typeface="Calibri"/>
              <a:cs typeface="Times New Roman"/>
            </a:endParaRPr>
          </a:p>
          <a:p>
            <a:pPr lvl="0" algn="just" defTabSz="685732">
              <a:lnSpc>
                <a:spcPct val="150000"/>
              </a:lnSpc>
              <a:spcAft>
                <a:spcPts val="600"/>
              </a:spcAft>
            </a:pPr>
            <a:endParaRPr lang="en-US" sz="2700" b="1" kern="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501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12" grpId="0" animBg="1"/>
      <p:bldP spid="13" grpId="0" animBg="1"/>
      <p:bldP spid="14" grpId="0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085469" y="574553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7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628394" y="534338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7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180844" y="534338"/>
            <a:ext cx="453513" cy="45351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7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752344" y="540266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7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5304794" y="559949"/>
            <a:ext cx="453513" cy="45351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7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527910" y="561824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7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8" name="Snip Diagonal Corner Rectangle 27"/>
          <p:cNvSpPr/>
          <p:nvPr/>
        </p:nvSpPr>
        <p:spPr>
          <a:xfrm>
            <a:off x="686834" y="1047749"/>
            <a:ext cx="7895046" cy="2156793"/>
          </a:xfrm>
          <a:prstGeom prst="snip2DiagRect">
            <a:avLst/>
          </a:prstGeom>
          <a:solidFill>
            <a:sysClr val="window" lastClr="FFFFFF"/>
          </a:solidFill>
          <a:ln w="12700" cap="flat" cmpd="sng" algn="ctr">
            <a:solidFill>
              <a:srgbClr val="FFAA91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just" defTabSz="685732">
              <a:lnSpc>
                <a:spcPct val="150000"/>
              </a:lnSpc>
              <a:spcAft>
                <a:spcPts val="600"/>
              </a:spcAft>
            </a:pPr>
            <a:r>
              <a:rPr lang="en-US" sz="2700" b="1" kern="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7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3: </a:t>
            </a:r>
            <a:r>
              <a:rPr lang="vi-VN" sz="2700" b="1" i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Hai đầu hai </a:t>
            </a:r>
            <a:r>
              <a:rPr lang="vi-VN" sz="2700" b="1" i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miệng</a:t>
            </a:r>
            <a:r>
              <a:rPr lang="en-US" sz="2700" b="1" i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/</a:t>
            </a:r>
            <a:r>
              <a:rPr lang="vi-VN" sz="2700" b="1" i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Liệng </a:t>
            </a:r>
            <a:r>
              <a:rPr lang="vi-VN" sz="2700" b="1" i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ở trên cao,</a:t>
            </a:r>
          </a:p>
          <a:p>
            <a:pPr algn="just" defTabSz="685732">
              <a:lnSpc>
                <a:spcPct val="150000"/>
              </a:lnSpc>
              <a:spcAft>
                <a:spcPts val="600"/>
              </a:spcAft>
            </a:pPr>
            <a:r>
              <a:rPr lang="en-US" sz="2700" b="1" i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vi-VN" sz="2700" b="1" i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Tiếng </a:t>
            </a:r>
            <a:r>
              <a:rPr lang="vi-VN" sz="2700" b="1" i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hát vui </a:t>
            </a:r>
            <a:r>
              <a:rPr lang="vi-VN" sz="2700" b="1" i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sao</a:t>
            </a:r>
            <a:r>
              <a:rPr lang="en-US" sz="2700" b="1" i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/</a:t>
            </a:r>
            <a:r>
              <a:rPr lang="vi-VN" sz="2700" b="1" i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Nghe </a:t>
            </a:r>
            <a:r>
              <a:rPr lang="vi-VN" sz="2700" b="1" i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ai cũng thích</a:t>
            </a:r>
          </a:p>
          <a:p>
            <a:pPr algn="just" defTabSz="685732">
              <a:lnSpc>
                <a:spcPct val="150000"/>
              </a:lnSpc>
              <a:spcAft>
                <a:spcPts val="600"/>
              </a:spcAft>
            </a:pPr>
            <a:r>
              <a:rPr lang="en-US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vi-VN" sz="27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 </a:t>
            </a:r>
            <a:r>
              <a:rPr lang="vi-VN" sz="27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cái gì? </a:t>
            </a:r>
            <a:endParaRPr lang="en-US" sz="2700" b="1" kern="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9" name="Cloud 28">
            <a:hlinkClick r:id="rId4" action="ppaction://hlinksldjump"/>
          </p:cNvPr>
          <p:cNvSpPr/>
          <p:nvPr/>
        </p:nvSpPr>
        <p:spPr>
          <a:xfrm>
            <a:off x="3018874" y="3571247"/>
            <a:ext cx="2219325" cy="828675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>
              <a:defRPr/>
            </a:pPr>
            <a:r>
              <a:rPr lang="en-US" sz="27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4" action="ppaction://hlinksldjump"/>
              </a:rPr>
              <a:t>QUAY VỀ</a:t>
            </a:r>
            <a:endParaRPr lang="vi-VN" sz="27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5758307" y="574553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7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501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085469" y="574553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6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628394" y="534338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6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180844" y="534338"/>
            <a:ext cx="453513" cy="45351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6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752344" y="540266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6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5304794" y="559949"/>
            <a:ext cx="453513" cy="45351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6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527910" y="561824"/>
            <a:ext cx="453513" cy="453513"/>
          </a:xfrm>
          <a:prstGeom prst="ellipse">
            <a:avLst/>
          </a:prstGeom>
          <a:solidFill>
            <a:srgbClr val="00B0F0"/>
          </a:solidFill>
          <a:ln w="6350" cap="flat" cmpd="sng" algn="ctr">
            <a:solidFill>
              <a:srgbClr val="FF5622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 defTabSz="914333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  <a:ea typeface="微软雅黑"/>
                <a:sym typeface="Arial"/>
              </a:rPr>
              <a:t>6</a:t>
            </a:r>
            <a:endParaRPr lang="vi-VN" sz="2400" b="1" kern="0" dirty="0">
              <a:solidFill>
                <a:prstClr val="white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8" name="Snip Diagonal Corner Rectangle 27"/>
          <p:cNvSpPr/>
          <p:nvPr/>
        </p:nvSpPr>
        <p:spPr>
          <a:xfrm>
            <a:off x="686834" y="1047749"/>
            <a:ext cx="7895046" cy="2156793"/>
          </a:xfrm>
          <a:prstGeom prst="snip2DiagRect">
            <a:avLst/>
          </a:prstGeom>
          <a:solidFill>
            <a:sysClr val="window" lastClr="FFFFFF"/>
          </a:solidFill>
          <a:ln w="12700" cap="flat" cmpd="sng" algn="ctr">
            <a:solidFill>
              <a:srgbClr val="FFAA91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just" defTabSz="685732">
              <a:lnSpc>
                <a:spcPct val="150000"/>
              </a:lnSpc>
              <a:spcAft>
                <a:spcPts val="600"/>
              </a:spcAft>
            </a:pPr>
            <a:r>
              <a:rPr lang="vi-VN" sz="27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4: Rõ ràng năm cánh/Mà chẳng phải sao</a:t>
            </a:r>
          </a:p>
          <a:p>
            <a:pPr algn="just" defTabSz="685732">
              <a:lnSpc>
                <a:spcPct val="150000"/>
              </a:lnSpc>
              <a:spcAft>
                <a:spcPts val="600"/>
              </a:spcAft>
            </a:pPr>
            <a:r>
              <a:rPr lang="vi-VN" sz="27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		Sống ở trên cao/Chết vào nồi cá</a:t>
            </a:r>
          </a:p>
          <a:p>
            <a:pPr algn="just" defTabSz="685732">
              <a:lnSpc>
                <a:spcPct val="150000"/>
              </a:lnSpc>
              <a:spcAft>
                <a:spcPts val="600"/>
              </a:spcAft>
            </a:pPr>
            <a:r>
              <a:rPr lang="vi-VN" sz="27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Đó là quả gì? </a:t>
            </a:r>
          </a:p>
        </p:txBody>
      </p:sp>
      <p:sp>
        <p:nvSpPr>
          <p:cNvPr id="29" name="Cloud 28">
            <a:hlinkClick r:id="rId4" action="ppaction://hlinksldjump"/>
          </p:cNvPr>
          <p:cNvSpPr/>
          <p:nvPr/>
        </p:nvSpPr>
        <p:spPr>
          <a:xfrm>
            <a:off x="3018874" y="3571247"/>
            <a:ext cx="2219325" cy="828675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8" tIns="45714" rIns="91428" bIns="45714" rtlCol="0" anchor="ctr"/>
          <a:lstStyle/>
          <a:p>
            <a:pPr algn="ctr">
              <a:defRPr/>
            </a:pPr>
            <a:r>
              <a:rPr lang="en-US" sz="27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4" action="ppaction://hlinksldjump"/>
              </a:rPr>
              <a:t>QUAY VỀ</a:t>
            </a:r>
            <a:endParaRPr lang="vi-VN" sz="27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6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简约卡通幼儿园教师课件PPT模板"/>
</p:tagLst>
</file>

<file path=ppt/theme/theme1.xml><?xml version="1.0" encoding="utf-8"?>
<a:theme xmlns:a="http://schemas.openxmlformats.org/drawingml/2006/main" name="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 PowerPoint Hoat Hinh _ Toan Hoa  (69)</Template>
  <TotalTime>599</TotalTime>
  <Words>503</Words>
  <Application>Microsoft Office PowerPoint</Application>
  <PresentationFormat>On-screen Show (16:9)</PresentationFormat>
  <Paragraphs>276</Paragraphs>
  <Slides>18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Microsoft YaHei</vt:lpstr>
      <vt:lpstr>SimSun</vt:lpstr>
      <vt:lpstr>Arial</vt:lpstr>
      <vt:lpstr>Calibri</vt:lpstr>
      <vt:lpstr>Calibri Light</vt:lpstr>
      <vt:lpstr>Tahoma</vt:lpstr>
      <vt:lpstr>Times New Roman</vt:lpstr>
      <vt:lpstr>印品黑体</vt:lpstr>
      <vt:lpstr>苏新诗爨宝子简</vt:lpstr>
      <vt:lpstr>43. Phong cách ngôn ngữ báo chí tt</vt:lpstr>
      <vt:lpstr>1_43. Phong cách ngôn ngữ báo chí tt</vt:lpstr>
      <vt:lpstr>2_43. Phong cách ngôn ngữ báo chí tt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100</cp:revision>
  <dcterms:created xsi:type="dcterms:W3CDTF">2021-09-08T05:39:00Z</dcterms:created>
  <dcterms:modified xsi:type="dcterms:W3CDTF">2024-12-04T03:45:08Z</dcterms:modified>
</cp:coreProperties>
</file>